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y="5143500" cx="9144000"/>
  <p:notesSz cx="6858000" cy="9144000"/>
  <p:embeddedFontLst>
    <p:embeddedFont>
      <p:font typeface="Lexend SemiBold"/>
      <p:regular r:id="rId33"/>
      <p:bold r:id="rId34"/>
    </p:embeddedFont>
    <p:embeddedFont>
      <p:font typeface="Anaheim"/>
      <p:regular r:id="rId35"/>
      <p:bold r:id="rId36"/>
    </p:embeddedFont>
    <p:embeddedFont>
      <p:font typeface="Bebas Neue"/>
      <p:regular r:id="rId37"/>
    </p:embeddedFont>
    <p:embeddedFont>
      <p:font typeface="Didact Gothic"/>
      <p:regular r:id="rId38"/>
    </p:embeddedFont>
    <p:embeddedFont>
      <p:font typeface="Varela Round"/>
      <p:regular r:id="rId39"/>
    </p:embeddedFont>
    <p:embeddedFont>
      <p:font typeface="Lexend"/>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Lexend-regular.fntdata"/><Relationship Id="rId20" Type="http://schemas.openxmlformats.org/officeDocument/2006/relationships/slide" Target="slides/slide16.xml"/><Relationship Id="rId41" Type="http://schemas.openxmlformats.org/officeDocument/2006/relationships/font" Target="fonts/Lexend-bold.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LexendSemiBold-regular.fntdata"/><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Anaheim-regular.fntdata"/><Relationship Id="rId12" Type="http://schemas.openxmlformats.org/officeDocument/2006/relationships/slide" Target="slides/slide8.xml"/><Relationship Id="rId34" Type="http://schemas.openxmlformats.org/officeDocument/2006/relationships/font" Target="fonts/LexendSemiBold-bold.fntdata"/><Relationship Id="rId15" Type="http://schemas.openxmlformats.org/officeDocument/2006/relationships/slide" Target="slides/slide11.xml"/><Relationship Id="rId37" Type="http://schemas.openxmlformats.org/officeDocument/2006/relationships/font" Target="fonts/BebasNeue-regular.fntdata"/><Relationship Id="rId14" Type="http://schemas.openxmlformats.org/officeDocument/2006/relationships/slide" Target="slides/slide10.xml"/><Relationship Id="rId36" Type="http://schemas.openxmlformats.org/officeDocument/2006/relationships/font" Target="fonts/Anaheim-bold.fntdata"/><Relationship Id="rId17" Type="http://schemas.openxmlformats.org/officeDocument/2006/relationships/slide" Target="slides/slide13.xml"/><Relationship Id="rId39" Type="http://schemas.openxmlformats.org/officeDocument/2006/relationships/font" Target="fonts/VarelaRound-regular.fntdata"/><Relationship Id="rId16" Type="http://schemas.openxmlformats.org/officeDocument/2006/relationships/slide" Target="slides/slide12.xml"/><Relationship Id="rId38" Type="http://schemas.openxmlformats.org/officeDocument/2006/relationships/font" Target="fonts/DidactGothic-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2c57e22c270_0_1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2c57e22c270_0_1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2c57e22c270_0_1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2c57e22c270_0_1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2c57e22c270_0_1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2c57e22c270_0_1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c57e22c270_0_1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2c57e22c270_0_1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c57e22c270_0_1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2c57e22c270_0_1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2c57e22c270_0_1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2c57e22c270_0_1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2c57e22c270_0_2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2c57e22c270_0_2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2c5facccdcf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2c5facccdc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2c57e22c270_0_2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2c57e22c270_0_2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2c57e22c270_0_2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2c57e22c270_0_2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c57e22c27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c57e22c27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2c57e22c270_0_2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2c57e22c270_0_2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2c59cced7e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2c59cced7e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2c59cced7ec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2c59cced7e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 name="Shape 964"/>
        <p:cNvGrpSpPr/>
        <p:nvPr/>
      </p:nvGrpSpPr>
      <p:grpSpPr>
        <a:xfrm>
          <a:off x="0" y="0"/>
          <a:ext cx="0" cy="0"/>
          <a:chOff x="0" y="0"/>
          <a:chExt cx="0" cy="0"/>
        </a:xfrm>
      </p:grpSpPr>
      <p:sp>
        <p:nvSpPr>
          <p:cNvPr id="965" name="Google Shape;965;g2c59cced7e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 name="Google Shape;966;g2c59cced7e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2c59cced7ec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2c59cced7ec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2c59cced7ec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2c59cced7ec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0" name="Shape 1080"/>
        <p:cNvGrpSpPr/>
        <p:nvPr/>
      </p:nvGrpSpPr>
      <p:grpSpPr>
        <a:xfrm>
          <a:off x="0" y="0"/>
          <a:ext cx="0" cy="0"/>
          <a:chOff x="0" y="0"/>
          <a:chExt cx="0" cy="0"/>
        </a:xfrm>
      </p:grpSpPr>
      <p:sp>
        <p:nvSpPr>
          <p:cNvPr id="1081" name="Google Shape;1081;g2c59cced7ec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 name="Google Shape;1082;g2c59cced7ec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2c57e22c270_0_2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2c57e22c270_0_2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4" name="Shape 1644"/>
        <p:cNvGrpSpPr/>
        <p:nvPr/>
      </p:nvGrpSpPr>
      <p:grpSpPr>
        <a:xfrm>
          <a:off x="0" y="0"/>
          <a:ext cx="0" cy="0"/>
          <a:chOff x="0" y="0"/>
          <a:chExt cx="0" cy="0"/>
        </a:xfrm>
      </p:grpSpPr>
      <p:sp>
        <p:nvSpPr>
          <p:cNvPr id="1645" name="Google Shape;1645;g2c603bd533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6" name="Google Shape;1646;g2c603bd533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5c273f5f3a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5c273f5f3a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c57e22c270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c57e22c270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c57e22c270_0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c57e22c270_0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c57e22c270_0_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c57e22c270_0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c57e22c270_0_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c57e22c270_0_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c57e22c270_0_1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c57e22c270_0_1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c57e22c270_0_1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2c57e22c270_0_1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629350" y="1083813"/>
            <a:ext cx="5885400" cy="25353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629412" y="3583888"/>
            <a:ext cx="58854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0" name="Shape 40"/>
        <p:cNvGrpSpPr/>
        <p:nvPr/>
      </p:nvGrpSpPr>
      <p:grpSpPr>
        <a:xfrm>
          <a:off x="0" y="0"/>
          <a:ext cx="0" cy="0"/>
          <a:chOff x="0" y="0"/>
          <a:chExt cx="0" cy="0"/>
        </a:xfrm>
      </p:grpSpPr>
      <p:sp>
        <p:nvSpPr>
          <p:cNvPr id="41" name="Google Shape;41;p11"/>
          <p:cNvSpPr txBox="1"/>
          <p:nvPr>
            <p:ph hasCustomPrompt="1" type="title"/>
          </p:nvPr>
        </p:nvSpPr>
        <p:spPr>
          <a:xfrm>
            <a:off x="713225" y="933700"/>
            <a:ext cx="7049700" cy="12594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8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2" name="Google Shape;42;p11"/>
          <p:cNvSpPr txBox="1"/>
          <p:nvPr>
            <p:ph idx="1" type="subTitle"/>
          </p:nvPr>
        </p:nvSpPr>
        <p:spPr>
          <a:xfrm>
            <a:off x="713225" y="2193300"/>
            <a:ext cx="7049700" cy="48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43" name="Google Shape;43;p11"/>
          <p:cNvSpPr/>
          <p:nvPr/>
        </p:nvSpPr>
        <p:spPr>
          <a:xfrm>
            <a:off x="5277750" y="3505750"/>
            <a:ext cx="3866400" cy="6717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4" name="Shape 4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5" name="Shape 45"/>
        <p:cNvGrpSpPr/>
        <p:nvPr/>
      </p:nvGrpSpPr>
      <p:grpSpPr>
        <a:xfrm>
          <a:off x="0" y="0"/>
          <a:ext cx="0" cy="0"/>
          <a:chOff x="0" y="0"/>
          <a:chExt cx="0" cy="0"/>
        </a:xfrm>
      </p:grpSpPr>
      <p:sp>
        <p:nvSpPr>
          <p:cNvPr id="46" name="Google Shape;4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7" name="Google Shape;47;p13"/>
          <p:cNvSpPr txBox="1"/>
          <p:nvPr>
            <p:ph idx="1" type="subTitle"/>
          </p:nvPr>
        </p:nvSpPr>
        <p:spPr>
          <a:xfrm>
            <a:off x="1541225" y="2116983"/>
            <a:ext cx="2863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solidFill>
                  <a:srgbClr val="191919"/>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 name="Google Shape;48;p13"/>
          <p:cNvSpPr txBox="1"/>
          <p:nvPr>
            <p:ph idx="2" type="subTitle"/>
          </p:nvPr>
        </p:nvSpPr>
        <p:spPr>
          <a:xfrm>
            <a:off x="5560500" y="2116984"/>
            <a:ext cx="2863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solidFill>
                  <a:srgbClr val="191919"/>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 name="Google Shape;49;p13"/>
          <p:cNvSpPr txBox="1"/>
          <p:nvPr>
            <p:ph idx="3" type="subTitle"/>
          </p:nvPr>
        </p:nvSpPr>
        <p:spPr>
          <a:xfrm>
            <a:off x="5560506" y="3778975"/>
            <a:ext cx="2863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solidFill>
                  <a:srgbClr val="191919"/>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0" name="Google Shape;50;p13"/>
          <p:cNvSpPr txBox="1"/>
          <p:nvPr>
            <p:ph idx="4" type="subTitle"/>
          </p:nvPr>
        </p:nvSpPr>
        <p:spPr>
          <a:xfrm>
            <a:off x="1541225" y="3779001"/>
            <a:ext cx="2863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solidFill>
                  <a:srgbClr val="191919"/>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 name="Google Shape;51;p13"/>
          <p:cNvSpPr txBox="1"/>
          <p:nvPr>
            <p:ph hasCustomPrompt="1" idx="5" type="title"/>
          </p:nvPr>
        </p:nvSpPr>
        <p:spPr>
          <a:xfrm>
            <a:off x="713219" y="1450125"/>
            <a:ext cx="8280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accent6"/>
                </a:solidFill>
                <a:latin typeface="Lexend SemiBold"/>
                <a:ea typeface="Lexend SemiBold"/>
                <a:cs typeface="Lexend SemiBold"/>
                <a:sym typeface="Lexend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 name="Google Shape;52;p13"/>
          <p:cNvSpPr txBox="1"/>
          <p:nvPr>
            <p:ph hasCustomPrompt="1" idx="6" type="title"/>
          </p:nvPr>
        </p:nvSpPr>
        <p:spPr>
          <a:xfrm>
            <a:off x="4732494" y="3112051"/>
            <a:ext cx="8280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accent6"/>
                </a:solidFill>
                <a:latin typeface="Lexend SemiBold"/>
                <a:ea typeface="Lexend SemiBold"/>
                <a:cs typeface="Lexend SemiBold"/>
                <a:sym typeface="Lexend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p:nvPr>
            <p:ph hasCustomPrompt="1" idx="7" type="title"/>
          </p:nvPr>
        </p:nvSpPr>
        <p:spPr>
          <a:xfrm>
            <a:off x="4732494" y="1450125"/>
            <a:ext cx="8280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accent6"/>
                </a:solidFill>
                <a:latin typeface="Lexend SemiBold"/>
                <a:ea typeface="Lexend SemiBold"/>
                <a:cs typeface="Lexend SemiBold"/>
                <a:sym typeface="Lexend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hasCustomPrompt="1" idx="8" type="title"/>
          </p:nvPr>
        </p:nvSpPr>
        <p:spPr>
          <a:xfrm>
            <a:off x="713219" y="3112050"/>
            <a:ext cx="8280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accent6"/>
                </a:solidFill>
                <a:latin typeface="Lexend SemiBold"/>
                <a:ea typeface="Lexend SemiBold"/>
                <a:cs typeface="Lexend SemiBold"/>
                <a:sym typeface="Lexend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p:nvPr>
            <p:ph idx="9" type="subTitle"/>
          </p:nvPr>
        </p:nvSpPr>
        <p:spPr>
          <a:xfrm>
            <a:off x="1541225" y="1450125"/>
            <a:ext cx="2863500" cy="772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rgbClr val="191919"/>
                </a:solidFill>
                <a:latin typeface="Lexend SemiBold"/>
                <a:ea typeface="Lexend SemiBold"/>
                <a:cs typeface="Lexend SemiBold"/>
                <a:sym typeface="Lexend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 name="Google Shape;56;p13"/>
          <p:cNvSpPr txBox="1"/>
          <p:nvPr>
            <p:ph idx="13" type="subTitle"/>
          </p:nvPr>
        </p:nvSpPr>
        <p:spPr>
          <a:xfrm>
            <a:off x="5560503" y="1450125"/>
            <a:ext cx="2863500" cy="772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rgbClr val="191919"/>
                </a:solidFill>
                <a:latin typeface="Lexend SemiBold"/>
                <a:ea typeface="Lexend SemiBold"/>
                <a:cs typeface="Lexend SemiBold"/>
                <a:sym typeface="Lexend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7" name="Google Shape;57;p13"/>
          <p:cNvSpPr txBox="1"/>
          <p:nvPr>
            <p:ph idx="14" type="subTitle"/>
          </p:nvPr>
        </p:nvSpPr>
        <p:spPr>
          <a:xfrm>
            <a:off x="1541225" y="3112051"/>
            <a:ext cx="2863500" cy="772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rgbClr val="191919"/>
                </a:solidFill>
                <a:latin typeface="Lexend SemiBold"/>
                <a:ea typeface="Lexend SemiBold"/>
                <a:cs typeface="Lexend SemiBold"/>
                <a:sym typeface="Lexend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8" name="Google Shape;58;p13"/>
          <p:cNvSpPr txBox="1"/>
          <p:nvPr>
            <p:ph idx="15" type="subTitle"/>
          </p:nvPr>
        </p:nvSpPr>
        <p:spPr>
          <a:xfrm>
            <a:off x="5560503" y="3112152"/>
            <a:ext cx="2863500" cy="772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rgbClr val="191919"/>
                </a:solidFill>
                <a:latin typeface="Lexend SemiBold"/>
                <a:ea typeface="Lexend SemiBold"/>
                <a:cs typeface="Lexend SemiBold"/>
                <a:sym typeface="Lexend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9" name="Google Shape;59;p13"/>
          <p:cNvSpPr/>
          <p:nvPr/>
        </p:nvSpPr>
        <p:spPr>
          <a:xfrm>
            <a:off x="8424000" y="-12875"/>
            <a:ext cx="719700" cy="5523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60" name="Shape 60"/>
        <p:cNvGrpSpPr/>
        <p:nvPr/>
      </p:nvGrpSpPr>
      <p:grpSpPr>
        <a:xfrm>
          <a:off x="0" y="0"/>
          <a:ext cx="0" cy="0"/>
          <a:chOff x="0" y="0"/>
          <a:chExt cx="0" cy="0"/>
        </a:xfrm>
      </p:grpSpPr>
      <p:sp>
        <p:nvSpPr>
          <p:cNvPr id="61" name="Google Shape;61;p14"/>
          <p:cNvSpPr txBox="1"/>
          <p:nvPr>
            <p:ph type="title"/>
          </p:nvPr>
        </p:nvSpPr>
        <p:spPr>
          <a:xfrm>
            <a:off x="3104650" y="2719900"/>
            <a:ext cx="53262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2" name="Google Shape;62;p14"/>
          <p:cNvSpPr txBox="1"/>
          <p:nvPr>
            <p:ph idx="1" type="subTitle"/>
          </p:nvPr>
        </p:nvSpPr>
        <p:spPr>
          <a:xfrm>
            <a:off x="713225" y="833000"/>
            <a:ext cx="7204500" cy="17184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3" name="Shape 63"/>
        <p:cNvGrpSpPr/>
        <p:nvPr/>
      </p:nvGrpSpPr>
      <p:grpSpPr>
        <a:xfrm>
          <a:off x="0" y="0"/>
          <a:ext cx="0" cy="0"/>
          <a:chOff x="0" y="0"/>
          <a:chExt cx="0" cy="0"/>
        </a:xfrm>
      </p:grpSpPr>
      <p:sp>
        <p:nvSpPr>
          <p:cNvPr id="64" name="Google Shape;64;p15"/>
          <p:cNvSpPr txBox="1"/>
          <p:nvPr>
            <p:ph type="title"/>
          </p:nvPr>
        </p:nvSpPr>
        <p:spPr>
          <a:xfrm>
            <a:off x="713225" y="861543"/>
            <a:ext cx="3594000" cy="2304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5" name="Google Shape;65;p15"/>
          <p:cNvSpPr txBox="1"/>
          <p:nvPr>
            <p:ph idx="1" type="subTitle"/>
          </p:nvPr>
        </p:nvSpPr>
        <p:spPr>
          <a:xfrm>
            <a:off x="713225" y="3165663"/>
            <a:ext cx="3594000" cy="111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66" name="Shape 66"/>
        <p:cNvGrpSpPr/>
        <p:nvPr/>
      </p:nvGrpSpPr>
      <p:grpSpPr>
        <a:xfrm>
          <a:off x="0" y="0"/>
          <a:ext cx="0" cy="0"/>
          <a:chOff x="0" y="0"/>
          <a:chExt cx="0" cy="0"/>
        </a:xfrm>
      </p:grpSpPr>
      <p:sp>
        <p:nvSpPr>
          <p:cNvPr id="67" name="Google Shape;67;p16"/>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8" name="Google Shape;68;p16"/>
          <p:cNvSpPr/>
          <p:nvPr/>
        </p:nvSpPr>
        <p:spPr>
          <a:xfrm>
            <a:off x="0" y="4604000"/>
            <a:ext cx="1471200" cy="5394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69" name="Shape 69"/>
        <p:cNvGrpSpPr/>
        <p:nvPr/>
      </p:nvGrpSpPr>
      <p:grpSpPr>
        <a:xfrm>
          <a:off x="0" y="0"/>
          <a:ext cx="0" cy="0"/>
          <a:chOff x="0" y="0"/>
          <a:chExt cx="0" cy="0"/>
        </a:xfrm>
      </p:grpSpPr>
      <p:sp>
        <p:nvSpPr>
          <p:cNvPr id="70" name="Google Shape;70;p17"/>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1" name="Google Shape;71;p17"/>
          <p:cNvSpPr/>
          <p:nvPr/>
        </p:nvSpPr>
        <p:spPr>
          <a:xfrm>
            <a:off x="8086650" y="0"/>
            <a:ext cx="1057200" cy="5394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72" name="Shape 72"/>
        <p:cNvGrpSpPr/>
        <p:nvPr/>
      </p:nvGrpSpPr>
      <p:grpSpPr>
        <a:xfrm>
          <a:off x="0" y="0"/>
          <a:ext cx="0" cy="0"/>
          <a:chOff x="0" y="0"/>
          <a:chExt cx="0" cy="0"/>
        </a:xfrm>
      </p:grpSpPr>
      <p:sp>
        <p:nvSpPr>
          <p:cNvPr id="73" name="Google Shape;73;p18"/>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4" name="Google Shape;74;p18"/>
          <p:cNvSpPr/>
          <p:nvPr/>
        </p:nvSpPr>
        <p:spPr>
          <a:xfrm>
            <a:off x="3641875" y="4604000"/>
            <a:ext cx="1057200" cy="5394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5" name="Shape 75"/>
        <p:cNvGrpSpPr/>
        <p:nvPr/>
      </p:nvGrpSpPr>
      <p:grpSpPr>
        <a:xfrm>
          <a:off x="0" y="0"/>
          <a:ext cx="0" cy="0"/>
          <a:chOff x="0" y="0"/>
          <a:chExt cx="0" cy="0"/>
        </a:xfrm>
      </p:grpSpPr>
      <p:sp>
        <p:nvSpPr>
          <p:cNvPr id="76" name="Google Shape;76;p19"/>
          <p:cNvSpPr txBox="1"/>
          <p:nvPr>
            <p:ph type="title"/>
          </p:nvPr>
        </p:nvSpPr>
        <p:spPr>
          <a:xfrm>
            <a:off x="720000" y="1554313"/>
            <a:ext cx="3738300" cy="12708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7" name="Google Shape;77;p19"/>
          <p:cNvSpPr txBox="1"/>
          <p:nvPr>
            <p:ph idx="1" type="subTitle"/>
          </p:nvPr>
        </p:nvSpPr>
        <p:spPr>
          <a:xfrm>
            <a:off x="720000" y="2748888"/>
            <a:ext cx="3738300" cy="840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8" name="Google Shape;78;p19"/>
          <p:cNvSpPr/>
          <p:nvPr/>
        </p:nvSpPr>
        <p:spPr>
          <a:xfrm>
            <a:off x="7672800" y="0"/>
            <a:ext cx="1471200" cy="22227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79" name="Shape 79"/>
        <p:cNvGrpSpPr/>
        <p:nvPr/>
      </p:nvGrpSpPr>
      <p:grpSpPr>
        <a:xfrm>
          <a:off x="0" y="0"/>
          <a:ext cx="0" cy="0"/>
          <a:chOff x="0" y="0"/>
          <a:chExt cx="0" cy="0"/>
        </a:xfrm>
      </p:grpSpPr>
      <p:sp>
        <p:nvSpPr>
          <p:cNvPr id="80" name="Google Shape;80;p20"/>
          <p:cNvSpPr txBox="1"/>
          <p:nvPr>
            <p:ph type="title"/>
          </p:nvPr>
        </p:nvSpPr>
        <p:spPr>
          <a:xfrm>
            <a:off x="4295675" y="1917450"/>
            <a:ext cx="41349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 name="Google Shape;81;p20"/>
          <p:cNvSpPr txBox="1"/>
          <p:nvPr>
            <p:ph idx="1" type="subTitle"/>
          </p:nvPr>
        </p:nvSpPr>
        <p:spPr>
          <a:xfrm>
            <a:off x="4295870" y="2413950"/>
            <a:ext cx="4134900" cy="8121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 name="Google Shape;82;p20"/>
          <p:cNvSpPr/>
          <p:nvPr/>
        </p:nvSpPr>
        <p:spPr>
          <a:xfrm>
            <a:off x="0" y="0"/>
            <a:ext cx="1471200" cy="22227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720000" y="2220275"/>
            <a:ext cx="6216900" cy="17295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720000" y="907713"/>
            <a:ext cx="1553400" cy="129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7800">
                <a:solidFill>
                  <a:schemeClr val="accent6"/>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p:nvPr>
            <p:ph idx="1" type="subTitle"/>
          </p:nvPr>
        </p:nvSpPr>
        <p:spPr>
          <a:xfrm>
            <a:off x="720000" y="4089400"/>
            <a:ext cx="62169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3" name="Shape 83"/>
        <p:cNvGrpSpPr/>
        <p:nvPr/>
      </p:nvGrpSpPr>
      <p:grpSpPr>
        <a:xfrm>
          <a:off x="0" y="0"/>
          <a:ext cx="0" cy="0"/>
          <a:chOff x="0" y="0"/>
          <a:chExt cx="0" cy="0"/>
        </a:xfrm>
      </p:grpSpPr>
      <p:sp>
        <p:nvSpPr>
          <p:cNvPr id="84" name="Google Shape;84;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5" name="Google Shape;85;p21"/>
          <p:cNvSpPr txBox="1"/>
          <p:nvPr>
            <p:ph idx="1" type="subTitle"/>
          </p:nvPr>
        </p:nvSpPr>
        <p:spPr>
          <a:xfrm>
            <a:off x="4751875" y="3057025"/>
            <a:ext cx="3672000" cy="8619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6" name="Google Shape;86;p21"/>
          <p:cNvSpPr txBox="1"/>
          <p:nvPr>
            <p:ph idx="2" type="subTitle"/>
          </p:nvPr>
        </p:nvSpPr>
        <p:spPr>
          <a:xfrm>
            <a:off x="713225" y="3057025"/>
            <a:ext cx="3672000" cy="8619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 name="Google Shape;87;p21"/>
          <p:cNvSpPr txBox="1"/>
          <p:nvPr>
            <p:ph idx="3" type="subTitle"/>
          </p:nvPr>
        </p:nvSpPr>
        <p:spPr>
          <a:xfrm>
            <a:off x="713225" y="2569400"/>
            <a:ext cx="36720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 name="Google Shape;88;p21"/>
          <p:cNvSpPr txBox="1"/>
          <p:nvPr>
            <p:ph idx="4" type="subTitle"/>
          </p:nvPr>
        </p:nvSpPr>
        <p:spPr>
          <a:xfrm>
            <a:off x="4751879" y="2569400"/>
            <a:ext cx="36720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9" name="Google Shape;89;p21"/>
          <p:cNvSpPr/>
          <p:nvPr/>
        </p:nvSpPr>
        <p:spPr>
          <a:xfrm>
            <a:off x="0" y="4034250"/>
            <a:ext cx="713400" cy="11094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90" name="Shape 90"/>
        <p:cNvGrpSpPr/>
        <p:nvPr/>
      </p:nvGrpSpPr>
      <p:grpSpPr>
        <a:xfrm>
          <a:off x="0" y="0"/>
          <a:ext cx="0" cy="0"/>
          <a:chOff x="0" y="0"/>
          <a:chExt cx="0" cy="0"/>
        </a:xfrm>
      </p:grpSpPr>
      <p:sp>
        <p:nvSpPr>
          <p:cNvPr id="91" name="Google Shape;9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2" name="Google Shape;92;p22"/>
          <p:cNvSpPr txBox="1"/>
          <p:nvPr>
            <p:ph idx="1" type="subTitle"/>
          </p:nvPr>
        </p:nvSpPr>
        <p:spPr>
          <a:xfrm>
            <a:off x="4816952" y="1301325"/>
            <a:ext cx="3378300" cy="3150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22"/>
          <p:cNvSpPr txBox="1"/>
          <p:nvPr>
            <p:ph idx="2" type="subTitle"/>
          </p:nvPr>
        </p:nvSpPr>
        <p:spPr>
          <a:xfrm>
            <a:off x="948600" y="1301325"/>
            <a:ext cx="3378300" cy="3150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94" name="Shape 94"/>
        <p:cNvGrpSpPr/>
        <p:nvPr/>
      </p:nvGrpSpPr>
      <p:grpSpPr>
        <a:xfrm>
          <a:off x="0" y="0"/>
          <a:ext cx="0" cy="0"/>
          <a:chOff x="0" y="0"/>
          <a:chExt cx="0" cy="0"/>
        </a:xfrm>
      </p:grpSpPr>
      <p:sp>
        <p:nvSpPr>
          <p:cNvPr id="95" name="Google Shape;95;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6" name="Google Shape;96;p23"/>
          <p:cNvSpPr txBox="1"/>
          <p:nvPr>
            <p:ph idx="1" type="subTitle"/>
          </p:nvPr>
        </p:nvSpPr>
        <p:spPr>
          <a:xfrm>
            <a:off x="720000" y="3056925"/>
            <a:ext cx="2457000" cy="8361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7" name="Google Shape;97;p23"/>
          <p:cNvSpPr txBox="1"/>
          <p:nvPr>
            <p:ph idx="2" type="subTitle"/>
          </p:nvPr>
        </p:nvSpPr>
        <p:spPr>
          <a:xfrm>
            <a:off x="3343425" y="3056926"/>
            <a:ext cx="2457000" cy="8361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8" name="Google Shape;98;p23"/>
          <p:cNvSpPr txBox="1"/>
          <p:nvPr>
            <p:ph idx="3" type="subTitle"/>
          </p:nvPr>
        </p:nvSpPr>
        <p:spPr>
          <a:xfrm>
            <a:off x="5967000" y="3056925"/>
            <a:ext cx="2457000" cy="8361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9" name="Google Shape;99;p23"/>
          <p:cNvSpPr txBox="1"/>
          <p:nvPr>
            <p:ph idx="4" type="subTitle"/>
          </p:nvPr>
        </p:nvSpPr>
        <p:spPr>
          <a:xfrm>
            <a:off x="720000" y="2602350"/>
            <a:ext cx="24570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0" name="Google Shape;100;p23"/>
          <p:cNvSpPr txBox="1"/>
          <p:nvPr>
            <p:ph idx="5" type="subTitle"/>
          </p:nvPr>
        </p:nvSpPr>
        <p:spPr>
          <a:xfrm>
            <a:off x="3343429" y="2602350"/>
            <a:ext cx="24570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1" name="Google Shape;101;p23"/>
          <p:cNvSpPr txBox="1"/>
          <p:nvPr>
            <p:ph idx="6" type="subTitle"/>
          </p:nvPr>
        </p:nvSpPr>
        <p:spPr>
          <a:xfrm>
            <a:off x="5967001" y="2602350"/>
            <a:ext cx="24570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 name="Google Shape;102;p23"/>
          <p:cNvSpPr/>
          <p:nvPr/>
        </p:nvSpPr>
        <p:spPr>
          <a:xfrm>
            <a:off x="2466525" y="4373400"/>
            <a:ext cx="4210800" cy="7701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03" name="Shape 103"/>
        <p:cNvGrpSpPr/>
        <p:nvPr/>
      </p:nvGrpSpPr>
      <p:grpSpPr>
        <a:xfrm>
          <a:off x="0" y="0"/>
          <a:ext cx="0" cy="0"/>
          <a:chOff x="0" y="0"/>
          <a:chExt cx="0" cy="0"/>
        </a:xfrm>
      </p:grpSpPr>
      <p:sp>
        <p:nvSpPr>
          <p:cNvPr id="104" name="Google Shape;104;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5" name="Google Shape;105;p24"/>
          <p:cNvSpPr txBox="1"/>
          <p:nvPr>
            <p:ph idx="1" type="subTitle"/>
          </p:nvPr>
        </p:nvSpPr>
        <p:spPr>
          <a:xfrm>
            <a:off x="1828759" y="2052375"/>
            <a:ext cx="23592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6" name="Google Shape;106;p24"/>
          <p:cNvSpPr txBox="1"/>
          <p:nvPr>
            <p:ph idx="2" type="subTitle"/>
          </p:nvPr>
        </p:nvSpPr>
        <p:spPr>
          <a:xfrm>
            <a:off x="5452161" y="2052375"/>
            <a:ext cx="23592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7" name="Google Shape;107;p24"/>
          <p:cNvSpPr txBox="1"/>
          <p:nvPr>
            <p:ph idx="3" type="subTitle"/>
          </p:nvPr>
        </p:nvSpPr>
        <p:spPr>
          <a:xfrm>
            <a:off x="1828759" y="3485775"/>
            <a:ext cx="23592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8" name="Google Shape;108;p24"/>
          <p:cNvSpPr txBox="1"/>
          <p:nvPr>
            <p:ph idx="4" type="subTitle"/>
          </p:nvPr>
        </p:nvSpPr>
        <p:spPr>
          <a:xfrm>
            <a:off x="5452161" y="3485775"/>
            <a:ext cx="23592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9" name="Google Shape;109;p24"/>
          <p:cNvSpPr txBox="1"/>
          <p:nvPr>
            <p:ph idx="5" type="subTitle"/>
          </p:nvPr>
        </p:nvSpPr>
        <p:spPr>
          <a:xfrm>
            <a:off x="1828759" y="1768775"/>
            <a:ext cx="2359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0" name="Google Shape;110;p24"/>
          <p:cNvSpPr txBox="1"/>
          <p:nvPr>
            <p:ph idx="6" type="subTitle"/>
          </p:nvPr>
        </p:nvSpPr>
        <p:spPr>
          <a:xfrm>
            <a:off x="1828759" y="3202250"/>
            <a:ext cx="2359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1" name="Google Shape;111;p24"/>
          <p:cNvSpPr txBox="1"/>
          <p:nvPr>
            <p:ph idx="7" type="subTitle"/>
          </p:nvPr>
        </p:nvSpPr>
        <p:spPr>
          <a:xfrm>
            <a:off x="5452159" y="1768775"/>
            <a:ext cx="2359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 name="Google Shape;112;p24"/>
          <p:cNvSpPr txBox="1"/>
          <p:nvPr>
            <p:ph idx="8" type="subTitle"/>
          </p:nvPr>
        </p:nvSpPr>
        <p:spPr>
          <a:xfrm>
            <a:off x="5452159" y="3202250"/>
            <a:ext cx="2359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3" name="Google Shape;113;p24"/>
          <p:cNvSpPr/>
          <p:nvPr/>
        </p:nvSpPr>
        <p:spPr>
          <a:xfrm>
            <a:off x="8424000" y="-12875"/>
            <a:ext cx="719700" cy="5523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14" name="Shape 114"/>
        <p:cNvGrpSpPr/>
        <p:nvPr/>
      </p:nvGrpSpPr>
      <p:grpSpPr>
        <a:xfrm>
          <a:off x="0" y="0"/>
          <a:ext cx="0" cy="0"/>
          <a:chOff x="0" y="0"/>
          <a:chExt cx="0" cy="0"/>
        </a:xfrm>
      </p:grpSpPr>
      <p:sp>
        <p:nvSpPr>
          <p:cNvPr id="115" name="Google Shape;115;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6" name="Google Shape;116;p25"/>
          <p:cNvSpPr txBox="1"/>
          <p:nvPr>
            <p:ph idx="1" type="subTitle"/>
          </p:nvPr>
        </p:nvSpPr>
        <p:spPr>
          <a:xfrm>
            <a:off x="714825" y="2061093"/>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7" name="Google Shape;117;p25"/>
          <p:cNvSpPr txBox="1"/>
          <p:nvPr>
            <p:ph idx="2" type="subTitle"/>
          </p:nvPr>
        </p:nvSpPr>
        <p:spPr>
          <a:xfrm>
            <a:off x="3516850" y="2061094"/>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8" name="Google Shape;118;p25"/>
          <p:cNvSpPr txBox="1"/>
          <p:nvPr>
            <p:ph idx="3" type="subTitle"/>
          </p:nvPr>
        </p:nvSpPr>
        <p:spPr>
          <a:xfrm>
            <a:off x="714825" y="3487401"/>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9" name="Google Shape;119;p25"/>
          <p:cNvSpPr txBox="1"/>
          <p:nvPr>
            <p:ph idx="4" type="subTitle"/>
          </p:nvPr>
        </p:nvSpPr>
        <p:spPr>
          <a:xfrm>
            <a:off x="3516850" y="3487405"/>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0" name="Google Shape;120;p25"/>
          <p:cNvSpPr txBox="1"/>
          <p:nvPr>
            <p:ph idx="5" type="subTitle"/>
          </p:nvPr>
        </p:nvSpPr>
        <p:spPr>
          <a:xfrm>
            <a:off x="6318875" y="2061094"/>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1" name="Google Shape;121;p25"/>
          <p:cNvSpPr txBox="1"/>
          <p:nvPr>
            <p:ph idx="6" type="subTitle"/>
          </p:nvPr>
        </p:nvSpPr>
        <p:spPr>
          <a:xfrm>
            <a:off x="6318875" y="3487405"/>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2" name="Google Shape;122;p25"/>
          <p:cNvSpPr txBox="1"/>
          <p:nvPr>
            <p:ph idx="7" type="subTitle"/>
          </p:nvPr>
        </p:nvSpPr>
        <p:spPr>
          <a:xfrm>
            <a:off x="711525" y="1399900"/>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 name="Google Shape;123;p25"/>
          <p:cNvSpPr txBox="1"/>
          <p:nvPr>
            <p:ph idx="8" type="subTitle"/>
          </p:nvPr>
        </p:nvSpPr>
        <p:spPr>
          <a:xfrm>
            <a:off x="3515200" y="1399900"/>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4" name="Google Shape;124;p25"/>
          <p:cNvSpPr txBox="1"/>
          <p:nvPr>
            <p:ph idx="9" type="subTitle"/>
          </p:nvPr>
        </p:nvSpPr>
        <p:spPr>
          <a:xfrm>
            <a:off x="6318875" y="1399900"/>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5" name="Google Shape;125;p25"/>
          <p:cNvSpPr txBox="1"/>
          <p:nvPr>
            <p:ph idx="13" type="subTitle"/>
          </p:nvPr>
        </p:nvSpPr>
        <p:spPr>
          <a:xfrm>
            <a:off x="713225" y="2839241"/>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6" name="Google Shape;126;p25"/>
          <p:cNvSpPr txBox="1"/>
          <p:nvPr>
            <p:ph idx="14" type="subTitle"/>
          </p:nvPr>
        </p:nvSpPr>
        <p:spPr>
          <a:xfrm>
            <a:off x="3516050" y="2839246"/>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7" name="Google Shape;127;p25"/>
          <p:cNvSpPr txBox="1"/>
          <p:nvPr>
            <p:ph idx="15" type="subTitle"/>
          </p:nvPr>
        </p:nvSpPr>
        <p:spPr>
          <a:xfrm>
            <a:off x="6317175" y="2839246"/>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8" name="Google Shape;128;p25"/>
          <p:cNvSpPr/>
          <p:nvPr/>
        </p:nvSpPr>
        <p:spPr>
          <a:xfrm>
            <a:off x="5977200" y="4409000"/>
            <a:ext cx="2727300" cy="7344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7_1">
    <p:spTree>
      <p:nvGrpSpPr>
        <p:cNvPr id="129" name="Shape 129"/>
        <p:cNvGrpSpPr/>
        <p:nvPr/>
      </p:nvGrpSpPr>
      <p:grpSpPr>
        <a:xfrm>
          <a:off x="0" y="0"/>
          <a:ext cx="0" cy="0"/>
          <a:chOff x="0" y="0"/>
          <a:chExt cx="0" cy="0"/>
        </a:xfrm>
      </p:grpSpPr>
      <p:sp>
        <p:nvSpPr>
          <p:cNvPr id="130" name="Google Shape;130;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1" name="Google Shape;131;p26"/>
          <p:cNvSpPr txBox="1"/>
          <p:nvPr>
            <p:ph idx="1" type="subTitle"/>
          </p:nvPr>
        </p:nvSpPr>
        <p:spPr>
          <a:xfrm>
            <a:off x="714825" y="2061093"/>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2" name="Google Shape;132;p26"/>
          <p:cNvSpPr txBox="1"/>
          <p:nvPr>
            <p:ph idx="2" type="subTitle"/>
          </p:nvPr>
        </p:nvSpPr>
        <p:spPr>
          <a:xfrm>
            <a:off x="3516850" y="2061094"/>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3" name="Google Shape;133;p26"/>
          <p:cNvSpPr txBox="1"/>
          <p:nvPr>
            <p:ph idx="3" type="subTitle"/>
          </p:nvPr>
        </p:nvSpPr>
        <p:spPr>
          <a:xfrm>
            <a:off x="2117788" y="3504896"/>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 name="Google Shape;134;p26"/>
          <p:cNvSpPr txBox="1"/>
          <p:nvPr>
            <p:ph idx="4" type="subTitle"/>
          </p:nvPr>
        </p:nvSpPr>
        <p:spPr>
          <a:xfrm>
            <a:off x="4919812" y="3504900"/>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5" name="Google Shape;135;p26"/>
          <p:cNvSpPr txBox="1"/>
          <p:nvPr>
            <p:ph idx="5" type="subTitle"/>
          </p:nvPr>
        </p:nvSpPr>
        <p:spPr>
          <a:xfrm>
            <a:off x="6318875" y="2061094"/>
            <a:ext cx="21063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 name="Google Shape;136;p26"/>
          <p:cNvSpPr txBox="1"/>
          <p:nvPr>
            <p:ph idx="6" type="subTitle"/>
          </p:nvPr>
        </p:nvSpPr>
        <p:spPr>
          <a:xfrm>
            <a:off x="713225" y="1399900"/>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7" name="Google Shape;137;p26"/>
          <p:cNvSpPr txBox="1"/>
          <p:nvPr>
            <p:ph idx="7" type="subTitle"/>
          </p:nvPr>
        </p:nvSpPr>
        <p:spPr>
          <a:xfrm>
            <a:off x="3515250" y="1399900"/>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8" name="Google Shape;138;p26"/>
          <p:cNvSpPr txBox="1"/>
          <p:nvPr>
            <p:ph idx="8" type="subTitle"/>
          </p:nvPr>
        </p:nvSpPr>
        <p:spPr>
          <a:xfrm>
            <a:off x="6317275" y="1399900"/>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9" name="Google Shape;139;p26"/>
          <p:cNvSpPr txBox="1"/>
          <p:nvPr>
            <p:ph idx="9" type="subTitle"/>
          </p:nvPr>
        </p:nvSpPr>
        <p:spPr>
          <a:xfrm>
            <a:off x="2116188" y="2839241"/>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0" name="Google Shape;140;p26"/>
          <p:cNvSpPr txBox="1"/>
          <p:nvPr>
            <p:ph idx="13" type="subTitle"/>
          </p:nvPr>
        </p:nvSpPr>
        <p:spPr>
          <a:xfrm>
            <a:off x="4918212" y="2839246"/>
            <a:ext cx="2109600" cy="73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1" name="Google Shape;141;p26"/>
          <p:cNvSpPr/>
          <p:nvPr/>
        </p:nvSpPr>
        <p:spPr>
          <a:xfrm>
            <a:off x="0" y="3834300"/>
            <a:ext cx="1079100" cy="13092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42" name="Shape 142"/>
        <p:cNvGrpSpPr/>
        <p:nvPr/>
      </p:nvGrpSpPr>
      <p:grpSpPr>
        <a:xfrm>
          <a:off x="0" y="0"/>
          <a:ext cx="0" cy="0"/>
          <a:chOff x="0" y="0"/>
          <a:chExt cx="0" cy="0"/>
        </a:xfrm>
      </p:grpSpPr>
      <p:sp>
        <p:nvSpPr>
          <p:cNvPr id="143" name="Google Shape;143;p27"/>
          <p:cNvSpPr txBox="1"/>
          <p:nvPr>
            <p:ph hasCustomPrompt="1" type="title"/>
          </p:nvPr>
        </p:nvSpPr>
        <p:spPr>
          <a:xfrm>
            <a:off x="3984800" y="735528"/>
            <a:ext cx="44460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4" name="Google Shape;144;p27"/>
          <p:cNvSpPr txBox="1"/>
          <p:nvPr>
            <p:ph idx="1" type="subTitle"/>
          </p:nvPr>
        </p:nvSpPr>
        <p:spPr>
          <a:xfrm>
            <a:off x="3984800" y="1426075"/>
            <a:ext cx="4446000" cy="37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45" name="Google Shape;145;p27"/>
          <p:cNvSpPr txBox="1"/>
          <p:nvPr>
            <p:ph hasCustomPrompt="1" idx="2" type="title"/>
          </p:nvPr>
        </p:nvSpPr>
        <p:spPr>
          <a:xfrm>
            <a:off x="3984800" y="2041979"/>
            <a:ext cx="44460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6" name="Google Shape;146;p27"/>
          <p:cNvSpPr txBox="1"/>
          <p:nvPr>
            <p:ph idx="3" type="subTitle"/>
          </p:nvPr>
        </p:nvSpPr>
        <p:spPr>
          <a:xfrm>
            <a:off x="3984800" y="2726350"/>
            <a:ext cx="4446000" cy="37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47" name="Google Shape;147;p27"/>
          <p:cNvSpPr txBox="1"/>
          <p:nvPr>
            <p:ph hasCustomPrompt="1" idx="4" type="title"/>
          </p:nvPr>
        </p:nvSpPr>
        <p:spPr>
          <a:xfrm>
            <a:off x="3984800" y="3339683"/>
            <a:ext cx="44460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8" name="Google Shape;148;p27"/>
          <p:cNvSpPr txBox="1"/>
          <p:nvPr>
            <p:ph idx="5" type="subTitle"/>
          </p:nvPr>
        </p:nvSpPr>
        <p:spPr>
          <a:xfrm>
            <a:off x="3984800" y="4026626"/>
            <a:ext cx="4446000" cy="37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49" name="Google Shape;149;p27"/>
          <p:cNvSpPr/>
          <p:nvPr/>
        </p:nvSpPr>
        <p:spPr>
          <a:xfrm>
            <a:off x="1356900" y="539500"/>
            <a:ext cx="1045500" cy="46038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50" name="Shape 150"/>
        <p:cNvGrpSpPr/>
        <p:nvPr/>
      </p:nvGrpSpPr>
      <p:grpSpPr>
        <a:xfrm>
          <a:off x="0" y="0"/>
          <a:ext cx="0" cy="0"/>
          <a:chOff x="0" y="0"/>
          <a:chExt cx="0" cy="0"/>
        </a:xfrm>
      </p:grpSpPr>
      <p:sp>
        <p:nvSpPr>
          <p:cNvPr id="151" name="Google Shape;151;p28"/>
          <p:cNvSpPr txBox="1"/>
          <p:nvPr>
            <p:ph hasCustomPrompt="1" type="title"/>
          </p:nvPr>
        </p:nvSpPr>
        <p:spPr>
          <a:xfrm>
            <a:off x="1325650" y="2038350"/>
            <a:ext cx="13989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2" name="Google Shape;152;p28"/>
          <p:cNvSpPr txBox="1"/>
          <p:nvPr>
            <p:ph idx="1" type="subTitle"/>
          </p:nvPr>
        </p:nvSpPr>
        <p:spPr>
          <a:xfrm>
            <a:off x="938500" y="3629175"/>
            <a:ext cx="2173200" cy="848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3" name="Google Shape;153;p28"/>
          <p:cNvSpPr txBox="1"/>
          <p:nvPr>
            <p:ph idx="2" type="subTitle"/>
          </p:nvPr>
        </p:nvSpPr>
        <p:spPr>
          <a:xfrm>
            <a:off x="938500" y="32733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1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4" name="Google Shape;154;p28"/>
          <p:cNvSpPr txBox="1"/>
          <p:nvPr>
            <p:ph hasCustomPrompt="1" idx="3" type="title"/>
          </p:nvPr>
        </p:nvSpPr>
        <p:spPr>
          <a:xfrm>
            <a:off x="3873100" y="20383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5" name="Google Shape;155;p28"/>
          <p:cNvSpPr txBox="1"/>
          <p:nvPr>
            <p:ph idx="4" type="subTitle"/>
          </p:nvPr>
        </p:nvSpPr>
        <p:spPr>
          <a:xfrm>
            <a:off x="3485400" y="3629175"/>
            <a:ext cx="2173200" cy="848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6" name="Google Shape;156;p28"/>
          <p:cNvSpPr txBox="1"/>
          <p:nvPr>
            <p:ph idx="5" type="subTitle"/>
          </p:nvPr>
        </p:nvSpPr>
        <p:spPr>
          <a:xfrm>
            <a:off x="3485400" y="32733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1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7" name="Google Shape;157;p28"/>
          <p:cNvSpPr txBox="1"/>
          <p:nvPr>
            <p:ph hasCustomPrompt="1" idx="6" type="title"/>
          </p:nvPr>
        </p:nvSpPr>
        <p:spPr>
          <a:xfrm>
            <a:off x="6417675" y="20383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8" name="Google Shape;158;p28"/>
          <p:cNvSpPr txBox="1"/>
          <p:nvPr>
            <p:ph idx="7" type="subTitle"/>
          </p:nvPr>
        </p:nvSpPr>
        <p:spPr>
          <a:xfrm>
            <a:off x="6032300" y="3629175"/>
            <a:ext cx="2173200" cy="848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9" name="Google Shape;159;p28"/>
          <p:cNvSpPr txBox="1"/>
          <p:nvPr>
            <p:ph idx="8" type="subTitle"/>
          </p:nvPr>
        </p:nvSpPr>
        <p:spPr>
          <a:xfrm>
            <a:off x="6032300" y="32733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1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0" name="Google Shape;160;p28"/>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1" name="Google Shape;161;p28"/>
          <p:cNvSpPr/>
          <p:nvPr/>
        </p:nvSpPr>
        <p:spPr>
          <a:xfrm>
            <a:off x="-6475" y="4604000"/>
            <a:ext cx="719700" cy="5523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62" name="Shape 162"/>
        <p:cNvGrpSpPr/>
        <p:nvPr/>
      </p:nvGrpSpPr>
      <p:grpSpPr>
        <a:xfrm>
          <a:off x="0" y="0"/>
          <a:ext cx="0" cy="0"/>
          <a:chOff x="0" y="0"/>
          <a:chExt cx="0" cy="0"/>
        </a:xfrm>
      </p:grpSpPr>
      <p:sp>
        <p:nvSpPr>
          <p:cNvPr id="163" name="Google Shape;163;p29"/>
          <p:cNvSpPr txBox="1"/>
          <p:nvPr>
            <p:ph type="title"/>
          </p:nvPr>
        </p:nvSpPr>
        <p:spPr>
          <a:xfrm>
            <a:off x="713283" y="539500"/>
            <a:ext cx="5207100" cy="12255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8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4" name="Google Shape;164;p29"/>
          <p:cNvSpPr txBox="1"/>
          <p:nvPr>
            <p:ph idx="1" type="subTitle"/>
          </p:nvPr>
        </p:nvSpPr>
        <p:spPr>
          <a:xfrm>
            <a:off x="713225" y="1612850"/>
            <a:ext cx="5207100" cy="11550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5" name="Google Shape;165;p29"/>
          <p:cNvSpPr txBox="1"/>
          <p:nvPr/>
        </p:nvSpPr>
        <p:spPr>
          <a:xfrm>
            <a:off x="713225" y="3805513"/>
            <a:ext cx="5557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Lexend"/>
                <a:ea typeface="Lexend"/>
                <a:cs typeface="Lexend"/>
                <a:sym typeface="Lexend"/>
              </a:rPr>
              <a:t>CREDITS:</a:t>
            </a:r>
            <a:r>
              <a:rPr lang="en" sz="1200">
                <a:solidFill>
                  <a:schemeClr val="dk1"/>
                </a:solidFill>
                <a:latin typeface="Lexend"/>
                <a:ea typeface="Lexend"/>
                <a:cs typeface="Lexend"/>
                <a:sym typeface="Lexend"/>
              </a:rPr>
              <a:t> This presentation template was created by </a:t>
            </a:r>
            <a:r>
              <a:rPr b="1" lang="en" sz="1200" u="sng">
                <a:solidFill>
                  <a:schemeClr val="dk1"/>
                </a:solidFill>
                <a:latin typeface="Lexend"/>
                <a:ea typeface="Lexend"/>
                <a:cs typeface="Lexend"/>
                <a:sym typeface="Lexend"/>
                <a:hlinkClick r:id="rId2">
                  <a:extLst>
                    <a:ext uri="{A12FA001-AC4F-418D-AE19-62706E023703}">
                      <ahyp:hlinkClr val="tx"/>
                    </a:ext>
                  </a:extLst>
                </a:hlinkClick>
              </a:rPr>
              <a:t>Slidesgo</a:t>
            </a:r>
            <a:r>
              <a:rPr lang="en" sz="1200">
                <a:solidFill>
                  <a:schemeClr val="dk1"/>
                </a:solidFill>
                <a:latin typeface="Lexend"/>
                <a:ea typeface="Lexend"/>
                <a:cs typeface="Lexend"/>
                <a:sym typeface="Lexend"/>
              </a:rPr>
              <a:t>, and includes icons by </a:t>
            </a:r>
            <a:r>
              <a:rPr b="1" lang="en" sz="1200" u="sng">
                <a:solidFill>
                  <a:schemeClr val="dk1"/>
                </a:solidFill>
                <a:latin typeface="Lexend"/>
                <a:ea typeface="Lexend"/>
                <a:cs typeface="Lexend"/>
                <a:sym typeface="Lexend"/>
                <a:hlinkClick r:id="rId3">
                  <a:extLst>
                    <a:ext uri="{A12FA001-AC4F-418D-AE19-62706E023703}">
                      <ahyp:hlinkClr val="tx"/>
                    </a:ext>
                  </a:extLst>
                </a:hlinkClick>
              </a:rPr>
              <a:t>Flaticon</a:t>
            </a:r>
            <a:r>
              <a:rPr lang="en" sz="1200">
                <a:solidFill>
                  <a:schemeClr val="dk1"/>
                </a:solidFill>
                <a:latin typeface="Lexend"/>
                <a:ea typeface="Lexend"/>
                <a:cs typeface="Lexend"/>
                <a:sym typeface="Lexend"/>
              </a:rPr>
              <a:t>, and infographics &amp; images by </a:t>
            </a:r>
            <a:r>
              <a:rPr b="1" lang="en" sz="1200" u="sng">
                <a:solidFill>
                  <a:schemeClr val="dk1"/>
                </a:solidFill>
                <a:latin typeface="Lexend"/>
                <a:ea typeface="Lexend"/>
                <a:cs typeface="Lexend"/>
                <a:sym typeface="Lexend"/>
                <a:hlinkClick r:id="rId4">
                  <a:extLst>
                    <a:ext uri="{A12FA001-AC4F-418D-AE19-62706E023703}">
                      <ahyp:hlinkClr val="tx"/>
                    </a:ext>
                  </a:extLst>
                </a:hlinkClick>
              </a:rPr>
              <a:t>Freepik</a:t>
            </a:r>
            <a:r>
              <a:rPr lang="en" sz="1200" u="sng">
                <a:solidFill>
                  <a:schemeClr val="dk1"/>
                </a:solidFill>
                <a:latin typeface="Lexend"/>
                <a:ea typeface="Lexend"/>
                <a:cs typeface="Lexend"/>
                <a:sym typeface="Lexend"/>
              </a:rPr>
              <a:t> </a:t>
            </a:r>
            <a:endParaRPr b="1" sz="1200" u="sng">
              <a:solidFill>
                <a:schemeClr val="dk1"/>
              </a:solidFill>
              <a:latin typeface="Lexend"/>
              <a:ea typeface="Lexend"/>
              <a:cs typeface="Lexend"/>
              <a:sym typeface="Lexend"/>
            </a:endParaRPr>
          </a:p>
        </p:txBody>
      </p:sp>
      <p:sp>
        <p:nvSpPr>
          <p:cNvPr id="166" name="Google Shape;166;p29"/>
          <p:cNvSpPr/>
          <p:nvPr/>
        </p:nvSpPr>
        <p:spPr>
          <a:xfrm>
            <a:off x="7385275" y="0"/>
            <a:ext cx="1045500" cy="46038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67" name="Shape 167"/>
        <p:cNvGrpSpPr/>
        <p:nvPr/>
      </p:nvGrpSpPr>
      <p:grpSpPr>
        <a:xfrm>
          <a:off x="0" y="0"/>
          <a:ext cx="0" cy="0"/>
          <a:chOff x="0" y="0"/>
          <a:chExt cx="0" cy="0"/>
        </a:xfrm>
      </p:grpSpPr>
      <p:sp>
        <p:nvSpPr>
          <p:cNvPr id="168" name="Google Shape;168;p30"/>
          <p:cNvSpPr/>
          <p:nvPr/>
        </p:nvSpPr>
        <p:spPr>
          <a:xfrm>
            <a:off x="8086650" y="0"/>
            <a:ext cx="1057200" cy="5394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 name="Google Shape;17;p4"/>
          <p:cNvSpPr txBox="1"/>
          <p:nvPr>
            <p:ph idx="1" type="body"/>
          </p:nvPr>
        </p:nvSpPr>
        <p:spPr>
          <a:xfrm>
            <a:off x="720000" y="1152425"/>
            <a:ext cx="7704000" cy="381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69" name="Shape 169"/>
        <p:cNvGrpSpPr/>
        <p:nvPr/>
      </p:nvGrpSpPr>
      <p:grpSpPr>
        <a:xfrm>
          <a:off x="0" y="0"/>
          <a:ext cx="0" cy="0"/>
          <a:chOff x="0" y="0"/>
          <a:chExt cx="0" cy="0"/>
        </a:xfrm>
      </p:grpSpPr>
      <p:sp>
        <p:nvSpPr>
          <p:cNvPr id="170" name="Google Shape;170;p31"/>
          <p:cNvSpPr/>
          <p:nvPr/>
        </p:nvSpPr>
        <p:spPr>
          <a:xfrm>
            <a:off x="1356900" y="539500"/>
            <a:ext cx="1045500" cy="46038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 name="Google Shape;20;p5"/>
          <p:cNvSpPr txBox="1"/>
          <p:nvPr>
            <p:ph idx="1" type="subTitle"/>
          </p:nvPr>
        </p:nvSpPr>
        <p:spPr>
          <a:xfrm>
            <a:off x="5055284" y="3684949"/>
            <a:ext cx="25056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1" name="Google Shape;21;p5"/>
          <p:cNvSpPr txBox="1"/>
          <p:nvPr>
            <p:ph idx="2" type="subTitle"/>
          </p:nvPr>
        </p:nvSpPr>
        <p:spPr>
          <a:xfrm>
            <a:off x="1583300" y="3684949"/>
            <a:ext cx="25056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 name="Google Shape;22;p5"/>
          <p:cNvSpPr txBox="1"/>
          <p:nvPr>
            <p:ph idx="3" type="subTitle"/>
          </p:nvPr>
        </p:nvSpPr>
        <p:spPr>
          <a:xfrm>
            <a:off x="5055275" y="34531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 name="Google Shape;23;p5"/>
          <p:cNvSpPr txBox="1"/>
          <p:nvPr>
            <p:ph idx="4" type="subTitle"/>
          </p:nvPr>
        </p:nvSpPr>
        <p:spPr>
          <a:xfrm>
            <a:off x="1583075" y="34531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 name="Google Shape;26;p6"/>
          <p:cNvSpPr/>
          <p:nvPr/>
        </p:nvSpPr>
        <p:spPr>
          <a:xfrm>
            <a:off x="7695175" y="2920800"/>
            <a:ext cx="1471200" cy="22227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9" name="Google Shape;29;p7"/>
          <p:cNvSpPr txBox="1"/>
          <p:nvPr>
            <p:ph idx="1" type="subTitle"/>
          </p:nvPr>
        </p:nvSpPr>
        <p:spPr>
          <a:xfrm>
            <a:off x="720000" y="1313350"/>
            <a:ext cx="3852000" cy="2442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0" name="Shape 30"/>
        <p:cNvGrpSpPr/>
        <p:nvPr/>
      </p:nvGrpSpPr>
      <p:grpSpPr>
        <a:xfrm>
          <a:off x="0" y="0"/>
          <a:ext cx="0" cy="0"/>
          <a:chOff x="0" y="0"/>
          <a:chExt cx="0" cy="0"/>
        </a:xfrm>
      </p:grpSpPr>
      <p:sp>
        <p:nvSpPr>
          <p:cNvPr id="31" name="Google Shape;31;p8"/>
          <p:cNvSpPr txBox="1"/>
          <p:nvPr>
            <p:ph type="title"/>
          </p:nvPr>
        </p:nvSpPr>
        <p:spPr>
          <a:xfrm>
            <a:off x="3511950" y="1086900"/>
            <a:ext cx="4537800" cy="1598100"/>
          </a:xfrm>
          <a:prstGeom prst="rect">
            <a:avLst/>
          </a:prstGeom>
        </p:spPr>
        <p:txBody>
          <a:bodyPr anchorCtr="0" anchor="t" bIns="91425" lIns="91425" spcFirstLastPara="1" rIns="91425" wrap="square" tIns="91425">
            <a:noAutofit/>
          </a:bodyPr>
          <a:lstStyle>
            <a:lvl1pPr lvl="0" algn="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2" name="Google Shape;32;p8"/>
          <p:cNvSpPr/>
          <p:nvPr/>
        </p:nvSpPr>
        <p:spPr>
          <a:xfrm>
            <a:off x="1547675" y="0"/>
            <a:ext cx="1045500" cy="46038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 name="Shape 33"/>
        <p:cNvGrpSpPr/>
        <p:nvPr/>
      </p:nvGrpSpPr>
      <p:grpSpPr>
        <a:xfrm>
          <a:off x="0" y="0"/>
          <a:ext cx="0" cy="0"/>
          <a:chOff x="0" y="0"/>
          <a:chExt cx="0" cy="0"/>
        </a:xfrm>
      </p:grpSpPr>
      <p:sp>
        <p:nvSpPr>
          <p:cNvPr id="34" name="Google Shape;34;p9"/>
          <p:cNvSpPr txBox="1"/>
          <p:nvPr>
            <p:ph type="title"/>
          </p:nvPr>
        </p:nvSpPr>
        <p:spPr>
          <a:xfrm>
            <a:off x="3557875" y="1544000"/>
            <a:ext cx="4872900" cy="1460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sz="96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35" name="Google Shape;35;p9"/>
          <p:cNvSpPr txBox="1"/>
          <p:nvPr>
            <p:ph idx="1" type="subTitle"/>
          </p:nvPr>
        </p:nvSpPr>
        <p:spPr>
          <a:xfrm>
            <a:off x="3557875" y="3157000"/>
            <a:ext cx="4872900" cy="6711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 name="Google Shape;36;p9"/>
          <p:cNvSpPr/>
          <p:nvPr/>
        </p:nvSpPr>
        <p:spPr>
          <a:xfrm>
            <a:off x="1547675" y="539500"/>
            <a:ext cx="1045500" cy="46038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7" name="Shape 37"/>
        <p:cNvGrpSpPr/>
        <p:nvPr/>
      </p:nvGrpSpPr>
      <p:grpSpPr>
        <a:xfrm>
          <a:off x="0" y="0"/>
          <a:ext cx="0" cy="0"/>
          <a:chOff x="0" y="0"/>
          <a:chExt cx="0" cy="0"/>
        </a:xfrm>
      </p:grpSpPr>
      <p:sp>
        <p:nvSpPr>
          <p:cNvPr id="38" name="Google Shape;38;p10"/>
          <p:cNvSpPr/>
          <p:nvPr>
            <p:ph idx="2" type="pic"/>
          </p:nvPr>
        </p:nvSpPr>
        <p:spPr>
          <a:xfrm>
            <a:off x="0" y="0"/>
            <a:ext cx="9144000" cy="5143500"/>
          </a:xfrm>
          <a:prstGeom prst="rect">
            <a:avLst/>
          </a:prstGeom>
          <a:noFill/>
          <a:ln>
            <a:noFill/>
          </a:ln>
        </p:spPr>
      </p:sp>
      <p:sp>
        <p:nvSpPr>
          <p:cNvPr id="39" name="Google Shape;39;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200"/>
              <a:buNone/>
              <a:defRPr sz="25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Lexend"/>
              <a:buNone/>
              <a:defRPr b="1" sz="3200">
                <a:solidFill>
                  <a:schemeClr val="dk1"/>
                </a:solidFill>
                <a:latin typeface="Lexend"/>
                <a:ea typeface="Lexend"/>
                <a:cs typeface="Lexend"/>
                <a:sym typeface="Lexend"/>
              </a:defRPr>
            </a:lvl1pPr>
            <a:lvl2pPr lvl="1" rtl="0">
              <a:spcBef>
                <a:spcPts val="0"/>
              </a:spcBef>
              <a:spcAft>
                <a:spcPts val="0"/>
              </a:spcAft>
              <a:buClr>
                <a:schemeClr val="dk1"/>
              </a:buClr>
              <a:buSzPts val="3200"/>
              <a:buFont typeface="Lexend"/>
              <a:buNone/>
              <a:defRPr b="1" sz="3200">
                <a:solidFill>
                  <a:schemeClr val="dk1"/>
                </a:solidFill>
                <a:latin typeface="Lexend"/>
                <a:ea typeface="Lexend"/>
                <a:cs typeface="Lexend"/>
                <a:sym typeface="Lexend"/>
              </a:defRPr>
            </a:lvl2pPr>
            <a:lvl3pPr lvl="2" rtl="0">
              <a:spcBef>
                <a:spcPts val="0"/>
              </a:spcBef>
              <a:spcAft>
                <a:spcPts val="0"/>
              </a:spcAft>
              <a:buClr>
                <a:schemeClr val="dk1"/>
              </a:buClr>
              <a:buSzPts val="3200"/>
              <a:buFont typeface="Lexend"/>
              <a:buNone/>
              <a:defRPr b="1" sz="3200">
                <a:solidFill>
                  <a:schemeClr val="dk1"/>
                </a:solidFill>
                <a:latin typeface="Lexend"/>
                <a:ea typeface="Lexend"/>
                <a:cs typeface="Lexend"/>
                <a:sym typeface="Lexend"/>
              </a:defRPr>
            </a:lvl3pPr>
            <a:lvl4pPr lvl="3" rtl="0">
              <a:spcBef>
                <a:spcPts val="0"/>
              </a:spcBef>
              <a:spcAft>
                <a:spcPts val="0"/>
              </a:spcAft>
              <a:buClr>
                <a:schemeClr val="dk1"/>
              </a:buClr>
              <a:buSzPts val="3200"/>
              <a:buFont typeface="Lexend"/>
              <a:buNone/>
              <a:defRPr b="1" sz="3200">
                <a:solidFill>
                  <a:schemeClr val="dk1"/>
                </a:solidFill>
                <a:latin typeface="Lexend"/>
                <a:ea typeface="Lexend"/>
                <a:cs typeface="Lexend"/>
                <a:sym typeface="Lexend"/>
              </a:defRPr>
            </a:lvl4pPr>
            <a:lvl5pPr lvl="4" rtl="0">
              <a:spcBef>
                <a:spcPts val="0"/>
              </a:spcBef>
              <a:spcAft>
                <a:spcPts val="0"/>
              </a:spcAft>
              <a:buClr>
                <a:schemeClr val="dk1"/>
              </a:buClr>
              <a:buSzPts val="3200"/>
              <a:buFont typeface="Lexend"/>
              <a:buNone/>
              <a:defRPr b="1" sz="3200">
                <a:solidFill>
                  <a:schemeClr val="dk1"/>
                </a:solidFill>
                <a:latin typeface="Lexend"/>
                <a:ea typeface="Lexend"/>
                <a:cs typeface="Lexend"/>
                <a:sym typeface="Lexend"/>
              </a:defRPr>
            </a:lvl5pPr>
            <a:lvl6pPr lvl="5" rtl="0">
              <a:spcBef>
                <a:spcPts val="0"/>
              </a:spcBef>
              <a:spcAft>
                <a:spcPts val="0"/>
              </a:spcAft>
              <a:buClr>
                <a:schemeClr val="dk1"/>
              </a:buClr>
              <a:buSzPts val="3200"/>
              <a:buFont typeface="Lexend"/>
              <a:buNone/>
              <a:defRPr b="1" sz="3200">
                <a:solidFill>
                  <a:schemeClr val="dk1"/>
                </a:solidFill>
                <a:latin typeface="Lexend"/>
                <a:ea typeface="Lexend"/>
                <a:cs typeface="Lexend"/>
                <a:sym typeface="Lexend"/>
              </a:defRPr>
            </a:lvl6pPr>
            <a:lvl7pPr lvl="6" rtl="0">
              <a:spcBef>
                <a:spcPts val="0"/>
              </a:spcBef>
              <a:spcAft>
                <a:spcPts val="0"/>
              </a:spcAft>
              <a:buClr>
                <a:schemeClr val="dk1"/>
              </a:buClr>
              <a:buSzPts val="3200"/>
              <a:buFont typeface="Lexend"/>
              <a:buNone/>
              <a:defRPr b="1" sz="3200">
                <a:solidFill>
                  <a:schemeClr val="dk1"/>
                </a:solidFill>
                <a:latin typeface="Lexend"/>
                <a:ea typeface="Lexend"/>
                <a:cs typeface="Lexend"/>
                <a:sym typeface="Lexend"/>
              </a:defRPr>
            </a:lvl7pPr>
            <a:lvl8pPr lvl="7" rtl="0">
              <a:spcBef>
                <a:spcPts val="0"/>
              </a:spcBef>
              <a:spcAft>
                <a:spcPts val="0"/>
              </a:spcAft>
              <a:buClr>
                <a:schemeClr val="dk1"/>
              </a:buClr>
              <a:buSzPts val="3200"/>
              <a:buFont typeface="Lexend"/>
              <a:buNone/>
              <a:defRPr b="1" sz="3200">
                <a:solidFill>
                  <a:schemeClr val="dk1"/>
                </a:solidFill>
                <a:latin typeface="Lexend"/>
                <a:ea typeface="Lexend"/>
                <a:cs typeface="Lexend"/>
                <a:sym typeface="Lexend"/>
              </a:defRPr>
            </a:lvl8pPr>
            <a:lvl9pPr lvl="8" rtl="0">
              <a:spcBef>
                <a:spcPts val="0"/>
              </a:spcBef>
              <a:spcAft>
                <a:spcPts val="0"/>
              </a:spcAft>
              <a:buClr>
                <a:schemeClr val="dk1"/>
              </a:buClr>
              <a:buSzPts val="3200"/>
              <a:buFont typeface="Lexend"/>
              <a:buNone/>
              <a:defRPr b="1" sz="3200">
                <a:solidFill>
                  <a:schemeClr val="dk1"/>
                </a:solidFill>
                <a:latin typeface="Lexend"/>
                <a:ea typeface="Lexend"/>
                <a:cs typeface="Lexend"/>
                <a:sym typeface="Lexen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1pPr>
            <a:lvl2pPr indent="-317500" lvl="1" marL="914400">
              <a:lnSpc>
                <a:spcPct val="100000"/>
              </a:lnSpc>
              <a:spcBef>
                <a:spcPts val="1600"/>
              </a:spcBef>
              <a:spcAft>
                <a:spcPts val="0"/>
              </a:spcAft>
              <a:buClr>
                <a:schemeClr val="dk1"/>
              </a:buClr>
              <a:buSzPts val="1400"/>
              <a:buFont typeface="Lexend"/>
              <a:buChar char="○"/>
              <a:defRPr>
                <a:solidFill>
                  <a:schemeClr val="dk1"/>
                </a:solidFill>
                <a:latin typeface="Lexend"/>
                <a:ea typeface="Lexend"/>
                <a:cs typeface="Lexend"/>
                <a:sym typeface="Lexend"/>
              </a:defRPr>
            </a:lvl2pPr>
            <a:lvl3pPr indent="-317500" lvl="2" marL="1371600">
              <a:lnSpc>
                <a:spcPct val="100000"/>
              </a:lnSpc>
              <a:spcBef>
                <a:spcPts val="1600"/>
              </a:spcBef>
              <a:spcAft>
                <a:spcPts val="0"/>
              </a:spcAft>
              <a:buClr>
                <a:schemeClr val="dk1"/>
              </a:buClr>
              <a:buSzPts val="1400"/>
              <a:buFont typeface="Lexend"/>
              <a:buChar char="■"/>
              <a:defRPr>
                <a:solidFill>
                  <a:schemeClr val="dk1"/>
                </a:solidFill>
                <a:latin typeface="Lexend"/>
                <a:ea typeface="Lexend"/>
                <a:cs typeface="Lexend"/>
                <a:sym typeface="Lexend"/>
              </a:defRPr>
            </a:lvl3pPr>
            <a:lvl4pPr indent="-317500" lvl="3" marL="1828800">
              <a:lnSpc>
                <a:spcPct val="100000"/>
              </a:lnSpc>
              <a:spcBef>
                <a:spcPts val="1600"/>
              </a:spcBef>
              <a:spcAft>
                <a:spcPts val="0"/>
              </a:spcAft>
              <a:buClr>
                <a:schemeClr val="dk1"/>
              </a:buClr>
              <a:buSzPts val="1400"/>
              <a:buFont typeface="Lexend"/>
              <a:buChar char="●"/>
              <a:defRPr>
                <a:solidFill>
                  <a:schemeClr val="dk1"/>
                </a:solidFill>
                <a:latin typeface="Lexend"/>
                <a:ea typeface="Lexend"/>
                <a:cs typeface="Lexend"/>
                <a:sym typeface="Lexend"/>
              </a:defRPr>
            </a:lvl4pPr>
            <a:lvl5pPr indent="-317500" lvl="4" marL="2286000">
              <a:lnSpc>
                <a:spcPct val="100000"/>
              </a:lnSpc>
              <a:spcBef>
                <a:spcPts val="1600"/>
              </a:spcBef>
              <a:spcAft>
                <a:spcPts val="0"/>
              </a:spcAft>
              <a:buClr>
                <a:schemeClr val="dk1"/>
              </a:buClr>
              <a:buSzPts val="1400"/>
              <a:buFont typeface="Lexend"/>
              <a:buChar char="○"/>
              <a:defRPr>
                <a:solidFill>
                  <a:schemeClr val="dk1"/>
                </a:solidFill>
                <a:latin typeface="Lexend"/>
                <a:ea typeface="Lexend"/>
                <a:cs typeface="Lexend"/>
                <a:sym typeface="Lexend"/>
              </a:defRPr>
            </a:lvl5pPr>
            <a:lvl6pPr indent="-317500" lvl="5" marL="2743200">
              <a:lnSpc>
                <a:spcPct val="100000"/>
              </a:lnSpc>
              <a:spcBef>
                <a:spcPts val="1600"/>
              </a:spcBef>
              <a:spcAft>
                <a:spcPts val="0"/>
              </a:spcAft>
              <a:buClr>
                <a:schemeClr val="dk1"/>
              </a:buClr>
              <a:buSzPts val="1400"/>
              <a:buFont typeface="Lexend"/>
              <a:buChar char="■"/>
              <a:defRPr>
                <a:solidFill>
                  <a:schemeClr val="dk1"/>
                </a:solidFill>
                <a:latin typeface="Lexend"/>
                <a:ea typeface="Lexend"/>
                <a:cs typeface="Lexend"/>
                <a:sym typeface="Lexend"/>
              </a:defRPr>
            </a:lvl6pPr>
            <a:lvl7pPr indent="-317500" lvl="6" marL="3200400">
              <a:lnSpc>
                <a:spcPct val="100000"/>
              </a:lnSpc>
              <a:spcBef>
                <a:spcPts val="1600"/>
              </a:spcBef>
              <a:spcAft>
                <a:spcPts val="0"/>
              </a:spcAft>
              <a:buClr>
                <a:schemeClr val="dk1"/>
              </a:buClr>
              <a:buSzPts val="1400"/>
              <a:buFont typeface="Lexend"/>
              <a:buChar char="●"/>
              <a:defRPr>
                <a:solidFill>
                  <a:schemeClr val="dk1"/>
                </a:solidFill>
                <a:latin typeface="Lexend"/>
                <a:ea typeface="Lexend"/>
                <a:cs typeface="Lexend"/>
                <a:sym typeface="Lexend"/>
              </a:defRPr>
            </a:lvl7pPr>
            <a:lvl8pPr indent="-317500" lvl="7" marL="3657600">
              <a:lnSpc>
                <a:spcPct val="100000"/>
              </a:lnSpc>
              <a:spcBef>
                <a:spcPts val="1600"/>
              </a:spcBef>
              <a:spcAft>
                <a:spcPts val="0"/>
              </a:spcAft>
              <a:buClr>
                <a:schemeClr val="dk1"/>
              </a:buClr>
              <a:buSzPts val="1400"/>
              <a:buFont typeface="Lexend"/>
              <a:buChar char="○"/>
              <a:defRPr>
                <a:solidFill>
                  <a:schemeClr val="dk1"/>
                </a:solidFill>
                <a:latin typeface="Lexend"/>
                <a:ea typeface="Lexend"/>
                <a:cs typeface="Lexend"/>
                <a:sym typeface="Lexend"/>
              </a:defRPr>
            </a:lvl8pPr>
            <a:lvl9pPr indent="-317500" lvl="8" marL="4114800">
              <a:lnSpc>
                <a:spcPct val="100000"/>
              </a:lnSpc>
              <a:spcBef>
                <a:spcPts val="1600"/>
              </a:spcBef>
              <a:spcAft>
                <a:spcPts val="1600"/>
              </a:spcAft>
              <a:buClr>
                <a:schemeClr val="dk1"/>
              </a:buClr>
              <a:buSzPts val="1400"/>
              <a:buFont typeface="Lexend"/>
              <a:buChar char="■"/>
              <a:defRPr>
                <a:solidFill>
                  <a:schemeClr val="dk1"/>
                </a:solidFill>
                <a:latin typeface="Lexend"/>
                <a:ea typeface="Lexend"/>
                <a:cs typeface="Lexend"/>
                <a:sym typeface="Lexe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hyperlink" Target="https://datafranca.org/wiki/N%C5%93ud" TargetMode="External"/><Relationship Id="rId4" Type="http://schemas.openxmlformats.org/officeDocument/2006/relationships/hyperlink" Target="https://datafranca.org/wiki/N%C5%93ud" TargetMode="External"/><Relationship Id="rId5"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2.png"/><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image" Target="../media/image27.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image" Target="../media/image26.png"/><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24.png"/><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33.png"/><Relationship Id="rId4" Type="http://schemas.openxmlformats.org/officeDocument/2006/relationships/image" Target="../media/image28.png"/><Relationship Id="rId5" Type="http://schemas.openxmlformats.org/officeDocument/2006/relationships/image" Target="../media/image3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 Id="rId3" Type="http://schemas.openxmlformats.org/officeDocument/2006/relationships/image" Target="../media/image36.png"/><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 Id="rId3" Type="http://schemas.openxmlformats.org/officeDocument/2006/relationships/image" Target="../media/image11.png"/><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3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2.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 name="Shape 174"/>
        <p:cNvGrpSpPr/>
        <p:nvPr/>
      </p:nvGrpSpPr>
      <p:grpSpPr>
        <a:xfrm>
          <a:off x="0" y="0"/>
          <a:ext cx="0" cy="0"/>
          <a:chOff x="0" y="0"/>
          <a:chExt cx="0" cy="0"/>
        </a:xfrm>
      </p:grpSpPr>
      <p:sp>
        <p:nvSpPr>
          <p:cNvPr id="175" name="Google Shape;175;p32"/>
          <p:cNvSpPr/>
          <p:nvPr/>
        </p:nvSpPr>
        <p:spPr>
          <a:xfrm>
            <a:off x="715350" y="-12875"/>
            <a:ext cx="3856800" cy="46170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2"/>
          <p:cNvSpPr txBox="1"/>
          <p:nvPr>
            <p:ph type="ctrTitle"/>
          </p:nvPr>
        </p:nvSpPr>
        <p:spPr>
          <a:xfrm>
            <a:off x="1629350" y="1083825"/>
            <a:ext cx="4939200" cy="253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solidFill>
                  <a:srgbClr val="000000"/>
                </a:solidFill>
              </a:rPr>
              <a:t>Estimation et classification des vitesses de flux</a:t>
            </a:r>
            <a:endParaRPr sz="3200">
              <a:solidFill>
                <a:srgbClr val="000000"/>
              </a:solidFill>
            </a:endParaRPr>
          </a:p>
          <a:p>
            <a:pPr indent="0" lvl="0" marL="0" rtl="0" algn="l">
              <a:spcBef>
                <a:spcPts val="0"/>
              </a:spcBef>
              <a:spcAft>
                <a:spcPts val="0"/>
              </a:spcAft>
              <a:buNone/>
            </a:pPr>
            <a:r>
              <a:rPr lang="en" sz="3200">
                <a:solidFill>
                  <a:srgbClr val="000000"/>
                </a:solidFill>
              </a:rPr>
              <a:t>à partir de vidéos de rivières</a:t>
            </a:r>
            <a:endParaRPr sz="3200"/>
          </a:p>
        </p:txBody>
      </p:sp>
      <p:sp>
        <p:nvSpPr>
          <p:cNvPr id="177" name="Google Shape;177;p32"/>
          <p:cNvSpPr txBox="1"/>
          <p:nvPr>
            <p:ph idx="1" type="subTitle"/>
          </p:nvPr>
        </p:nvSpPr>
        <p:spPr>
          <a:xfrm>
            <a:off x="1629412" y="3583888"/>
            <a:ext cx="58854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00000"/>
                </a:solidFill>
              </a:rPr>
              <a:t>Elisa DROUOT et Clément KARINTHI</a:t>
            </a:r>
            <a:endParaRPr sz="1200"/>
          </a:p>
        </p:txBody>
      </p:sp>
      <p:sp>
        <p:nvSpPr>
          <p:cNvPr id="178" name="Google Shape;178;p32"/>
          <p:cNvSpPr/>
          <p:nvPr/>
        </p:nvSpPr>
        <p:spPr>
          <a:xfrm>
            <a:off x="1727948" y="3566925"/>
            <a:ext cx="1932300" cy="32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9" name="Google Shape;179;p32"/>
          <p:cNvPicPr preferRelativeResize="0"/>
          <p:nvPr/>
        </p:nvPicPr>
        <p:blipFill>
          <a:blip r:embed="rId3">
            <a:alphaModFix/>
          </a:blip>
          <a:stretch>
            <a:fillRect/>
          </a:stretch>
        </p:blipFill>
        <p:spPr>
          <a:xfrm>
            <a:off x="6015348" y="139525"/>
            <a:ext cx="2962755" cy="2962775"/>
          </a:xfrm>
          <a:prstGeom prst="rect">
            <a:avLst/>
          </a:prstGeom>
          <a:noFill/>
          <a:ln>
            <a:noFill/>
          </a:ln>
        </p:spPr>
      </p:pic>
      <p:pic>
        <p:nvPicPr>
          <p:cNvPr id="180" name="Google Shape;180;p32"/>
          <p:cNvPicPr preferRelativeResize="0"/>
          <p:nvPr/>
        </p:nvPicPr>
        <p:blipFill>
          <a:blip r:embed="rId4">
            <a:alphaModFix/>
          </a:blip>
          <a:stretch>
            <a:fillRect/>
          </a:stretch>
        </p:blipFill>
        <p:spPr>
          <a:xfrm>
            <a:off x="445875" y="4222350"/>
            <a:ext cx="1668326" cy="714424"/>
          </a:xfrm>
          <a:prstGeom prst="rect">
            <a:avLst/>
          </a:prstGeom>
          <a:noFill/>
          <a:ln>
            <a:noFill/>
          </a:ln>
        </p:spPr>
      </p:pic>
      <p:sp>
        <p:nvSpPr>
          <p:cNvPr id="181" name="Google Shape;181;p32"/>
          <p:cNvSpPr txBox="1"/>
          <p:nvPr/>
        </p:nvSpPr>
        <p:spPr>
          <a:xfrm>
            <a:off x="5399913" y="4225550"/>
            <a:ext cx="39327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1"/>
                </a:solidFill>
                <a:latin typeface="Didact Gothic"/>
                <a:ea typeface="Didact Gothic"/>
                <a:cs typeface="Didact Gothic"/>
                <a:sym typeface="Didact Gothic"/>
              </a:rPr>
              <a:t>Évalué par : Violaine ANTOINE</a:t>
            </a:r>
            <a:endParaRPr b="1" sz="17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700">
                <a:solidFill>
                  <a:schemeClr val="dk1"/>
                </a:solidFill>
                <a:latin typeface="Didact Gothic"/>
                <a:ea typeface="Didact Gothic"/>
                <a:cs typeface="Didact Gothic"/>
                <a:sym typeface="Didact Gothic"/>
              </a:rPr>
              <a:t>Tuteur du projet : Frédéric CHAUSSE</a:t>
            </a:r>
            <a:endParaRPr b="1" sz="1700">
              <a:solidFill>
                <a:schemeClr val="dk1"/>
              </a:solidFill>
              <a:latin typeface="Didact Gothic"/>
              <a:ea typeface="Didact Gothic"/>
              <a:cs typeface="Didact Gothic"/>
              <a:sym typeface="Didact Gothic"/>
            </a:endParaRPr>
          </a:p>
        </p:txBody>
      </p:sp>
      <p:sp>
        <p:nvSpPr>
          <p:cNvPr id="182" name="Google Shape;182;p32"/>
          <p:cNvSpPr txBox="1"/>
          <p:nvPr/>
        </p:nvSpPr>
        <p:spPr>
          <a:xfrm>
            <a:off x="2579903" y="4678225"/>
            <a:ext cx="14724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1"/>
                </a:solidFill>
                <a:latin typeface="Didact Gothic"/>
                <a:ea typeface="Didact Gothic"/>
                <a:cs typeface="Didact Gothic"/>
                <a:sym typeface="Didact Gothic"/>
              </a:rPr>
              <a:t>25/03/2024</a:t>
            </a:r>
            <a:endParaRPr b="1" sz="1700">
              <a:solidFill>
                <a:schemeClr val="dk1"/>
              </a:solidFill>
              <a:latin typeface="Didact Gothic"/>
              <a:ea typeface="Didact Gothic"/>
              <a:cs typeface="Didact Gothic"/>
              <a:sym typeface="Didact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4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72" name="Google Shape;472;p41"/>
          <p:cNvSpPr txBox="1"/>
          <p:nvPr/>
        </p:nvSpPr>
        <p:spPr>
          <a:xfrm>
            <a:off x="891575" y="965675"/>
            <a:ext cx="4665000" cy="60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Lexend"/>
                <a:ea typeface="Lexend"/>
                <a:cs typeface="Lexend"/>
                <a:sym typeface="Lexend"/>
              </a:rPr>
              <a:t>Tous les</a:t>
            </a:r>
            <a:r>
              <a:rPr lang="en" sz="1300">
                <a:uFill>
                  <a:noFill/>
                </a:uFill>
                <a:latin typeface="Lexend"/>
                <a:ea typeface="Lexend"/>
                <a:cs typeface="Lexend"/>
                <a:sym typeface="Lexend"/>
                <a:hlinkClick r:id="rId3"/>
              </a:rPr>
              <a:t> </a:t>
            </a:r>
            <a:r>
              <a:rPr lang="en" sz="1300">
                <a:solidFill>
                  <a:schemeClr val="hlink"/>
                </a:solidFill>
                <a:uFill>
                  <a:noFill/>
                </a:uFill>
                <a:latin typeface="Lexend"/>
                <a:ea typeface="Lexend"/>
                <a:cs typeface="Lexend"/>
                <a:sym typeface="Lexend"/>
                <a:hlinkClick r:id="rId4"/>
              </a:rPr>
              <a:t>nœuds</a:t>
            </a:r>
            <a:r>
              <a:rPr lang="en" sz="1300">
                <a:latin typeface="Lexend"/>
                <a:ea typeface="Lexend"/>
                <a:cs typeface="Lexend"/>
                <a:sym typeface="Lexend"/>
              </a:rPr>
              <a:t> se connectent à tous les nœuds de la couche suivante : </a:t>
            </a:r>
            <a:endParaRPr>
              <a:solidFill>
                <a:schemeClr val="dk1"/>
              </a:solidFill>
              <a:latin typeface="Lexend"/>
              <a:ea typeface="Lexend"/>
              <a:cs typeface="Lexend"/>
              <a:sym typeface="Lexend"/>
            </a:endParaRPr>
          </a:p>
        </p:txBody>
      </p:sp>
      <p:pic>
        <p:nvPicPr>
          <p:cNvPr id="473" name="Google Shape;473;p41"/>
          <p:cNvPicPr preferRelativeResize="0"/>
          <p:nvPr/>
        </p:nvPicPr>
        <p:blipFill>
          <a:blip r:embed="rId5">
            <a:alphaModFix/>
          </a:blip>
          <a:stretch>
            <a:fillRect/>
          </a:stretch>
        </p:blipFill>
        <p:spPr>
          <a:xfrm>
            <a:off x="3436075" y="1473685"/>
            <a:ext cx="2210900" cy="3245814"/>
          </a:xfrm>
          <a:prstGeom prst="rect">
            <a:avLst/>
          </a:prstGeom>
          <a:noFill/>
          <a:ln>
            <a:noFill/>
          </a:ln>
        </p:spPr>
      </p:pic>
      <p:sp>
        <p:nvSpPr>
          <p:cNvPr id="474" name="Google Shape;474;p41"/>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Couche Dense</a:t>
            </a:r>
            <a:endParaRPr sz="2000">
              <a:solidFill>
                <a:schemeClr val="accent6"/>
              </a:solidFill>
            </a:endParaRPr>
          </a:p>
        </p:txBody>
      </p:sp>
      <p:sp>
        <p:nvSpPr>
          <p:cNvPr id="475" name="Google Shape;475;p41"/>
          <p:cNvSpPr txBox="1"/>
          <p:nvPr/>
        </p:nvSpPr>
        <p:spPr>
          <a:xfrm>
            <a:off x="2901825" y="4696450"/>
            <a:ext cx="5187300" cy="50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Didact Gothic"/>
                <a:ea typeface="Didact Gothic"/>
                <a:cs typeface="Didact Gothic"/>
                <a:sym typeface="Didact Gothic"/>
              </a:rPr>
              <a:t>Schéma représentant une couche dense</a:t>
            </a:r>
            <a:endParaRPr i="1">
              <a:solidFill>
                <a:schemeClr val="dk1"/>
              </a:solidFill>
              <a:latin typeface="Didact Gothic"/>
              <a:ea typeface="Didact Gothic"/>
              <a:cs typeface="Didact Gothic"/>
              <a:sym typeface="Didact Gothic"/>
            </a:endParaRPr>
          </a:p>
        </p:txBody>
      </p:sp>
      <p:sp>
        <p:nvSpPr>
          <p:cNvPr id="476" name="Google Shape;476;p41"/>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77" name="Google Shape;477;p41"/>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78" name="Google Shape;478;p41"/>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79" name="Google Shape;479;p41"/>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0" name="Google Shape;480;p41"/>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1" name="Google Shape;481;p41"/>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2" name="Google Shape;482;p41"/>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3" name="Google Shape;483;p41"/>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4" name="Google Shape;484;p41"/>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5" name="Google Shape;485;p41"/>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6" name="Google Shape;486;p41"/>
          <p:cNvSpPr/>
          <p:nvPr/>
        </p:nvSpPr>
        <p:spPr>
          <a:xfrm>
            <a:off x="3938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7" name="Google Shape;487;p41"/>
          <p:cNvSpPr/>
          <p:nvPr/>
        </p:nvSpPr>
        <p:spPr>
          <a:xfrm>
            <a:off x="4122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8" name="Google Shape;488;p41"/>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9" name="Google Shape;489;p41"/>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490" name="Google Shape;490;p41"/>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491" name="Google Shape;491;p41"/>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492" name="Google Shape;492;p41"/>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493" name="Google Shape;493;p41"/>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94" name="Google Shape;494;p41"/>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95" name="Google Shape;495;p41"/>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96" name="Google Shape;496;p41"/>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97" name="Google Shape;497;p41"/>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98" name="Google Shape;498;p41"/>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99" name="Google Shape;499;p41"/>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00" name="Google Shape;500;p41"/>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01" name="Google Shape;501;p41"/>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02" name="Google Shape;502;p41"/>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03" name="Google Shape;503;p41"/>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04" name="Google Shape;504;p41"/>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42"/>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10" name="Google Shape;510;p42"/>
          <p:cNvSpPr txBox="1"/>
          <p:nvPr>
            <p:ph type="title"/>
          </p:nvPr>
        </p:nvSpPr>
        <p:spPr>
          <a:xfrm>
            <a:off x="720000" y="5212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Réseaux de neurones convolutifs (CNN)</a:t>
            </a:r>
            <a:endParaRPr sz="2000">
              <a:solidFill>
                <a:schemeClr val="accent6"/>
              </a:solidFill>
            </a:endParaRPr>
          </a:p>
        </p:txBody>
      </p:sp>
      <p:sp>
        <p:nvSpPr>
          <p:cNvPr id="511" name="Google Shape;511;p42"/>
          <p:cNvSpPr txBox="1"/>
          <p:nvPr/>
        </p:nvSpPr>
        <p:spPr>
          <a:xfrm>
            <a:off x="1506450" y="1427175"/>
            <a:ext cx="3726300" cy="13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exend"/>
                <a:ea typeface="Lexend"/>
                <a:cs typeface="Lexend"/>
                <a:sym typeface="Lexend"/>
              </a:rPr>
              <a:t>Adaptés au traitement d’images en entrée</a:t>
            </a:r>
            <a:endParaRPr>
              <a:latin typeface="Lexend"/>
              <a:ea typeface="Lexend"/>
              <a:cs typeface="Lexend"/>
              <a:sym typeface="Lexend"/>
            </a:endParaRPr>
          </a:p>
          <a:p>
            <a:pPr indent="0" lvl="0" marL="0" rtl="0" algn="l">
              <a:spcBef>
                <a:spcPts val="0"/>
              </a:spcBef>
              <a:spcAft>
                <a:spcPts val="0"/>
              </a:spcAft>
              <a:buNone/>
            </a:pPr>
            <a:r>
              <a:t/>
            </a:r>
            <a:endParaRPr>
              <a:latin typeface="Lexend"/>
              <a:ea typeface="Lexend"/>
              <a:cs typeface="Lexend"/>
              <a:sym typeface="Lexend"/>
            </a:endParaRPr>
          </a:p>
          <a:p>
            <a:pPr indent="0" lvl="0" marL="0" rtl="0" algn="l">
              <a:spcBef>
                <a:spcPts val="0"/>
              </a:spcBef>
              <a:spcAft>
                <a:spcPts val="0"/>
              </a:spcAft>
              <a:buNone/>
            </a:pPr>
            <a:r>
              <a:rPr lang="en">
                <a:latin typeface="Lexend"/>
                <a:ea typeface="Lexend"/>
                <a:cs typeface="Lexend"/>
                <a:sym typeface="Lexend"/>
              </a:rPr>
              <a:t>Deux principaux blocs :</a:t>
            </a:r>
            <a:endParaRPr>
              <a:latin typeface="Lexend"/>
              <a:ea typeface="Lexend"/>
              <a:cs typeface="Lexend"/>
              <a:sym typeface="Lexend"/>
            </a:endParaRPr>
          </a:p>
          <a:p>
            <a:pPr indent="-317500" lvl="0" marL="457200" rtl="0" algn="l">
              <a:spcBef>
                <a:spcPts val="0"/>
              </a:spcBef>
              <a:spcAft>
                <a:spcPts val="0"/>
              </a:spcAft>
              <a:buSzPts val="1400"/>
              <a:buFont typeface="Lexend"/>
              <a:buChar char="●"/>
            </a:pPr>
            <a:r>
              <a:rPr lang="en">
                <a:latin typeface="Lexend"/>
                <a:ea typeface="Lexend"/>
                <a:cs typeface="Lexend"/>
                <a:sym typeface="Lexend"/>
              </a:rPr>
              <a:t>bloc de</a:t>
            </a:r>
            <a:r>
              <a:rPr lang="en">
                <a:solidFill>
                  <a:srgbClr val="00C3B1"/>
                </a:solidFill>
                <a:latin typeface="Lexend"/>
                <a:ea typeface="Lexend"/>
                <a:cs typeface="Lexend"/>
                <a:sym typeface="Lexend"/>
              </a:rPr>
              <a:t> convolution </a:t>
            </a:r>
            <a:endParaRPr>
              <a:solidFill>
                <a:srgbClr val="00C3B1"/>
              </a:solidFill>
              <a:latin typeface="Lexend"/>
              <a:ea typeface="Lexend"/>
              <a:cs typeface="Lexend"/>
              <a:sym typeface="Lexend"/>
            </a:endParaRPr>
          </a:p>
          <a:p>
            <a:pPr indent="-317500" lvl="0" marL="457200" rtl="0" algn="l">
              <a:spcBef>
                <a:spcPts val="0"/>
              </a:spcBef>
              <a:spcAft>
                <a:spcPts val="0"/>
              </a:spcAft>
              <a:buSzPts val="1400"/>
              <a:buFont typeface="Lexend"/>
              <a:buChar char="●"/>
            </a:pPr>
            <a:r>
              <a:rPr lang="en">
                <a:latin typeface="Lexend"/>
                <a:ea typeface="Lexend"/>
                <a:cs typeface="Lexend"/>
                <a:sym typeface="Lexend"/>
              </a:rPr>
              <a:t>bloc de </a:t>
            </a:r>
            <a:r>
              <a:rPr lang="en">
                <a:solidFill>
                  <a:srgbClr val="00C3B1"/>
                </a:solidFill>
                <a:latin typeface="Lexend"/>
                <a:ea typeface="Lexend"/>
                <a:cs typeface="Lexend"/>
                <a:sym typeface="Lexend"/>
              </a:rPr>
              <a:t>Pooling</a:t>
            </a:r>
            <a:endParaRPr>
              <a:solidFill>
                <a:srgbClr val="00C3B1"/>
              </a:solidFill>
              <a:latin typeface="Lexend"/>
              <a:ea typeface="Lexend"/>
              <a:cs typeface="Lexend"/>
              <a:sym typeface="Lexend"/>
            </a:endParaRPr>
          </a:p>
        </p:txBody>
      </p:sp>
      <p:sp>
        <p:nvSpPr>
          <p:cNvPr id="512" name="Google Shape;512;p42"/>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13" name="Google Shape;513;p42"/>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14" name="Google Shape;514;p42"/>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15" name="Google Shape;515;p42"/>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16" name="Google Shape;516;p42"/>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17" name="Google Shape;517;p42"/>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18" name="Google Shape;518;p42"/>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19" name="Google Shape;519;p42"/>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20" name="Google Shape;520;p42"/>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21" name="Google Shape;521;p42"/>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22" name="Google Shape;522;p42"/>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23" name="Google Shape;523;p42"/>
          <p:cNvSpPr/>
          <p:nvPr/>
        </p:nvSpPr>
        <p:spPr>
          <a:xfrm>
            <a:off x="4122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24" name="Google Shape;524;p42"/>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25" name="Google Shape;525;p42"/>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526" name="Google Shape;526;p42"/>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527" name="Google Shape;527;p42"/>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528" name="Google Shape;528;p42"/>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529" name="Google Shape;529;p42"/>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0" name="Google Shape;530;p42"/>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1" name="Google Shape;531;p42"/>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2" name="Google Shape;532;p42"/>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3" name="Google Shape;533;p42"/>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4" name="Google Shape;534;p42"/>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5" name="Google Shape;535;p42"/>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6" name="Google Shape;536;p42"/>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7" name="Google Shape;537;p42"/>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8" name="Google Shape;538;p42"/>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39" name="Google Shape;539;p42"/>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40" name="Google Shape;540;p42"/>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43"/>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46" name="Google Shape;546;p43"/>
          <p:cNvSpPr txBox="1"/>
          <p:nvPr>
            <p:ph type="title"/>
          </p:nvPr>
        </p:nvSpPr>
        <p:spPr>
          <a:xfrm>
            <a:off x="720000" y="3688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Convolution</a:t>
            </a:r>
            <a:endParaRPr sz="2000">
              <a:solidFill>
                <a:schemeClr val="accent6"/>
              </a:solidFill>
            </a:endParaRPr>
          </a:p>
        </p:txBody>
      </p:sp>
      <p:pic>
        <p:nvPicPr>
          <p:cNvPr id="547" name="Google Shape;547;p43"/>
          <p:cNvPicPr preferRelativeResize="0"/>
          <p:nvPr/>
        </p:nvPicPr>
        <p:blipFill>
          <a:blip r:embed="rId3">
            <a:alphaModFix/>
          </a:blip>
          <a:stretch>
            <a:fillRect/>
          </a:stretch>
        </p:blipFill>
        <p:spPr>
          <a:xfrm>
            <a:off x="2752725" y="1322525"/>
            <a:ext cx="6238874" cy="1870959"/>
          </a:xfrm>
          <a:prstGeom prst="rect">
            <a:avLst/>
          </a:prstGeom>
          <a:noFill/>
          <a:ln>
            <a:noFill/>
          </a:ln>
        </p:spPr>
      </p:pic>
      <p:pic>
        <p:nvPicPr>
          <p:cNvPr id="548" name="Google Shape;548;p43"/>
          <p:cNvPicPr preferRelativeResize="0"/>
          <p:nvPr/>
        </p:nvPicPr>
        <p:blipFill>
          <a:blip r:embed="rId4">
            <a:alphaModFix/>
          </a:blip>
          <a:stretch>
            <a:fillRect/>
          </a:stretch>
        </p:blipFill>
        <p:spPr>
          <a:xfrm>
            <a:off x="272150" y="1351299"/>
            <a:ext cx="2021562" cy="1870950"/>
          </a:xfrm>
          <a:prstGeom prst="rect">
            <a:avLst/>
          </a:prstGeom>
          <a:noFill/>
          <a:ln>
            <a:noFill/>
          </a:ln>
        </p:spPr>
      </p:pic>
      <p:sp>
        <p:nvSpPr>
          <p:cNvPr id="549" name="Google Shape;549;p43"/>
          <p:cNvSpPr txBox="1"/>
          <p:nvPr/>
        </p:nvSpPr>
        <p:spPr>
          <a:xfrm>
            <a:off x="90125" y="3269675"/>
            <a:ext cx="2592900" cy="116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Image de 81 pixels avec des features mises en évidence</a:t>
            </a:r>
            <a:endParaRPr i="1">
              <a:solidFill>
                <a:schemeClr val="dk1"/>
              </a:solidFill>
              <a:latin typeface="Didact Gothic"/>
              <a:ea typeface="Didact Gothic"/>
              <a:cs typeface="Didact Gothic"/>
              <a:sym typeface="Didact Gothic"/>
            </a:endParaRPr>
          </a:p>
        </p:txBody>
      </p:sp>
      <p:sp>
        <p:nvSpPr>
          <p:cNvPr id="550" name="Google Shape;550;p43"/>
          <p:cNvSpPr txBox="1"/>
          <p:nvPr/>
        </p:nvSpPr>
        <p:spPr>
          <a:xfrm>
            <a:off x="4344275" y="3193475"/>
            <a:ext cx="4110000" cy="116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Opérations réalisées avec le filtre</a:t>
            </a:r>
            <a:endParaRPr i="1">
              <a:solidFill>
                <a:schemeClr val="dk1"/>
              </a:solidFill>
              <a:latin typeface="Didact Gothic"/>
              <a:ea typeface="Didact Gothic"/>
              <a:cs typeface="Didact Gothic"/>
              <a:sym typeface="Didact Gothic"/>
            </a:endParaRPr>
          </a:p>
        </p:txBody>
      </p:sp>
      <p:sp>
        <p:nvSpPr>
          <p:cNvPr id="551" name="Google Shape;551;p43"/>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52" name="Google Shape;552;p43"/>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53" name="Google Shape;553;p43"/>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54" name="Google Shape;554;p43"/>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55" name="Google Shape;555;p43"/>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56" name="Google Shape;556;p43"/>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57" name="Google Shape;557;p43"/>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58" name="Google Shape;558;p43"/>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59" name="Google Shape;559;p43"/>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60" name="Google Shape;560;p43"/>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61" name="Google Shape;561;p43"/>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62" name="Google Shape;562;p43"/>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63" name="Google Shape;563;p43"/>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64" name="Google Shape;564;p43"/>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565" name="Google Shape;565;p43"/>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566" name="Google Shape;566;p43"/>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567" name="Google Shape;567;p43"/>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568" name="Google Shape;568;p43"/>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69" name="Google Shape;569;p43"/>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0" name="Google Shape;570;p43"/>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1" name="Google Shape;571;p43"/>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2" name="Google Shape;572;p43"/>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3" name="Google Shape;573;p43"/>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4" name="Google Shape;574;p43"/>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5" name="Google Shape;575;p43"/>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6" name="Google Shape;576;p43"/>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7" name="Google Shape;577;p43"/>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8" name="Google Shape;578;p43"/>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9" name="Google Shape;579;p43"/>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44"/>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85" name="Google Shape;585;p44"/>
          <p:cNvSpPr txBox="1"/>
          <p:nvPr>
            <p:ph type="title"/>
          </p:nvPr>
        </p:nvSpPr>
        <p:spPr>
          <a:xfrm>
            <a:off x="720000" y="3688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Convolution</a:t>
            </a:r>
            <a:endParaRPr sz="2000">
              <a:solidFill>
                <a:schemeClr val="accent6"/>
              </a:solidFill>
            </a:endParaRPr>
          </a:p>
        </p:txBody>
      </p:sp>
      <p:pic>
        <p:nvPicPr>
          <p:cNvPr id="586" name="Google Shape;586;p44"/>
          <p:cNvPicPr preferRelativeResize="0"/>
          <p:nvPr/>
        </p:nvPicPr>
        <p:blipFill>
          <a:blip r:embed="rId3">
            <a:alphaModFix/>
          </a:blip>
          <a:stretch>
            <a:fillRect/>
          </a:stretch>
        </p:blipFill>
        <p:spPr>
          <a:xfrm>
            <a:off x="1219200" y="1348675"/>
            <a:ext cx="6833000" cy="2174125"/>
          </a:xfrm>
          <a:prstGeom prst="rect">
            <a:avLst/>
          </a:prstGeom>
          <a:noFill/>
          <a:ln>
            <a:noFill/>
          </a:ln>
        </p:spPr>
      </p:pic>
      <p:sp>
        <p:nvSpPr>
          <p:cNvPr id="587" name="Google Shape;587;p44"/>
          <p:cNvSpPr txBox="1"/>
          <p:nvPr/>
        </p:nvSpPr>
        <p:spPr>
          <a:xfrm>
            <a:off x="2820275" y="3498275"/>
            <a:ext cx="4110000" cy="116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Sélection des zones ou appliquer le filtre</a:t>
            </a:r>
            <a:endParaRPr i="1">
              <a:solidFill>
                <a:schemeClr val="dk1"/>
              </a:solidFill>
              <a:latin typeface="Didact Gothic"/>
              <a:ea typeface="Didact Gothic"/>
              <a:cs typeface="Didact Gothic"/>
              <a:sym typeface="Didact Gothic"/>
            </a:endParaRPr>
          </a:p>
        </p:txBody>
      </p:sp>
      <p:sp>
        <p:nvSpPr>
          <p:cNvPr id="588" name="Google Shape;588;p44"/>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89" name="Google Shape;589;p44"/>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0" name="Google Shape;590;p44"/>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1" name="Google Shape;591;p44"/>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2" name="Google Shape;592;p44"/>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3" name="Google Shape;593;p44"/>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4" name="Google Shape;594;p44"/>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5" name="Google Shape;595;p44"/>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6" name="Google Shape;596;p44"/>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7" name="Google Shape;597;p44"/>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8" name="Google Shape;598;p44"/>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99" name="Google Shape;599;p44"/>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00" name="Google Shape;600;p44"/>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01" name="Google Shape;601;p44"/>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602" name="Google Shape;602;p44"/>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603" name="Google Shape;603;p44"/>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604" name="Google Shape;604;p44"/>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605" name="Google Shape;605;p44"/>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06" name="Google Shape;606;p44"/>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07" name="Google Shape;607;p44"/>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08" name="Google Shape;608;p44"/>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09" name="Google Shape;609;p44"/>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10" name="Google Shape;610;p44"/>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11" name="Google Shape;611;p44"/>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12" name="Google Shape;612;p44"/>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13" name="Google Shape;613;p44"/>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14" name="Google Shape;614;p44"/>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15" name="Google Shape;615;p44"/>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16" name="Google Shape;616;p44"/>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45"/>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22" name="Google Shape;622;p45"/>
          <p:cNvSpPr txBox="1"/>
          <p:nvPr>
            <p:ph type="title"/>
          </p:nvPr>
        </p:nvSpPr>
        <p:spPr>
          <a:xfrm>
            <a:off x="720000" y="3688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Convolution</a:t>
            </a:r>
            <a:endParaRPr sz="2000">
              <a:solidFill>
                <a:schemeClr val="accent6"/>
              </a:solidFill>
            </a:endParaRPr>
          </a:p>
        </p:txBody>
      </p:sp>
      <p:pic>
        <p:nvPicPr>
          <p:cNvPr id="623" name="Google Shape;623;p45"/>
          <p:cNvPicPr preferRelativeResize="0"/>
          <p:nvPr/>
        </p:nvPicPr>
        <p:blipFill>
          <a:blip r:embed="rId3">
            <a:alphaModFix/>
          </a:blip>
          <a:stretch>
            <a:fillRect/>
          </a:stretch>
        </p:blipFill>
        <p:spPr>
          <a:xfrm>
            <a:off x="3395674" y="3719175"/>
            <a:ext cx="2207350" cy="1074300"/>
          </a:xfrm>
          <a:prstGeom prst="rect">
            <a:avLst/>
          </a:prstGeom>
          <a:noFill/>
          <a:ln>
            <a:noFill/>
          </a:ln>
        </p:spPr>
      </p:pic>
      <p:pic>
        <p:nvPicPr>
          <p:cNvPr id="624" name="Google Shape;624;p45"/>
          <p:cNvPicPr preferRelativeResize="0"/>
          <p:nvPr/>
        </p:nvPicPr>
        <p:blipFill>
          <a:blip r:embed="rId4">
            <a:alphaModFix/>
          </a:blip>
          <a:stretch>
            <a:fillRect/>
          </a:stretch>
        </p:blipFill>
        <p:spPr>
          <a:xfrm>
            <a:off x="3419475" y="941525"/>
            <a:ext cx="5257800" cy="2209800"/>
          </a:xfrm>
          <a:prstGeom prst="rect">
            <a:avLst/>
          </a:prstGeom>
          <a:noFill/>
          <a:ln>
            <a:noFill/>
          </a:ln>
        </p:spPr>
      </p:pic>
      <p:pic>
        <p:nvPicPr>
          <p:cNvPr id="625" name="Google Shape;625;p45"/>
          <p:cNvPicPr preferRelativeResize="0"/>
          <p:nvPr/>
        </p:nvPicPr>
        <p:blipFill>
          <a:blip r:embed="rId5">
            <a:alphaModFix/>
          </a:blip>
          <a:stretch>
            <a:fillRect/>
          </a:stretch>
        </p:blipFill>
        <p:spPr>
          <a:xfrm>
            <a:off x="510863" y="1017725"/>
            <a:ext cx="2447925" cy="2143125"/>
          </a:xfrm>
          <a:prstGeom prst="rect">
            <a:avLst/>
          </a:prstGeom>
          <a:noFill/>
          <a:ln>
            <a:noFill/>
          </a:ln>
        </p:spPr>
      </p:pic>
      <p:sp>
        <p:nvSpPr>
          <p:cNvPr id="626" name="Google Shape;626;p45"/>
          <p:cNvSpPr txBox="1"/>
          <p:nvPr/>
        </p:nvSpPr>
        <p:spPr>
          <a:xfrm>
            <a:off x="2478825" y="4772900"/>
            <a:ext cx="4110000" cy="116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Illustration du Max Pooling sur un morceau d’image</a:t>
            </a:r>
            <a:endParaRPr i="1">
              <a:solidFill>
                <a:schemeClr val="dk1"/>
              </a:solidFill>
              <a:latin typeface="Didact Gothic"/>
              <a:ea typeface="Didact Gothic"/>
              <a:cs typeface="Didact Gothic"/>
              <a:sym typeface="Didact Gothic"/>
            </a:endParaRPr>
          </a:p>
        </p:txBody>
      </p:sp>
      <p:sp>
        <p:nvSpPr>
          <p:cNvPr id="627" name="Google Shape;627;p45"/>
          <p:cNvSpPr txBox="1"/>
          <p:nvPr/>
        </p:nvSpPr>
        <p:spPr>
          <a:xfrm>
            <a:off x="3539450" y="3151325"/>
            <a:ext cx="5604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Illustration de l’application de la fonction ReLU sur une feature map</a:t>
            </a:r>
            <a:endParaRPr i="1">
              <a:solidFill>
                <a:schemeClr val="dk1"/>
              </a:solidFill>
              <a:latin typeface="Didact Gothic"/>
              <a:ea typeface="Didact Gothic"/>
              <a:cs typeface="Didact Gothic"/>
              <a:sym typeface="Didact Gothic"/>
            </a:endParaRPr>
          </a:p>
        </p:txBody>
      </p:sp>
      <p:sp>
        <p:nvSpPr>
          <p:cNvPr id="628" name="Google Shape;628;p45"/>
          <p:cNvSpPr txBox="1"/>
          <p:nvPr/>
        </p:nvSpPr>
        <p:spPr>
          <a:xfrm>
            <a:off x="99450" y="3160850"/>
            <a:ext cx="33126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Sélection des zones ou appliquer le filtre</a:t>
            </a:r>
            <a:endParaRPr i="1">
              <a:solidFill>
                <a:schemeClr val="dk1"/>
              </a:solidFill>
              <a:latin typeface="Didact Gothic"/>
              <a:ea typeface="Didact Gothic"/>
              <a:cs typeface="Didact Gothic"/>
              <a:sym typeface="Didact Gothic"/>
            </a:endParaRPr>
          </a:p>
        </p:txBody>
      </p:sp>
      <p:sp>
        <p:nvSpPr>
          <p:cNvPr id="629" name="Google Shape;629;p45"/>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0" name="Google Shape;630;p45"/>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1" name="Google Shape;631;p45"/>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2" name="Google Shape;632;p45"/>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3" name="Google Shape;633;p45"/>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4" name="Google Shape;634;p45"/>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5" name="Google Shape;635;p45"/>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6" name="Google Shape;636;p45"/>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7" name="Google Shape;637;p45"/>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8" name="Google Shape;638;p45"/>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9" name="Google Shape;639;p45"/>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40" name="Google Shape;640;p45"/>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41" name="Google Shape;641;p45"/>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42" name="Google Shape;642;p45"/>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643" name="Google Shape;643;p45"/>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644" name="Google Shape;644;p45"/>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645" name="Google Shape;645;p45"/>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646" name="Google Shape;646;p45"/>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47" name="Google Shape;647;p45"/>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48" name="Google Shape;648;p45"/>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49" name="Google Shape;649;p45"/>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50" name="Google Shape;650;p45"/>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51" name="Google Shape;651;p45"/>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52" name="Google Shape;652;p45"/>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53" name="Google Shape;653;p45"/>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54" name="Google Shape;654;p45"/>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55" name="Google Shape;655;p45"/>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56" name="Google Shape;656;p45"/>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57" name="Google Shape;657;p45"/>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46"/>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Réseaux de neurones récurrents (RNN)</a:t>
            </a:r>
            <a:endParaRPr sz="2000">
              <a:solidFill>
                <a:schemeClr val="accent6"/>
              </a:solidFill>
            </a:endParaRPr>
          </a:p>
        </p:txBody>
      </p:sp>
      <p:sp>
        <p:nvSpPr>
          <p:cNvPr id="663" name="Google Shape;663;p46"/>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664" name="Google Shape;664;p46"/>
          <p:cNvPicPr preferRelativeResize="0"/>
          <p:nvPr/>
        </p:nvPicPr>
        <p:blipFill rotWithShape="1">
          <a:blip r:embed="rId3">
            <a:alphaModFix/>
          </a:blip>
          <a:srcRect b="0" l="0" r="50573" t="0"/>
          <a:stretch/>
        </p:blipFill>
        <p:spPr>
          <a:xfrm>
            <a:off x="1219200" y="1128400"/>
            <a:ext cx="3247687" cy="3634100"/>
          </a:xfrm>
          <a:prstGeom prst="rect">
            <a:avLst/>
          </a:prstGeom>
          <a:noFill/>
          <a:ln>
            <a:noFill/>
          </a:ln>
        </p:spPr>
      </p:pic>
      <p:sp>
        <p:nvSpPr>
          <p:cNvPr id="665" name="Google Shape;665;p46"/>
          <p:cNvSpPr txBox="1"/>
          <p:nvPr/>
        </p:nvSpPr>
        <p:spPr>
          <a:xfrm>
            <a:off x="5084550" y="2016750"/>
            <a:ext cx="3191700" cy="144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exend"/>
                <a:ea typeface="Lexend"/>
                <a:cs typeface="Lexend"/>
                <a:sym typeface="Lexend"/>
              </a:rPr>
              <a:t>Un RNN est considéré comme ayant une </a:t>
            </a:r>
            <a:r>
              <a:rPr lang="en">
                <a:solidFill>
                  <a:schemeClr val="accent4"/>
                </a:solidFill>
                <a:latin typeface="Lexend"/>
                <a:ea typeface="Lexend"/>
                <a:cs typeface="Lexend"/>
                <a:sym typeface="Lexend"/>
              </a:rPr>
              <a:t>“mémoire”</a:t>
            </a:r>
            <a:r>
              <a:rPr lang="en">
                <a:solidFill>
                  <a:schemeClr val="dk1"/>
                </a:solidFill>
                <a:latin typeface="Lexend"/>
                <a:ea typeface="Lexend"/>
                <a:cs typeface="Lexend"/>
                <a:sym typeface="Lexend"/>
              </a:rPr>
              <a:t> à court terme.</a:t>
            </a:r>
            <a:endParaRPr>
              <a:solidFill>
                <a:schemeClr val="dk1"/>
              </a:solidFill>
              <a:latin typeface="Lexend"/>
              <a:ea typeface="Lexend"/>
              <a:cs typeface="Lexend"/>
              <a:sym typeface="Lexend"/>
            </a:endParaRPr>
          </a:p>
          <a:p>
            <a:pPr indent="0" lvl="0" marL="0" rtl="0" algn="l">
              <a:spcBef>
                <a:spcPts val="0"/>
              </a:spcBef>
              <a:spcAft>
                <a:spcPts val="0"/>
              </a:spcAft>
              <a:buNone/>
            </a:pPr>
            <a:r>
              <a:t/>
            </a:r>
            <a:endParaRPr>
              <a:solidFill>
                <a:schemeClr val="dk1"/>
              </a:solidFill>
              <a:latin typeface="Lexend"/>
              <a:ea typeface="Lexend"/>
              <a:cs typeface="Lexend"/>
              <a:sym typeface="Lexend"/>
            </a:endParaRPr>
          </a:p>
          <a:p>
            <a:pPr indent="0" lvl="0" marL="0" rtl="0" algn="l">
              <a:spcBef>
                <a:spcPts val="0"/>
              </a:spcBef>
              <a:spcAft>
                <a:spcPts val="0"/>
              </a:spcAft>
              <a:buNone/>
            </a:pPr>
            <a:r>
              <a:rPr lang="en">
                <a:solidFill>
                  <a:schemeClr val="dk1"/>
                </a:solidFill>
                <a:latin typeface="Lexend"/>
                <a:ea typeface="Lexend"/>
                <a:cs typeface="Lexend"/>
                <a:sym typeface="Lexend"/>
              </a:rPr>
              <a:t>= utilisé pour traiter des séries temporelles </a:t>
            </a:r>
            <a:endParaRPr>
              <a:solidFill>
                <a:schemeClr val="dk1"/>
              </a:solidFill>
              <a:latin typeface="Lexend"/>
              <a:ea typeface="Lexend"/>
              <a:cs typeface="Lexend"/>
              <a:sym typeface="Lexend"/>
            </a:endParaRPr>
          </a:p>
        </p:txBody>
      </p:sp>
      <p:sp>
        <p:nvSpPr>
          <p:cNvPr id="666" name="Google Shape;666;p46"/>
          <p:cNvSpPr txBox="1"/>
          <p:nvPr/>
        </p:nvSpPr>
        <p:spPr>
          <a:xfrm>
            <a:off x="1606425" y="4772650"/>
            <a:ext cx="5187300" cy="50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Didact Gothic"/>
                <a:ea typeface="Didact Gothic"/>
                <a:cs typeface="Didact Gothic"/>
                <a:sym typeface="Didact Gothic"/>
              </a:rPr>
              <a:t>Schéma représentant un RNN</a:t>
            </a:r>
            <a:endParaRPr i="1">
              <a:solidFill>
                <a:schemeClr val="dk1"/>
              </a:solidFill>
              <a:latin typeface="Didact Gothic"/>
              <a:ea typeface="Didact Gothic"/>
              <a:cs typeface="Didact Gothic"/>
              <a:sym typeface="Didact Gothic"/>
            </a:endParaRPr>
          </a:p>
        </p:txBody>
      </p:sp>
      <p:sp>
        <p:nvSpPr>
          <p:cNvPr id="667" name="Google Shape;667;p46"/>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68" name="Google Shape;668;p46"/>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69" name="Google Shape;669;p46"/>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0" name="Google Shape;670;p46"/>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1" name="Google Shape;671;p46"/>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2" name="Google Shape;672;p46"/>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3" name="Google Shape;673;p46"/>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4" name="Google Shape;674;p46"/>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5" name="Google Shape;675;p46"/>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6" name="Google Shape;676;p46"/>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7" name="Google Shape;677;p46"/>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8" name="Google Shape;678;p46"/>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9" name="Google Shape;679;p46"/>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80" name="Google Shape;680;p46"/>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681" name="Google Shape;681;p46"/>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682" name="Google Shape;682;p46"/>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683" name="Google Shape;683;p46"/>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684" name="Google Shape;684;p46"/>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85" name="Google Shape;685;p46"/>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86" name="Google Shape;686;p46"/>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87" name="Google Shape;687;p46"/>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88" name="Google Shape;688;p46"/>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89" name="Google Shape;689;p46"/>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90" name="Google Shape;690;p46"/>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91" name="Google Shape;691;p46"/>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92" name="Google Shape;692;p46"/>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93" name="Google Shape;693;p46"/>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94" name="Google Shape;694;p46"/>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95" name="Google Shape;695;p46"/>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47"/>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701" name="Google Shape;701;p47"/>
          <p:cNvSpPr/>
          <p:nvPr/>
        </p:nvSpPr>
        <p:spPr>
          <a:xfrm>
            <a:off x="3422375" y="539500"/>
            <a:ext cx="3856800" cy="46170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02" name="Google Shape;702;p47"/>
          <p:cNvPicPr preferRelativeResize="0"/>
          <p:nvPr/>
        </p:nvPicPr>
        <p:blipFill rotWithShape="1">
          <a:blip r:embed="rId3">
            <a:alphaModFix/>
          </a:blip>
          <a:srcRect b="18032" l="0" r="0" t="0"/>
          <a:stretch/>
        </p:blipFill>
        <p:spPr>
          <a:xfrm>
            <a:off x="2514600" y="1926900"/>
            <a:ext cx="3793624" cy="2585100"/>
          </a:xfrm>
          <a:prstGeom prst="rect">
            <a:avLst/>
          </a:prstGeom>
          <a:noFill/>
          <a:ln>
            <a:noFill/>
          </a:ln>
        </p:spPr>
      </p:pic>
      <p:sp>
        <p:nvSpPr>
          <p:cNvPr id="703" name="Google Shape;703;p47"/>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Réseau de neurone Long Short Term Memory</a:t>
            </a:r>
            <a:endParaRPr sz="2000">
              <a:solidFill>
                <a:schemeClr val="accent6"/>
              </a:solidFill>
            </a:endParaRPr>
          </a:p>
          <a:p>
            <a:pPr indent="0" lvl="0" marL="0" rtl="0" algn="l">
              <a:spcBef>
                <a:spcPts val="0"/>
              </a:spcBef>
              <a:spcAft>
                <a:spcPts val="0"/>
              </a:spcAft>
              <a:buNone/>
            </a:pPr>
            <a:r>
              <a:rPr lang="en" sz="2000">
                <a:solidFill>
                  <a:schemeClr val="accent6"/>
                </a:solidFill>
              </a:rPr>
              <a:t>(LSTM)</a:t>
            </a:r>
            <a:endParaRPr sz="2000">
              <a:solidFill>
                <a:schemeClr val="accent6"/>
              </a:solidFill>
            </a:endParaRPr>
          </a:p>
        </p:txBody>
      </p:sp>
      <p:sp>
        <p:nvSpPr>
          <p:cNvPr id="704" name="Google Shape;704;p47"/>
          <p:cNvSpPr txBox="1"/>
          <p:nvPr/>
        </p:nvSpPr>
        <p:spPr>
          <a:xfrm>
            <a:off x="2978025" y="4544050"/>
            <a:ext cx="5187300" cy="50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Didact Gothic"/>
                <a:ea typeface="Didact Gothic"/>
                <a:cs typeface="Didact Gothic"/>
                <a:sym typeface="Didact Gothic"/>
              </a:rPr>
              <a:t>Schéma représentant un LSTM</a:t>
            </a:r>
            <a:endParaRPr i="1">
              <a:solidFill>
                <a:schemeClr val="dk1"/>
              </a:solidFill>
              <a:latin typeface="Didact Gothic"/>
              <a:ea typeface="Didact Gothic"/>
              <a:cs typeface="Didact Gothic"/>
              <a:sym typeface="Didact Gothic"/>
            </a:endParaRPr>
          </a:p>
        </p:txBody>
      </p:sp>
      <p:sp>
        <p:nvSpPr>
          <p:cNvPr id="705" name="Google Shape;705;p47"/>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06" name="Google Shape;706;p47"/>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07" name="Google Shape;707;p47"/>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08" name="Google Shape;708;p47"/>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09" name="Google Shape;709;p47"/>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10" name="Google Shape;710;p47"/>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11" name="Google Shape;711;p47"/>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12" name="Google Shape;712;p47"/>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13" name="Google Shape;713;p47"/>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14" name="Google Shape;714;p47"/>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15" name="Google Shape;715;p47"/>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16" name="Google Shape;716;p47"/>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17" name="Google Shape;717;p47"/>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18" name="Google Shape;718;p47"/>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719" name="Google Shape;719;p47"/>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720" name="Google Shape;720;p47"/>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721" name="Google Shape;721;p47"/>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722" name="Google Shape;722;p47"/>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23" name="Google Shape;723;p47"/>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24" name="Google Shape;724;p47"/>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25" name="Google Shape;725;p47"/>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26" name="Google Shape;726;p47"/>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27" name="Google Shape;727;p47"/>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28" name="Google Shape;728;p47"/>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29" name="Google Shape;729;p47"/>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30" name="Google Shape;730;p47"/>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31" name="Google Shape;731;p47"/>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32" name="Google Shape;732;p47"/>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33" name="Google Shape;733;p47"/>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p48"/>
          <p:cNvSpPr/>
          <p:nvPr/>
        </p:nvSpPr>
        <p:spPr>
          <a:xfrm>
            <a:off x="6028725" y="1313350"/>
            <a:ext cx="3115500" cy="10446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8"/>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TRAITEMENT DES DONNÉES</a:t>
            </a:r>
            <a:endParaRPr sz="2000">
              <a:solidFill>
                <a:schemeClr val="accent6"/>
              </a:solidFill>
            </a:endParaRPr>
          </a:p>
        </p:txBody>
      </p:sp>
      <p:sp>
        <p:nvSpPr>
          <p:cNvPr id="740" name="Google Shape;740;p48"/>
          <p:cNvSpPr txBox="1"/>
          <p:nvPr>
            <p:ph idx="1" type="subTitle"/>
          </p:nvPr>
        </p:nvSpPr>
        <p:spPr>
          <a:xfrm>
            <a:off x="720000" y="1313350"/>
            <a:ext cx="5767200" cy="244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741" name="Google Shape;741;p48"/>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742" name="Google Shape;742;p48"/>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43" name="Google Shape;743;p48"/>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44" name="Google Shape;744;p48"/>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45" name="Google Shape;745;p48"/>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46" name="Google Shape;746;p48"/>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47" name="Google Shape;747;p48"/>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48" name="Google Shape;748;p48"/>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49" name="Google Shape;749;p48"/>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50" name="Google Shape;750;p48"/>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51" name="Google Shape;751;p48"/>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52" name="Google Shape;752;p48"/>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53" name="Google Shape;753;p48"/>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54" name="Google Shape;754;p48"/>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55" name="Google Shape;755;p48"/>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756" name="Google Shape;756;p48"/>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757" name="Google Shape;757;p48"/>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758" name="Google Shape;758;p48"/>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759" name="Google Shape;759;p48"/>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0" name="Google Shape;760;p48"/>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1" name="Google Shape;761;p48"/>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2" name="Google Shape;762;p48"/>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3" name="Google Shape;763;p48"/>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4" name="Google Shape;764;p48"/>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5" name="Google Shape;765;p48"/>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6" name="Google Shape;766;p48"/>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7" name="Google Shape;767;p48"/>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8" name="Google Shape;768;p48"/>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69" name="Google Shape;769;p48"/>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pic>
        <p:nvPicPr>
          <p:cNvPr id="770" name="Google Shape;770;p48"/>
          <p:cNvPicPr preferRelativeResize="0"/>
          <p:nvPr/>
        </p:nvPicPr>
        <p:blipFill>
          <a:blip r:embed="rId3">
            <a:alphaModFix/>
          </a:blip>
          <a:stretch>
            <a:fillRect/>
          </a:stretch>
        </p:blipFill>
        <p:spPr>
          <a:xfrm>
            <a:off x="1609725" y="1127420"/>
            <a:ext cx="6505976" cy="3292181"/>
          </a:xfrm>
          <a:prstGeom prst="rect">
            <a:avLst/>
          </a:prstGeom>
          <a:noFill/>
          <a:ln>
            <a:noFill/>
          </a:ln>
        </p:spPr>
      </p:pic>
      <p:sp>
        <p:nvSpPr>
          <p:cNvPr id="771" name="Google Shape;771;p48"/>
          <p:cNvSpPr txBox="1"/>
          <p:nvPr/>
        </p:nvSpPr>
        <p:spPr>
          <a:xfrm>
            <a:off x="1677550" y="4371700"/>
            <a:ext cx="63777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350">
                <a:highlight>
                  <a:schemeClr val="lt1"/>
                </a:highlight>
                <a:latin typeface="Didact Gothic"/>
                <a:ea typeface="Didact Gothic"/>
                <a:cs typeface="Didact Gothic"/>
                <a:sym typeface="Didact Gothic"/>
              </a:rPr>
              <a:t>Patchs obtenus sur une des frames de la vidéo de la rivière Alpine</a:t>
            </a:r>
            <a:endParaRPr i="1">
              <a:solidFill>
                <a:schemeClr val="dk1"/>
              </a:solidFill>
              <a:highlight>
                <a:schemeClr val="lt1"/>
              </a:highlight>
              <a:latin typeface="Didact Gothic"/>
              <a:ea typeface="Didact Gothic"/>
              <a:cs typeface="Didact Gothic"/>
              <a:sym typeface="Didact Gothic"/>
            </a:endParaRPr>
          </a:p>
        </p:txBody>
      </p:sp>
      <p:sp>
        <p:nvSpPr>
          <p:cNvPr id="772" name="Google Shape;772;p48"/>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Réseau de neurone pour la régression non linéaire</a:t>
            </a:r>
            <a:endParaRPr sz="2000">
              <a:solidFill>
                <a:schemeClr val="accent6"/>
              </a:solidFill>
            </a:endParaRPr>
          </a:p>
        </p:txBody>
      </p:sp>
      <p:sp>
        <p:nvSpPr>
          <p:cNvPr id="778" name="Google Shape;778;p49"/>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779" name="Google Shape;779;p49"/>
          <p:cNvPicPr preferRelativeResize="0"/>
          <p:nvPr/>
        </p:nvPicPr>
        <p:blipFill>
          <a:blip r:embed="rId3">
            <a:alphaModFix/>
          </a:blip>
          <a:stretch>
            <a:fillRect/>
          </a:stretch>
        </p:blipFill>
        <p:spPr>
          <a:xfrm>
            <a:off x="381000" y="1170125"/>
            <a:ext cx="4559003" cy="3579725"/>
          </a:xfrm>
          <a:prstGeom prst="rect">
            <a:avLst/>
          </a:prstGeom>
          <a:noFill/>
          <a:ln>
            <a:noFill/>
          </a:ln>
        </p:spPr>
      </p:pic>
      <p:sp>
        <p:nvSpPr>
          <p:cNvPr id="780" name="Google Shape;780;p49"/>
          <p:cNvSpPr txBox="1"/>
          <p:nvPr/>
        </p:nvSpPr>
        <p:spPr>
          <a:xfrm>
            <a:off x="169875" y="4745550"/>
            <a:ext cx="7049400" cy="7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Courbe représentant les données créés à partir de la fonction f2</a:t>
            </a:r>
            <a:endParaRPr i="1">
              <a:latin typeface="Didact Gothic"/>
              <a:ea typeface="Didact Gothic"/>
              <a:cs typeface="Didact Gothic"/>
              <a:sym typeface="Didact Gothic"/>
            </a:endParaRPr>
          </a:p>
        </p:txBody>
      </p:sp>
      <p:pic>
        <p:nvPicPr>
          <p:cNvPr id="781" name="Google Shape;781;p49"/>
          <p:cNvPicPr preferRelativeResize="0"/>
          <p:nvPr/>
        </p:nvPicPr>
        <p:blipFill>
          <a:blip r:embed="rId4">
            <a:alphaModFix/>
          </a:blip>
          <a:stretch>
            <a:fillRect/>
          </a:stretch>
        </p:blipFill>
        <p:spPr>
          <a:xfrm>
            <a:off x="5094503" y="2044300"/>
            <a:ext cx="3829050" cy="762000"/>
          </a:xfrm>
          <a:prstGeom prst="rect">
            <a:avLst/>
          </a:prstGeom>
          <a:noFill/>
          <a:ln>
            <a:noFill/>
          </a:ln>
        </p:spPr>
      </p:pic>
      <p:sp>
        <p:nvSpPr>
          <p:cNvPr id="782" name="Google Shape;782;p49"/>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83" name="Google Shape;783;p49"/>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84" name="Google Shape;784;p49"/>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85" name="Google Shape;785;p49"/>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86" name="Google Shape;786;p49"/>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87" name="Google Shape;787;p49"/>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88" name="Google Shape;788;p49"/>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89" name="Google Shape;789;p49"/>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90" name="Google Shape;790;p49"/>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91" name="Google Shape;791;p49"/>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92" name="Google Shape;792;p49"/>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93" name="Google Shape;793;p49"/>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94" name="Google Shape;794;p49"/>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95" name="Google Shape;795;p49"/>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796" name="Google Shape;796;p49"/>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797" name="Google Shape;797;p49"/>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798" name="Google Shape;798;p49"/>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799" name="Google Shape;799;p49"/>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0" name="Google Shape;800;p49"/>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1" name="Google Shape;801;p49"/>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2" name="Google Shape;802;p49"/>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3" name="Google Shape;803;p49"/>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4" name="Google Shape;804;p49"/>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5" name="Google Shape;805;p49"/>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6" name="Google Shape;806;p49"/>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7" name="Google Shape;807;p49"/>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8" name="Google Shape;808;p49"/>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9" name="Google Shape;809;p49"/>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10" name="Google Shape;810;p49"/>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50"/>
          <p:cNvSpPr txBox="1"/>
          <p:nvPr>
            <p:ph type="title"/>
          </p:nvPr>
        </p:nvSpPr>
        <p:spPr>
          <a:xfrm>
            <a:off x="7962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Réseau de neurone pour mesurer la vitesse des rivières</a:t>
            </a:r>
            <a:endParaRPr sz="2000">
              <a:solidFill>
                <a:schemeClr val="accent6"/>
              </a:solidFill>
            </a:endParaRPr>
          </a:p>
        </p:txBody>
      </p:sp>
      <p:sp>
        <p:nvSpPr>
          <p:cNvPr id="816" name="Google Shape;816;p50"/>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817" name="Google Shape;817;p50"/>
          <p:cNvSpPr txBox="1"/>
          <p:nvPr/>
        </p:nvSpPr>
        <p:spPr>
          <a:xfrm>
            <a:off x="2818925" y="4608375"/>
            <a:ext cx="7049400" cy="7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Code de notre premier réseau de neurone </a:t>
            </a:r>
            <a:endParaRPr i="1">
              <a:latin typeface="Didact Gothic"/>
              <a:ea typeface="Didact Gothic"/>
              <a:cs typeface="Didact Gothic"/>
              <a:sym typeface="Didact Gothic"/>
            </a:endParaRPr>
          </a:p>
        </p:txBody>
      </p:sp>
      <p:pic>
        <p:nvPicPr>
          <p:cNvPr id="818" name="Google Shape;818;p50"/>
          <p:cNvPicPr preferRelativeResize="0"/>
          <p:nvPr/>
        </p:nvPicPr>
        <p:blipFill>
          <a:blip r:embed="rId3">
            <a:alphaModFix/>
          </a:blip>
          <a:stretch>
            <a:fillRect/>
          </a:stretch>
        </p:blipFill>
        <p:spPr>
          <a:xfrm>
            <a:off x="1066800" y="1170125"/>
            <a:ext cx="7006504" cy="3423025"/>
          </a:xfrm>
          <a:prstGeom prst="rect">
            <a:avLst/>
          </a:prstGeom>
          <a:noFill/>
          <a:ln>
            <a:noFill/>
          </a:ln>
        </p:spPr>
      </p:pic>
      <p:sp>
        <p:nvSpPr>
          <p:cNvPr id="819" name="Google Shape;819;p50"/>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0" name="Google Shape;820;p50"/>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1" name="Google Shape;821;p50"/>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2" name="Google Shape;822;p50"/>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3" name="Google Shape;823;p50"/>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4" name="Google Shape;824;p50"/>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5" name="Google Shape;825;p50"/>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6" name="Google Shape;826;p50"/>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7" name="Google Shape;827;p50"/>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8" name="Google Shape;828;p50"/>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29" name="Google Shape;829;p50"/>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30" name="Google Shape;830;p50"/>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31" name="Google Shape;831;p50"/>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32" name="Google Shape;832;p50"/>
          <p:cNvSpPr txBox="1"/>
          <p:nvPr/>
        </p:nvSpPr>
        <p:spPr>
          <a:xfrm>
            <a:off x="7680025" y="3351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833" name="Google Shape;833;p50"/>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834" name="Google Shape;834;p50"/>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835" name="Google Shape;835;p50"/>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836" name="Google Shape;836;p50"/>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37" name="Google Shape;837;p50"/>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38" name="Google Shape;838;p50"/>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39" name="Google Shape;839;p50"/>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40" name="Google Shape;840;p50"/>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41" name="Google Shape;841;p50"/>
          <p:cNvSpPr/>
          <p:nvPr/>
        </p:nvSpPr>
        <p:spPr>
          <a:xfrm>
            <a:off x="539137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42" name="Google Shape;842;p50"/>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43" name="Google Shape;843;p50"/>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44" name="Google Shape;844;p50"/>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45" name="Google Shape;845;p50"/>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46" name="Google Shape;846;p50"/>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47" name="Google Shape;847;p50"/>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3"/>
          <p:cNvSpPr/>
          <p:nvPr/>
        </p:nvSpPr>
        <p:spPr>
          <a:xfrm>
            <a:off x="6952800" y="2938525"/>
            <a:ext cx="1471200" cy="22227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rPr>
              <a:t>INTRODUCTION</a:t>
            </a:r>
            <a:endParaRPr>
              <a:solidFill>
                <a:schemeClr val="accent6"/>
              </a:solidFill>
            </a:endParaRPr>
          </a:p>
        </p:txBody>
      </p:sp>
      <p:sp>
        <p:nvSpPr>
          <p:cNvPr id="189" name="Google Shape;189;p33"/>
          <p:cNvSpPr txBox="1"/>
          <p:nvPr>
            <p:ph idx="2" type="subTitle"/>
          </p:nvPr>
        </p:nvSpPr>
        <p:spPr>
          <a:xfrm>
            <a:off x="948600" y="1148925"/>
            <a:ext cx="7561500" cy="80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Tuteur : Frédéric Chausse </a:t>
            </a:r>
            <a:endParaRPr/>
          </a:p>
          <a:p>
            <a:pPr indent="0" lvl="0" marL="0" rtl="0" algn="l">
              <a:spcBef>
                <a:spcPts val="0"/>
              </a:spcBef>
              <a:spcAft>
                <a:spcPts val="0"/>
              </a:spcAft>
              <a:buNone/>
            </a:pPr>
            <a:r>
              <a:rPr lang="en"/>
              <a:t>→ </a:t>
            </a:r>
            <a:r>
              <a:rPr lang="en">
                <a:solidFill>
                  <a:srgbClr val="000000"/>
                </a:solidFill>
              </a:rPr>
              <a:t>Chercheur à l’Institut Pascal et coordinateur relations internationales de l’IUT</a:t>
            </a:r>
            <a:endParaRPr/>
          </a:p>
        </p:txBody>
      </p:sp>
      <p:sp>
        <p:nvSpPr>
          <p:cNvPr id="190" name="Google Shape;190;p33"/>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91" name="Google Shape;191;p33"/>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2" name="Google Shape;192;p33"/>
          <p:cNvSpPr/>
          <p:nvPr/>
        </p:nvSpPr>
        <p:spPr>
          <a:xfrm>
            <a:off x="1921082"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3" name="Google Shape;193;p33"/>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4" name="Google Shape;194;p33"/>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5" name="Google Shape;195;p33"/>
          <p:cNvSpPr/>
          <p:nvPr/>
        </p:nvSpPr>
        <p:spPr>
          <a:xfrm>
            <a:off x="3298172"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6" name="Google Shape;196;p33"/>
          <p:cNvSpPr/>
          <p:nvPr/>
        </p:nvSpPr>
        <p:spPr>
          <a:xfrm>
            <a:off x="2171353"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7" name="Google Shape;197;p33"/>
          <p:cNvSpPr/>
          <p:nvPr/>
        </p:nvSpPr>
        <p:spPr>
          <a:xfrm>
            <a:off x="235550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8" name="Google Shape;198;p33"/>
          <p:cNvSpPr/>
          <p:nvPr/>
        </p:nvSpPr>
        <p:spPr>
          <a:xfrm>
            <a:off x="2539660"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9" name="Google Shape;199;p33"/>
          <p:cNvSpPr/>
          <p:nvPr/>
        </p:nvSpPr>
        <p:spPr>
          <a:xfrm>
            <a:off x="35705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0" name="Google Shape;200;p33"/>
          <p:cNvSpPr/>
          <p:nvPr/>
        </p:nvSpPr>
        <p:spPr>
          <a:xfrm>
            <a:off x="37546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1" name="Google Shape;201;p33"/>
          <p:cNvSpPr/>
          <p:nvPr/>
        </p:nvSpPr>
        <p:spPr>
          <a:xfrm>
            <a:off x="3938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2" name="Google Shape;202;p33"/>
          <p:cNvSpPr/>
          <p:nvPr/>
        </p:nvSpPr>
        <p:spPr>
          <a:xfrm>
            <a:off x="4122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3" name="Google Shape;203;p33"/>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4" name="Google Shape;204;p33"/>
          <p:cNvSpPr txBox="1"/>
          <p:nvPr/>
        </p:nvSpPr>
        <p:spPr>
          <a:xfrm>
            <a:off x="554325" y="78450"/>
            <a:ext cx="532200" cy="26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exend"/>
              <a:ea typeface="Lexend"/>
              <a:cs typeface="Lexend"/>
              <a:sym typeface="Lexend"/>
            </a:endParaRPr>
          </a:p>
        </p:txBody>
      </p:sp>
      <p:sp>
        <p:nvSpPr>
          <p:cNvPr id="205" name="Google Shape;205;p33"/>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206" name="Google Shape;206;p33"/>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207" name="Google Shape;207;p33"/>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208" name="Google Shape;208;p33"/>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209" name="Google Shape;209;p33"/>
          <p:cNvSpPr txBox="1"/>
          <p:nvPr>
            <p:ph idx="2" type="subTitle"/>
          </p:nvPr>
        </p:nvSpPr>
        <p:spPr>
          <a:xfrm>
            <a:off x="907875" y="2010925"/>
            <a:ext cx="7363800" cy="315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Objectif : Mesurer la </a:t>
            </a:r>
            <a:r>
              <a:rPr lang="en">
                <a:solidFill>
                  <a:srgbClr val="00C3B1"/>
                </a:solidFill>
              </a:rPr>
              <a:t>vitesse de l’eau </a:t>
            </a:r>
            <a:r>
              <a:rPr lang="en"/>
              <a:t>à la surface de la rivière avec des réseaux de neurones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Surveiller l'écoulement de l'eau et prévenir les inondations </a:t>
            </a:r>
            <a:endParaRPr/>
          </a:p>
          <a:p>
            <a:pPr indent="0" lvl="0" marL="0" rtl="0" algn="l">
              <a:spcBef>
                <a:spcPts val="0"/>
              </a:spcBef>
              <a:spcAft>
                <a:spcPts val="0"/>
              </a:spcAft>
              <a:buNone/>
            </a:pPr>
            <a:r>
              <a:rPr lang="en"/>
              <a:t>= amélioration de la santé des écosystèmes et des ressources en eau</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 long terme  : intégrer le projet dans une application mobile</a:t>
            </a:r>
            <a:endParaRPr/>
          </a:p>
          <a:p>
            <a:pPr indent="457200" lvl="0" marL="457200" rtl="0" algn="l">
              <a:spcBef>
                <a:spcPts val="0"/>
              </a:spcBef>
              <a:spcAft>
                <a:spcPts val="0"/>
              </a:spcAft>
              <a:buNone/>
            </a:pPr>
            <a:r>
              <a:rPr lang="en"/>
              <a:t>→ pas d’instruments de mesures juste une caméra de téléphone</a:t>
            </a:r>
            <a:endParaRPr/>
          </a:p>
          <a:p>
            <a:pPr indent="45720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10" name="Google Shape;210;p33"/>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1" name="Google Shape;211;p33"/>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2" name="Google Shape;212;p33"/>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3" name="Google Shape;213;p33"/>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4" name="Google Shape;214;p33"/>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5" name="Google Shape;215;p33"/>
          <p:cNvSpPr/>
          <p:nvPr/>
        </p:nvSpPr>
        <p:spPr>
          <a:xfrm>
            <a:off x="53866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6" name="Google Shape;216;p33"/>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7" name="Google Shape;217;p33"/>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8" name="Google Shape;218;p33"/>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9" name="Google Shape;219;p33"/>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20" name="Google Shape;220;p33"/>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21" name="Google Shape;221;p33"/>
          <p:cNvSpPr/>
          <p:nvPr/>
        </p:nvSpPr>
        <p:spPr>
          <a:xfrm>
            <a:off x="55644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51"/>
          <p:cNvSpPr/>
          <p:nvPr/>
        </p:nvSpPr>
        <p:spPr>
          <a:xfrm>
            <a:off x="6028725" y="1313350"/>
            <a:ext cx="3115500" cy="10446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854" name="Google Shape;854;p51"/>
          <p:cNvSpPr txBox="1"/>
          <p:nvPr>
            <p:ph type="title"/>
          </p:nvPr>
        </p:nvSpPr>
        <p:spPr>
          <a:xfrm>
            <a:off x="7962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Réseau de neurone pour classifier la vitesse des rivières</a:t>
            </a:r>
            <a:endParaRPr sz="2000">
              <a:solidFill>
                <a:schemeClr val="accent6"/>
              </a:solidFill>
            </a:endParaRPr>
          </a:p>
        </p:txBody>
      </p:sp>
      <p:pic>
        <p:nvPicPr>
          <p:cNvPr id="855" name="Google Shape;855;p51"/>
          <p:cNvPicPr preferRelativeResize="0"/>
          <p:nvPr/>
        </p:nvPicPr>
        <p:blipFill>
          <a:blip r:embed="rId3">
            <a:alphaModFix/>
          </a:blip>
          <a:stretch>
            <a:fillRect/>
          </a:stretch>
        </p:blipFill>
        <p:spPr>
          <a:xfrm>
            <a:off x="152400" y="1640000"/>
            <a:ext cx="3777642" cy="1044600"/>
          </a:xfrm>
          <a:prstGeom prst="rect">
            <a:avLst/>
          </a:prstGeom>
          <a:noFill/>
          <a:ln>
            <a:noFill/>
          </a:ln>
        </p:spPr>
      </p:pic>
      <p:pic>
        <p:nvPicPr>
          <p:cNvPr id="856" name="Google Shape;856;p51"/>
          <p:cNvPicPr preferRelativeResize="0"/>
          <p:nvPr/>
        </p:nvPicPr>
        <p:blipFill>
          <a:blip r:embed="rId4">
            <a:alphaModFix/>
          </a:blip>
          <a:stretch>
            <a:fillRect/>
          </a:stretch>
        </p:blipFill>
        <p:spPr>
          <a:xfrm>
            <a:off x="4696125" y="1313350"/>
            <a:ext cx="3336275" cy="2581975"/>
          </a:xfrm>
          <a:prstGeom prst="rect">
            <a:avLst/>
          </a:prstGeom>
          <a:noFill/>
          <a:ln>
            <a:noFill/>
          </a:ln>
        </p:spPr>
      </p:pic>
      <p:sp>
        <p:nvSpPr>
          <p:cNvPr id="857" name="Google Shape;857;p51"/>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58" name="Google Shape;858;p51"/>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59" name="Google Shape;859;p51"/>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0" name="Google Shape;860;p51"/>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1" name="Google Shape;861;p51"/>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2" name="Google Shape;862;p51"/>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3" name="Google Shape;863;p51"/>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4" name="Google Shape;864;p51"/>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5" name="Google Shape;865;p51"/>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6" name="Google Shape;866;p51"/>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7" name="Google Shape;867;p51"/>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8" name="Google Shape;868;p51"/>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9" name="Google Shape;869;p51"/>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70" name="Google Shape;870;p51"/>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871" name="Google Shape;871;p51"/>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872" name="Google Shape;872;p51"/>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873" name="Google Shape;873;p51"/>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74" name="Google Shape;874;p51"/>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75" name="Google Shape;875;p51"/>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76" name="Google Shape;876;p51"/>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77" name="Google Shape;877;p51"/>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78" name="Google Shape;878;p51"/>
          <p:cNvSpPr/>
          <p:nvPr/>
        </p:nvSpPr>
        <p:spPr>
          <a:xfrm>
            <a:off x="539138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79" name="Google Shape;879;p51"/>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80" name="Google Shape;880;p51"/>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81" name="Google Shape;881;p51"/>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82" name="Google Shape;882;p51"/>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83" name="Google Shape;883;p51"/>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84" name="Google Shape;884;p51"/>
          <p:cNvSpPr txBox="1"/>
          <p:nvPr/>
        </p:nvSpPr>
        <p:spPr>
          <a:xfrm>
            <a:off x="521675" y="2684600"/>
            <a:ext cx="3209700" cy="7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Exemple d’une division en 8 classes</a:t>
            </a:r>
            <a:endParaRPr i="1">
              <a:latin typeface="Didact Gothic"/>
              <a:ea typeface="Didact Gothic"/>
              <a:cs typeface="Didact Gothic"/>
              <a:sym typeface="Didact Gothic"/>
            </a:endParaRPr>
          </a:p>
        </p:txBody>
      </p:sp>
      <p:sp>
        <p:nvSpPr>
          <p:cNvPr id="885" name="Google Shape;885;p51"/>
          <p:cNvSpPr txBox="1"/>
          <p:nvPr/>
        </p:nvSpPr>
        <p:spPr>
          <a:xfrm>
            <a:off x="4777000" y="3921550"/>
            <a:ext cx="3209700" cy="7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Didact Gothic"/>
                <a:ea typeface="Didact Gothic"/>
                <a:cs typeface="Didact Gothic"/>
                <a:sym typeface="Didact Gothic"/>
              </a:rPr>
              <a:t>Données modélisées par des fonctions</a:t>
            </a:r>
            <a:endParaRPr i="1">
              <a:latin typeface="Didact Gothic"/>
              <a:ea typeface="Didact Gothic"/>
              <a:cs typeface="Didact Gothic"/>
              <a:sym typeface="Didact Gothic"/>
            </a:endParaRPr>
          </a:p>
        </p:txBody>
      </p:sp>
      <p:sp>
        <p:nvSpPr>
          <p:cNvPr id="886" name="Google Shape;886;p51"/>
          <p:cNvSpPr/>
          <p:nvPr/>
        </p:nvSpPr>
        <p:spPr>
          <a:xfrm>
            <a:off x="556122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52"/>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rPr>
              <a:t>RÉSULTATS </a:t>
            </a:r>
            <a:endParaRPr>
              <a:solidFill>
                <a:schemeClr val="accent6"/>
              </a:solidFill>
            </a:endParaRPr>
          </a:p>
          <a:p>
            <a:pPr indent="0" lvl="0" marL="0" rtl="0" algn="l">
              <a:spcBef>
                <a:spcPts val="0"/>
              </a:spcBef>
              <a:spcAft>
                <a:spcPts val="0"/>
              </a:spcAft>
              <a:buNone/>
            </a:pPr>
            <a:r>
              <a:t/>
            </a:r>
            <a:endParaRPr>
              <a:solidFill>
                <a:schemeClr val="accent6"/>
              </a:solidFill>
            </a:endParaRPr>
          </a:p>
        </p:txBody>
      </p:sp>
      <p:sp>
        <p:nvSpPr>
          <p:cNvPr id="892" name="Google Shape;892;p52"/>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893" name="Google Shape;893;p52"/>
          <p:cNvSpPr txBox="1"/>
          <p:nvPr>
            <p:ph idx="4294967295" type="subTitle"/>
          </p:nvPr>
        </p:nvSpPr>
        <p:spPr>
          <a:xfrm>
            <a:off x="977500" y="1288325"/>
            <a:ext cx="7187100" cy="7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 résultats sont très concluants pour la régression non linéaire à 5 couches.</a:t>
            </a:r>
            <a:endParaRPr/>
          </a:p>
          <a:p>
            <a:pPr indent="0" lvl="0" marL="0" rtl="0" algn="l">
              <a:spcBef>
                <a:spcPts val="1600"/>
              </a:spcBef>
              <a:spcAft>
                <a:spcPts val="1600"/>
              </a:spcAft>
              <a:buNone/>
            </a:pPr>
            <a:r>
              <a:rPr lang="en"/>
              <a:t>Cette approche sera utile après l’extraction des caractéristiques des vidéos</a:t>
            </a:r>
            <a:endParaRPr/>
          </a:p>
        </p:txBody>
      </p:sp>
      <p:pic>
        <p:nvPicPr>
          <p:cNvPr id="894" name="Google Shape;894;p52"/>
          <p:cNvPicPr preferRelativeResize="0"/>
          <p:nvPr/>
        </p:nvPicPr>
        <p:blipFill>
          <a:blip r:embed="rId3">
            <a:alphaModFix/>
          </a:blip>
          <a:stretch>
            <a:fillRect/>
          </a:stretch>
        </p:blipFill>
        <p:spPr>
          <a:xfrm>
            <a:off x="5785287" y="2386069"/>
            <a:ext cx="2758074" cy="2021758"/>
          </a:xfrm>
          <a:prstGeom prst="rect">
            <a:avLst/>
          </a:prstGeom>
          <a:noFill/>
          <a:ln>
            <a:noFill/>
          </a:ln>
        </p:spPr>
      </p:pic>
      <p:pic>
        <p:nvPicPr>
          <p:cNvPr id="895" name="Google Shape;895;p52"/>
          <p:cNvPicPr preferRelativeResize="0"/>
          <p:nvPr/>
        </p:nvPicPr>
        <p:blipFill>
          <a:blip r:embed="rId4">
            <a:alphaModFix/>
          </a:blip>
          <a:stretch>
            <a:fillRect/>
          </a:stretch>
        </p:blipFill>
        <p:spPr>
          <a:xfrm>
            <a:off x="720000" y="2386075"/>
            <a:ext cx="2722541" cy="2021750"/>
          </a:xfrm>
          <a:prstGeom prst="rect">
            <a:avLst/>
          </a:prstGeom>
          <a:noFill/>
          <a:ln>
            <a:noFill/>
          </a:ln>
        </p:spPr>
      </p:pic>
      <p:sp>
        <p:nvSpPr>
          <p:cNvPr id="896" name="Google Shape;896;p52"/>
          <p:cNvSpPr txBox="1"/>
          <p:nvPr/>
        </p:nvSpPr>
        <p:spPr>
          <a:xfrm>
            <a:off x="669175" y="4407825"/>
            <a:ext cx="2824200" cy="152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Didact Gothic"/>
                <a:ea typeface="Didact Gothic"/>
                <a:cs typeface="Didact Gothic"/>
                <a:sym typeface="Didact Gothic"/>
              </a:rPr>
              <a:t>Régression non linéaire avec un réseau de neurones 3 couches</a:t>
            </a:r>
            <a:endParaRPr i="1">
              <a:solidFill>
                <a:schemeClr val="dk1"/>
              </a:solidFill>
              <a:latin typeface="Didact Gothic"/>
              <a:ea typeface="Didact Gothic"/>
              <a:cs typeface="Didact Gothic"/>
              <a:sym typeface="Didact Gothic"/>
            </a:endParaRPr>
          </a:p>
        </p:txBody>
      </p:sp>
      <p:sp>
        <p:nvSpPr>
          <p:cNvPr id="897" name="Google Shape;897;p52"/>
          <p:cNvSpPr txBox="1"/>
          <p:nvPr/>
        </p:nvSpPr>
        <p:spPr>
          <a:xfrm>
            <a:off x="5871975" y="440782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latin typeface="Didact Gothic"/>
                <a:ea typeface="Didact Gothic"/>
                <a:cs typeface="Didact Gothic"/>
                <a:sym typeface="Didact Gothic"/>
              </a:rPr>
              <a:t>Régression non linéaire avec un réseau de neurones 5 couches</a:t>
            </a:r>
            <a:endParaRPr/>
          </a:p>
        </p:txBody>
      </p:sp>
      <p:sp>
        <p:nvSpPr>
          <p:cNvPr id="898" name="Google Shape;898;p52"/>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99" name="Google Shape;899;p52"/>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0" name="Google Shape;900;p52"/>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1" name="Google Shape;901;p52"/>
          <p:cNvSpPr/>
          <p:nvPr/>
        </p:nvSpPr>
        <p:spPr>
          <a:xfrm>
            <a:off x="6215834"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2" name="Google Shape;902;p52"/>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3" name="Google Shape;903;p52"/>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4" name="Google Shape;904;p52"/>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5" name="Google Shape;905;p52"/>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6" name="Google Shape;906;p52"/>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7" name="Google Shape;907;p52"/>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8" name="Google Shape;908;p52"/>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09" name="Google Shape;909;p52"/>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10" name="Google Shape;910;p52"/>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11" name="Google Shape;911;p52"/>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912" name="Google Shape;912;p52"/>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913" name="Google Shape;913;p52"/>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914" name="Google Shape;914;p52"/>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15" name="Google Shape;915;p52"/>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16" name="Google Shape;916;p52"/>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17" name="Google Shape;917;p52"/>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18" name="Google Shape;918;p52"/>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19" name="Google Shape;919;p52"/>
          <p:cNvSpPr/>
          <p:nvPr/>
        </p:nvSpPr>
        <p:spPr>
          <a:xfrm>
            <a:off x="53866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20" name="Google Shape;920;p52"/>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21" name="Google Shape;921;p52"/>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22" name="Google Shape;922;p52"/>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23" name="Google Shape;923;p52"/>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24" name="Google Shape;924;p52"/>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25" name="Google Shape;925;p52"/>
          <p:cNvSpPr/>
          <p:nvPr/>
        </p:nvSpPr>
        <p:spPr>
          <a:xfrm>
            <a:off x="556122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highlight>
                <a:schemeClr val="lt2"/>
              </a:highlight>
              <a:latin typeface="Lexend"/>
              <a:ea typeface="Lexend"/>
              <a:cs typeface="Lexend"/>
              <a:sym typeface="Lexen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sp>
        <p:nvSpPr>
          <p:cNvPr id="930" name="Google Shape;930;p53"/>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Classification de séries temporelles</a:t>
            </a:r>
            <a:endParaRPr sz="2000">
              <a:solidFill>
                <a:schemeClr val="accent6"/>
              </a:solidFill>
            </a:endParaRPr>
          </a:p>
          <a:p>
            <a:pPr indent="0" lvl="0" marL="0" rtl="0" algn="l">
              <a:spcBef>
                <a:spcPts val="0"/>
              </a:spcBef>
              <a:spcAft>
                <a:spcPts val="0"/>
              </a:spcAft>
              <a:buNone/>
            </a:pPr>
            <a:r>
              <a:t/>
            </a:r>
            <a:endParaRPr>
              <a:solidFill>
                <a:schemeClr val="accent6"/>
              </a:solidFill>
            </a:endParaRPr>
          </a:p>
        </p:txBody>
      </p:sp>
      <p:sp>
        <p:nvSpPr>
          <p:cNvPr id="931" name="Google Shape;931;p53"/>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932" name="Google Shape;932;p53"/>
          <p:cNvSpPr txBox="1"/>
          <p:nvPr>
            <p:ph idx="4294967295" type="subTitle"/>
          </p:nvPr>
        </p:nvSpPr>
        <p:spPr>
          <a:xfrm>
            <a:off x="977500" y="1288325"/>
            <a:ext cx="7187100" cy="7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L’approche de classification de séries temporelle donne de bons résultats,</a:t>
            </a:r>
            <a:endParaRPr/>
          </a:p>
          <a:p>
            <a:pPr indent="0" lvl="0" marL="0" rtl="0" algn="l">
              <a:spcBef>
                <a:spcPts val="1600"/>
              </a:spcBef>
              <a:spcAft>
                <a:spcPts val="0"/>
              </a:spcAft>
              <a:buNone/>
            </a:pPr>
            <a:r>
              <a:rPr lang="en"/>
              <a:t>On en déduit que discrétiser les vidéos en classes d’intervalles de vitesse est une approche qui peut fonctionner</a:t>
            </a:r>
            <a:endParaRPr/>
          </a:p>
          <a:p>
            <a:pPr indent="0" lvl="0" marL="0" rtl="0" algn="l">
              <a:spcBef>
                <a:spcPts val="1600"/>
              </a:spcBef>
              <a:spcAft>
                <a:spcPts val="1600"/>
              </a:spcAft>
              <a:buNone/>
            </a:pPr>
            <a:r>
              <a:t/>
            </a:r>
            <a:endParaRPr/>
          </a:p>
        </p:txBody>
      </p:sp>
      <p:pic>
        <p:nvPicPr>
          <p:cNvPr id="933" name="Google Shape;933;p53"/>
          <p:cNvPicPr preferRelativeResize="0"/>
          <p:nvPr/>
        </p:nvPicPr>
        <p:blipFill>
          <a:blip r:embed="rId3">
            <a:alphaModFix/>
          </a:blip>
          <a:stretch>
            <a:fillRect/>
          </a:stretch>
        </p:blipFill>
        <p:spPr>
          <a:xfrm>
            <a:off x="373600" y="3511700"/>
            <a:ext cx="4800600" cy="971550"/>
          </a:xfrm>
          <a:prstGeom prst="rect">
            <a:avLst/>
          </a:prstGeom>
          <a:noFill/>
          <a:ln>
            <a:noFill/>
          </a:ln>
        </p:spPr>
      </p:pic>
      <p:sp>
        <p:nvSpPr>
          <p:cNvPr id="934" name="Google Shape;934;p53"/>
          <p:cNvSpPr txBox="1"/>
          <p:nvPr/>
        </p:nvSpPr>
        <p:spPr>
          <a:xfrm>
            <a:off x="373600" y="4407825"/>
            <a:ext cx="48006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Résultats de la classification de fonctions temporelles avec un simple RNN</a:t>
            </a:r>
            <a:endParaRPr i="1">
              <a:solidFill>
                <a:schemeClr val="dk1"/>
              </a:solidFill>
              <a:latin typeface="Didact Gothic"/>
              <a:ea typeface="Didact Gothic"/>
              <a:cs typeface="Didact Gothic"/>
              <a:sym typeface="Didact Gothic"/>
            </a:endParaRPr>
          </a:p>
        </p:txBody>
      </p:sp>
      <p:sp>
        <p:nvSpPr>
          <p:cNvPr id="935" name="Google Shape;935;p53"/>
          <p:cNvSpPr txBox="1"/>
          <p:nvPr/>
        </p:nvSpPr>
        <p:spPr>
          <a:xfrm>
            <a:off x="5785275" y="4407825"/>
            <a:ext cx="27264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Entrainement d’un réseau simple RNN pour la classification de fonctions temporelles</a:t>
            </a:r>
            <a:endParaRPr i="1">
              <a:solidFill>
                <a:schemeClr val="dk1"/>
              </a:solidFill>
              <a:latin typeface="Didact Gothic"/>
              <a:ea typeface="Didact Gothic"/>
              <a:cs typeface="Didact Gothic"/>
              <a:sym typeface="Didact Gothic"/>
            </a:endParaRPr>
          </a:p>
        </p:txBody>
      </p:sp>
      <p:pic>
        <p:nvPicPr>
          <p:cNvPr id="936" name="Google Shape;936;p53"/>
          <p:cNvPicPr preferRelativeResize="0"/>
          <p:nvPr/>
        </p:nvPicPr>
        <p:blipFill>
          <a:blip r:embed="rId4">
            <a:alphaModFix/>
          </a:blip>
          <a:stretch>
            <a:fillRect/>
          </a:stretch>
        </p:blipFill>
        <p:spPr>
          <a:xfrm>
            <a:off x="5697500" y="2459196"/>
            <a:ext cx="2726500" cy="2024053"/>
          </a:xfrm>
          <a:prstGeom prst="rect">
            <a:avLst/>
          </a:prstGeom>
          <a:noFill/>
          <a:ln>
            <a:noFill/>
          </a:ln>
        </p:spPr>
      </p:pic>
      <p:sp>
        <p:nvSpPr>
          <p:cNvPr id="937" name="Google Shape;937;p53"/>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38" name="Google Shape;938;p53"/>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39" name="Google Shape;939;p53"/>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0" name="Google Shape;940;p53"/>
          <p:cNvSpPr/>
          <p:nvPr/>
        </p:nvSpPr>
        <p:spPr>
          <a:xfrm>
            <a:off x="6215834"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1" name="Google Shape;941;p53"/>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2" name="Google Shape;942;p53"/>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3" name="Google Shape;943;p53"/>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4" name="Google Shape;944;p53"/>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5" name="Google Shape;945;p53"/>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6" name="Google Shape;946;p53"/>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7" name="Google Shape;947;p53"/>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8" name="Google Shape;948;p53"/>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49" name="Google Shape;949;p53"/>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50" name="Google Shape;950;p53"/>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951" name="Google Shape;951;p53"/>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952" name="Google Shape;952;p53"/>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953" name="Google Shape;953;p53"/>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54" name="Google Shape;954;p53"/>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55" name="Google Shape;955;p53"/>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56" name="Google Shape;956;p53"/>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57" name="Google Shape;957;p53"/>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58" name="Google Shape;958;p53"/>
          <p:cNvSpPr/>
          <p:nvPr/>
        </p:nvSpPr>
        <p:spPr>
          <a:xfrm>
            <a:off x="53866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59" name="Google Shape;959;p53"/>
          <p:cNvSpPr/>
          <p:nvPr/>
        </p:nvSpPr>
        <p:spPr>
          <a:xfrm>
            <a:off x="64534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60" name="Google Shape;960;p53"/>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61" name="Google Shape;961;p53"/>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62" name="Google Shape;962;p53"/>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63" name="Google Shape;963;p53"/>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7" name="Shape 967"/>
        <p:cNvGrpSpPr/>
        <p:nvPr/>
      </p:nvGrpSpPr>
      <p:grpSpPr>
        <a:xfrm>
          <a:off x="0" y="0"/>
          <a:ext cx="0" cy="0"/>
          <a:chOff x="0" y="0"/>
          <a:chExt cx="0" cy="0"/>
        </a:xfrm>
      </p:grpSpPr>
      <p:sp>
        <p:nvSpPr>
          <p:cNvPr id="968" name="Google Shape;968;p54"/>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Limites de la classification de séries temporelles</a:t>
            </a:r>
            <a:endParaRPr sz="2000">
              <a:solidFill>
                <a:schemeClr val="accent6"/>
              </a:solidFill>
            </a:endParaRPr>
          </a:p>
          <a:p>
            <a:pPr indent="0" lvl="0" marL="0" rtl="0" algn="l">
              <a:spcBef>
                <a:spcPts val="0"/>
              </a:spcBef>
              <a:spcAft>
                <a:spcPts val="0"/>
              </a:spcAft>
              <a:buNone/>
            </a:pPr>
            <a:r>
              <a:t/>
            </a:r>
            <a:endParaRPr>
              <a:solidFill>
                <a:schemeClr val="accent6"/>
              </a:solidFill>
            </a:endParaRPr>
          </a:p>
        </p:txBody>
      </p:sp>
      <p:sp>
        <p:nvSpPr>
          <p:cNvPr id="969" name="Google Shape;969;p54"/>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970" name="Google Shape;970;p54"/>
          <p:cNvSpPr txBox="1"/>
          <p:nvPr>
            <p:ph idx="4294967295" type="subTitle"/>
          </p:nvPr>
        </p:nvSpPr>
        <p:spPr>
          <a:xfrm>
            <a:off x="977500" y="1288325"/>
            <a:ext cx="7187100" cy="779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Ce problème simplifié est moyennement résistant au manque de données, et relativement résistant à la variance dans les données</a:t>
            </a:r>
            <a:endParaRPr/>
          </a:p>
        </p:txBody>
      </p:sp>
      <p:pic>
        <p:nvPicPr>
          <p:cNvPr id="971" name="Google Shape;971;p54"/>
          <p:cNvPicPr preferRelativeResize="0"/>
          <p:nvPr/>
        </p:nvPicPr>
        <p:blipFill>
          <a:blip r:embed="rId3">
            <a:alphaModFix/>
          </a:blip>
          <a:stretch>
            <a:fillRect/>
          </a:stretch>
        </p:blipFill>
        <p:spPr>
          <a:xfrm>
            <a:off x="681529" y="2320275"/>
            <a:ext cx="3632620" cy="2246426"/>
          </a:xfrm>
          <a:prstGeom prst="rect">
            <a:avLst/>
          </a:prstGeom>
          <a:noFill/>
          <a:ln>
            <a:noFill/>
          </a:ln>
        </p:spPr>
      </p:pic>
      <p:pic>
        <p:nvPicPr>
          <p:cNvPr id="972" name="Google Shape;972;p54"/>
          <p:cNvPicPr preferRelativeResize="0"/>
          <p:nvPr/>
        </p:nvPicPr>
        <p:blipFill>
          <a:blip r:embed="rId4">
            <a:alphaModFix/>
          </a:blip>
          <a:stretch>
            <a:fillRect/>
          </a:stretch>
        </p:blipFill>
        <p:spPr>
          <a:xfrm>
            <a:off x="4791375" y="2320275"/>
            <a:ext cx="3632625" cy="2246450"/>
          </a:xfrm>
          <a:prstGeom prst="rect">
            <a:avLst/>
          </a:prstGeom>
          <a:noFill/>
          <a:ln>
            <a:noFill/>
          </a:ln>
        </p:spPr>
      </p:pic>
      <p:sp>
        <p:nvSpPr>
          <p:cNvPr id="973" name="Google Shape;973;p54"/>
          <p:cNvSpPr txBox="1"/>
          <p:nvPr/>
        </p:nvSpPr>
        <p:spPr>
          <a:xfrm>
            <a:off x="619375" y="4407825"/>
            <a:ext cx="36327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Pourcentage d’erreurs en fonction du nombre de fonctions uniques</a:t>
            </a:r>
            <a:endParaRPr i="1">
              <a:solidFill>
                <a:schemeClr val="dk1"/>
              </a:solidFill>
              <a:latin typeface="Didact Gothic"/>
              <a:ea typeface="Didact Gothic"/>
              <a:cs typeface="Didact Gothic"/>
              <a:sym typeface="Didact Gothic"/>
            </a:endParaRPr>
          </a:p>
        </p:txBody>
      </p:sp>
      <p:sp>
        <p:nvSpPr>
          <p:cNvPr id="974" name="Google Shape;974;p54"/>
          <p:cNvSpPr txBox="1"/>
          <p:nvPr/>
        </p:nvSpPr>
        <p:spPr>
          <a:xfrm>
            <a:off x="4791375" y="4407825"/>
            <a:ext cx="36327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Pourcentage d’erreurs en fonction de la variance des données</a:t>
            </a:r>
            <a:endParaRPr i="1">
              <a:solidFill>
                <a:schemeClr val="dk1"/>
              </a:solidFill>
              <a:latin typeface="Didact Gothic"/>
              <a:ea typeface="Didact Gothic"/>
              <a:cs typeface="Didact Gothic"/>
              <a:sym typeface="Didact Gothic"/>
            </a:endParaRPr>
          </a:p>
        </p:txBody>
      </p:sp>
      <p:sp>
        <p:nvSpPr>
          <p:cNvPr id="975" name="Google Shape;975;p54"/>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76" name="Google Shape;976;p54"/>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77" name="Google Shape;977;p54"/>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78" name="Google Shape;978;p54"/>
          <p:cNvSpPr/>
          <p:nvPr/>
        </p:nvSpPr>
        <p:spPr>
          <a:xfrm>
            <a:off x="6215834"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79" name="Google Shape;979;p54"/>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80" name="Google Shape;980;p54"/>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81" name="Google Shape;981;p54"/>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82" name="Google Shape;982;p54"/>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83" name="Google Shape;983;p54"/>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84" name="Google Shape;984;p54"/>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85" name="Google Shape;985;p54"/>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86" name="Google Shape;986;p54"/>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87" name="Google Shape;987;p54"/>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88" name="Google Shape;988;p54"/>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989" name="Google Shape;989;p54"/>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990" name="Google Shape;990;p54"/>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991" name="Google Shape;991;p54"/>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92" name="Google Shape;992;p54"/>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93" name="Google Shape;993;p54"/>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94" name="Google Shape;994;p54"/>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95" name="Google Shape;995;p54"/>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96" name="Google Shape;996;p54"/>
          <p:cNvSpPr/>
          <p:nvPr/>
        </p:nvSpPr>
        <p:spPr>
          <a:xfrm>
            <a:off x="53866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97" name="Google Shape;997;p54"/>
          <p:cNvSpPr/>
          <p:nvPr/>
        </p:nvSpPr>
        <p:spPr>
          <a:xfrm>
            <a:off x="64534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98" name="Google Shape;998;p54"/>
          <p:cNvSpPr/>
          <p:nvPr/>
        </p:nvSpPr>
        <p:spPr>
          <a:xfrm>
            <a:off x="66375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99" name="Google Shape;999;p54"/>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00" name="Google Shape;1000;p54"/>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01" name="Google Shape;1001;p54"/>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55"/>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Estimation de la variable réelle de sortie</a:t>
            </a:r>
            <a:endParaRPr sz="2000">
              <a:solidFill>
                <a:schemeClr val="accent6"/>
              </a:solidFill>
            </a:endParaRPr>
          </a:p>
          <a:p>
            <a:pPr indent="0" lvl="0" marL="0" rtl="0" algn="l">
              <a:spcBef>
                <a:spcPts val="0"/>
              </a:spcBef>
              <a:spcAft>
                <a:spcPts val="0"/>
              </a:spcAft>
              <a:buNone/>
            </a:pPr>
            <a:r>
              <a:t/>
            </a:r>
            <a:endParaRPr>
              <a:solidFill>
                <a:schemeClr val="accent6"/>
              </a:solidFill>
            </a:endParaRPr>
          </a:p>
        </p:txBody>
      </p:sp>
      <p:sp>
        <p:nvSpPr>
          <p:cNvPr id="1007" name="Google Shape;1007;p55"/>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008" name="Google Shape;1008;p55"/>
          <p:cNvSpPr txBox="1"/>
          <p:nvPr>
            <p:ph idx="4294967295" type="subTitle"/>
          </p:nvPr>
        </p:nvSpPr>
        <p:spPr>
          <a:xfrm>
            <a:off x="978450" y="995900"/>
            <a:ext cx="7187100" cy="7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a une performance mitigé : </a:t>
            </a:r>
            <a:endParaRPr/>
          </a:p>
          <a:p>
            <a:pPr indent="0" lvl="0" marL="0" rtl="0" algn="l">
              <a:spcBef>
                <a:spcPts val="1600"/>
              </a:spcBef>
              <a:spcAft>
                <a:spcPts val="0"/>
              </a:spcAft>
              <a:buNone/>
            </a:pPr>
            <a:r>
              <a:rPr lang="en"/>
              <a:t>Sur les simple RNN le réseau arrive à retirer des informations des vidéos pour créer un modèle d’estimation réel bien que l’erreur reste moyenne</a:t>
            </a:r>
            <a:endParaRPr/>
          </a:p>
          <a:p>
            <a:pPr indent="0" lvl="0" marL="0" rtl="0" algn="l">
              <a:spcBef>
                <a:spcPts val="1600"/>
              </a:spcBef>
              <a:spcAft>
                <a:spcPts val="1600"/>
              </a:spcAft>
              <a:buNone/>
            </a:pPr>
            <a:r>
              <a:rPr lang="en"/>
              <a:t>Les LSTM par contre converge très rarement</a:t>
            </a:r>
            <a:endParaRPr/>
          </a:p>
        </p:txBody>
      </p:sp>
      <p:pic>
        <p:nvPicPr>
          <p:cNvPr id="1009" name="Google Shape;1009;p55"/>
          <p:cNvPicPr preferRelativeResize="0"/>
          <p:nvPr/>
        </p:nvPicPr>
        <p:blipFill>
          <a:blip r:embed="rId3">
            <a:alphaModFix/>
          </a:blip>
          <a:stretch>
            <a:fillRect/>
          </a:stretch>
        </p:blipFill>
        <p:spPr>
          <a:xfrm>
            <a:off x="219575" y="2368000"/>
            <a:ext cx="3175800" cy="2381855"/>
          </a:xfrm>
          <a:prstGeom prst="rect">
            <a:avLst/>
          </a:prstGeom>
          <a:noFill/>
          <a:ln>
            <a:noFill/>
          </a:ln>
        </p:spPr>
      </p:pic>
      <p:sp>
        <p:nvSpPr>
          <p:cNvPr id="1010" name="Google Shape;1010;p55"/>
          <p:cNvSpPr txBox="1"/>
          <p:nvPr/>
        </p:nvSpPr>
        <p:spPr>
          <a:xfrm>
            <a:off x="219575" y="4567775"/>
            <a:ext cx="29919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Entraînement du RNN sur la vidéo Alpine</a:t>
            </a:r>
            <a:endParaRPr i="1">
              <a:solidFill>
                <a:schemeClr val="dk1"/>
              </a:solidFill>
              <a:latin typeface="Didact Gothic"/>
              <a:ea typeface="Didact Gothic"/>
              <a:cs typeface="Didact Gothic"/>
              <a:sym typeface="Didact Gothic"/>
            </a:endParaRPr>
          </a:p>
        </p:txBody>
      </p:sp>
      <p:pic>
        <p:nvPicPr>
          <p:cNvPr id="1011" name="Google Shape;1011;p55"/>
          <p:cNvPicPr preferRelativeResize="0"/>
          <p:nvPr/>
        </p:nvPicPr>
        <p:blipFill>
          <a:blip r:embed="rId4">
            <a:alphaModFix/>
          </a:blip>
          <a:stretch>
            <a:fillRect/>
          </a:stretch>
        </p:blipFill>
        <p:spPr>
          <a:xfrm>
            <a:off x="3395375" y="3735875"/>
            <a:ext cx="5567224" cy="654600"/>
          </a:xfrm>
          <a:prstGeom prst="rect">
            <a:avLst/>
          </a:prstGeom>
          <a:noFill/>
          <a:ln>
            <a:noFill/>
          </a:ln>
        </p:spPr>
      </p:pic>
      <p:sp>
        <p:nvSpPr>
          <p:cNvPr id="1012" name="Google Shape;1012;p55"/>
          <p:cNvSpPr txBox="1"/>
          <p:nvPr/>
        </p:nvSpPr>
        <p:spPr>
          <a:xfrm>
            <a:off x="3503611" y="4390475"/>
            <a:ext cx="49203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Précision du réseaux simple RNN sur la vidéo Alpine</a:t>
            </a:r>
            <a:endParaRPr i="1">
              <a:solidFill>
                <a:schemeClr val="dk1"/>
              </a:solidFill>
              <a:latin typeface="Didact Gothic"/>
              <a:ea typeface="Didact Gothic"/>
              <a:cs typeface="Didact Gothic"/>
              <a:sym typeface="Didact Gothic"/>
            </a:endParaRPr>
          </a:p>
        </p:txBody>
      </p:sp>
      <p:sp>
        <p:nvSpPr>
          <p:cNvPr id="1013" name="Google Shape;1013;p55"/>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14" name="Google Shape;1014;p55"/>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15" name="Google Shape;1015;p55"/>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16" name="Google Shape;1016;p55"/>
          <p:cNvSpPr/>
          <p:nvPr/>
        </p:nvSpPr>
        <p:spPr>
          <a:xfrm>
            <a:off x="6215834"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17" name="Google Shape;1017;p55"/>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18" name="Google Shape;1018;p55"/>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19" name="Google Shape;1019;p55"/>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20" name="Google Shape;1020;p55"/>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21" name="Google Shape;1021;p55"/>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22" name="Google Shape;1022;p55"/>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23" name="Google Shape;1023;p55"/>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24" name="Google Shape;1024;p55"/>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25" name="Google Shape;1025;p55"/>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26" name="Google Shape;1026;p55"/>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1027" name="Google Shape;1027;p55"/>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1028" name="Google Shape;1028;p55"/>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1029" name="Google Shape;1029;p55"/>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0" name="Google Shape;1030;p55"/>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1" name="Google Shape;1031;p55"/>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2" name="Google Shape;1032;p55"/>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3" name="Google Shape;1033;p55"/>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4" name="Google Shape;1034;p55"/>
          <p:cNvSpPr/>
          <p:nvPr/>
        </p:nvSpPr>
        <p:spPr>
          <a:xfrm>
            <a:off x="53866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5" name="Google Shape;1035;p55"/>
          <p:cNvSpPr/>
          <p:nvPr/>
        </p:nvSpPr>
        <p:spPr>
          <a:xfrm>
            <a:off x="64534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6" name="Google Shape;1036;p55"/>
          <p:cNvSpPr/>
          <p:nvPr/>
        </p:nvSpPr>
        <p:spPr>
          <a:xfrm>
            <a:off x="66375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7" name="Google Shape;1037;p55"/>
          <p:cNvSpPr/>
          <p:nvPr/>
        </p:nvSpPr>
        <p:spPr>
          <a:xfrm>
            <a:off x="68217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8" name="Google Shape;1038;p55"/>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9" name="Google Shape;1039;p55"/>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 name="Shape 1043"/>
        <p:cNvGrpSpPr/>
        <p:nvPr/>
      </p:nvGrpSpPr>
      <p:grpSpPr>
        <a:xfrm>
          <a:off x="0" y="0"/>
          <a:ext cx="0" cy="0"/>
          <a:chOff x="0" y="0"/>
          <a:chExt cx="0" cy="0"/>
        </a:xfrm>
      </p:grpSpPr>
      <p:sp>
        <p:nvSpPr>
          <p:cNvPr id="1044" name="Google Shape;1044;p56"/>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Classification des vidéos de rivières</a:t>
            </a:r>
            <a:endParaRPr sz="2000">
              <a:solidFill>
                <a:schemeClr val="accent6"/>
              </a:solidFill>
            </a:endParaRPr>
          </a:p>
          <a:p>
            <a:pPr indent="0" lvl="0" marL="0" rtl="0" algn="l">
              <a:spcBef>
                <a:spcPts val="0"/>
              </a:spcBef>
              <a:spcAft>
                <a:spcPts val="0"/>
              </a:spcAft>
              <a:buNone/>
            </a:pPr>
            <a:r>
              <a:t/>
            </a:r>
            <a:endParaRPr>
              <a:solidFill>
                <a:schemeClr val="accent6"/>
              </a:solidFill>
            </a:endParaRPr>
          </a:p>
        </p:txBody>
      </p:sp>
      <p:sp>
        <p:nvSpPr>
          <p:cNvPr id="1045" name="Google Shape;1045;p56"/>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046" name="Google Shape;1046;p56"/>
          <p:cNvSpPr txBox="1"/>
          <p:nvPr>
            <p:ph idx="4294967295" type="subTitle"/>
          </p:nvPr>
        </p:nvSpPr>
        <p:spPr>
          <a:xfrm>
            <a:off x="978450" y="995900"/>
            <a:ext cx="7187100" cy="121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commence avec 2 classes pour lesquelles les résultats sont très bons</a:t>
            </a:r>
            <a:endParaRPr/>
          </a:p>
          <a:p>
            <a:pPr indent="0" lvl="0" marL="0" rtl="0" algn="l">
              <a:spcBef>
                <a:spcPts val="1600"/>
              </a:spcBef>
              <a:spcAft>
                <a:spcPts val="1600"/>
              </a:spcAft>
              <a:buNone/>
            </a:pPr>
            <a:r>
              <a:rPr lang="en"/>
              <a:t>Pour 10 classes, l'entraînement se déroule très bien mais la généralisation est assez moyenne </a:t>
            </a:r>
            <a:endParaRPr/>
          </a:p>
        </p:txBody>
      </p:sp>
      <p:pic>
        <p:nvPicPr>
          <p:cNvPr id="1047" name="Google Shape;1047;p56"/>
          <p:cNvPicPr preferRelativeResize="0"/>
          <p:nvPr/>
        </p:nvPicPr>
        <p:blipFill>
          <a:blip r:embed="rId3">
            <a:alphaModFix/>
          </a:blip>
          <a:stretch>
            <a:fillRect/>
          </a:stretch>
        </p:blipFill>
        <p:spPr>
          <a:xfrm>
            <a:off x="278000" y="2430850"/>
            <a:ext cx="3058950" cy="2136297"/>
          </a:xfrm>
          <a:prstGeom prst="rect">
            <a:avLst/>
          </a:prstGeom>
          <a:noFill/>
          <a:ln>
            <a:noFill/>
          </a:ln>
        </p:spPr>
      </p:pic>
      <p:sp>
        <p:nvSpPr>
          <p:cNvPr id="1048" name="Google Shape;1048;p56"/>
          <p:cNvSpPr txBox="1"/>
          <p:nvPr/>
        </p:nvSpPr>
        <p:spPr>
          <a:xfrm>
            <a:off x="386550" y="4567150"/>
            <a:ext cx="29169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Entrainement d’un réseau LSTM pour la classification</a:t>
            </a:r>
            <a:endParaRPr i="1">
              <a:solidFill>
                <a:schemeClr val="dk1"/>
              </a:solidFill>
              <a:latin typeface="Didact Gothic"/>
              <a:ea typeface="Didact Gothic"/>
              <a:cs typeface="Didact Gothic"/>
              <a:sym typeface="Didact Gothic"/>
            </a:endParaRPr>
          </a:p>
        </p:txBody>
      </p:sp>
      <p:pic>
        <p:nvPicPr>
          <p:cNvPr id="1049" name="Google Shape;1049;p56"/>
          <p:cNvPicPr preferRelativeResize="0"/>
          <p:nvPr/>
        </p:nvPicPr>
        <p:blipFill>
          <a:blip r:embed="rId4">
            <a:alphaModFix/>
          </a:blip>
          <a:stretch>
            <a:fillRect/>
          </a:stretch>
        </p:blipFill>
        <p:spPr>
          <a:xfrm>
            <a:off x="3970025" y="4093025"/>
            <a:ext cx="3681075" cy="572350"/>
          </a:xfrm>
          <a:prstGeom prst="rect">
            <a:avLst/>
          </a:prstGeom>
          <a:noFill/>
          <a:ln>
            <a:noFill/>
          </a:ln>
        </p:spPr>
      </p:pic>
      <p:sp>
        <p:nvSpPr>
          <p:cNvPr id="1050" name="Google Shape;1050;p56"/>
          <p:cNvSpPr txBox="1"/>
          <p:nvPr/>
        </p:nvSpPr>
        <p:spPr>
          <a:xfrm>
            <a:off x="3379650" y="4643350"/>
            <a:ext cx="52533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Prédictions des classes d’intervalles de vitesse sur la vidéo Alpine </a:t>
            </a:r>
            <a:endParaRPr i="1">
              <a:solidFill>
                <a:schemeClr val="dk1"/>
              </a:solidFill>
              <a:latin typeface="Didact Gothic"/>
              <a:ea typeface="Didact Gothic"/>
              <a:cs typeface="Didact Gothic"/>
              <a:sym typeface="Didact Gothic"/>
            </a:endParaRPr>
          </a:p>
        </p:txBody>
      </p:sp>
      <p:sp>
        <p:nvSpPr>
          <p:cNvPr id="1051" name="Google Shape;1051;p56"/>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52" name="Google Shape;1052;p56"/>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53" name="Google Shape;1053;p56"/>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54" name="Google Shape;1054;p56"/>
          <p:cNvSpPr/>
          <p:nvPr/>
        </p:nvSpPr>
        <p:spPr>
          <a:xfrm>
            <a:off x="6215834"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55" name="Google Shape;1055;p56"/>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56" name="Google Shape;1056;p56"/>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57" name="Google Shape;1057;p56"/>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58" name="Google Shape;1058;p56"/>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59" name="Google Shape;1059;p56"/>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60" name="Google Shape;1060;p56"/>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61" name="Google Shape;1061;p56"/>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62" name="Google Shape;1062;p56"/>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63" name="Google Shape;1063;p56"/>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64" name="Google Shape;1064;p56"/>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1065" name="Google Shape;1065;p56"/>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1066" name="Google Shape;1066;p56"/>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1067" name="Google Shape;1067;p56"/>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68" name="Google Shape;1068;p56"/>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69" name="Google Shape;1069;p56"/>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70" name="Google Shape;1070;p56"/>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71" name="Google Shape;1071;p56"/>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72" name="Google Shape;1072;p56"/>
          <p:cNvSpPr/>
          <p:nvPr/>
        </p:nvSpPr>
        <p:spPr>
          <a:xfrm>
            <a:off x="53866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73" name="Google Shape;1073;p56"/>
          <p:cNvSpPr/>
          <p:nvPr/>
        </p:nvSpPr>
        <p:spPr>
          <a:xfrm>
            <a:off x="64534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74" name="Google Shape;1074;p56"/>
          <p:cNvSpPr/>
          <p:nvPr/>
        </p:nvSpPr>
        <p:spPr>
          <a:xfrm>
            <a:off x="66375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75" name="Google Shape;1075;p56"/>
          <p:cNvSpPr/>
          <p:nvPr/>
        </p:nvSpPr>
        <p:spPr>
          <a:xfrm>
            <a:off x="68217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76" name="Google Shape;1076;p56"/>
          <p:cNvSpPr/>
          <p:nvPr/>
        </p:nvSpPr>
        <p:spPr>
          <a:xfrm>
            <a:off x="6986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77" name="Google Shape;1077;p56"/>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pic>
        <p:nvPicPr>
          <p:cNvPr id="1078" name="Google Shape;1078;p56"/>
          <p:cNvPicPr preferRelativeResize="0"/>
          <p:nvPr/>
        </p:nvPicPr>
        <p:blipFill rotWithShape="1">
          <a:blip r:embed="rId5">
            <a:alphaModFix/>
          </a:blip>
          <a:srcRect b="10780" l="5784" r="29216" t="9065"/>
          <a:stretch/>
        </p:blipFill>
        <p:spPr>
          <a:xfrm>
            <a:off x="4750225" y="1955611"/>
            <a:ext cx="2007975" cy="1638714"/>
          </a:xfrm>
          <a:prstGeom prst="rect">
            <a:avLst/>
          </a:prstGeom>
          <a:noFill/>
          <a:ln>
            <a:noFill/>
          </a:ln>
        </p:spPr>
      </p:pic>
      <p:sp>
        <p:nvSpPr>
          <p:cNvPr id="1079" name="Google Shape;1079;p56"/>
          <p:cNvSpPr txBox="1"/>
          <p:nvPr/>
        </p:nvSpPr>
        <p:spPr>
          <a:xfrm>
            <a:off x="3379650" y="3616750"/>
            <a:ext cx="52533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Histogramme de la </a:t>
            </a:r>
            <a:r>
              <a:rPr i="1" lang="en">
                <a:solidFill>
                  <a:schemeClr val="dk1"/>
                </a:solidFill>
                <a:latin typeface="Didact Gothic"/>
                <a:ea typeface="Didact Gothic"/>
                <a:cs typeface="Didact Gothic"/>
                <a:sym typeface="Didact Gothic"/>
              </a:rPr>
              <a:t>répartition</a:t>
            </a:r>
            <a:r>
              <a:rPr i="1" lang="en">
                <a:solidFill>
                  <a:schemeClr val="dk1"/>
                </a:solidFill>
                <a:latin typeface="Didact Gothic"/>
                <a:ea typeface="Didact Gothic"/>
                <a:cs typeface="Didact Gothic"/>
                <a:sym typeface="Didact Gothic"/>
              </a:rPr>
              <a:t> des classes</a:t>
            </a:r>
            <a:endParaRPr i="1">
              <a:solidFill>
                <a:schemeClr val="dk1"/>
              </a:solidFill>
              <a:latin typeface="Didact Gothic"/>
              <a:ea typeface="Didact Gothic"/>
              <a:cs typeface="Didact Gothic"/>
              <a:sym typeface="Didact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3" name="Shape 1083"/>
        <p:cNvGrpSpPr/>
        <p:nvPr/>
      </p:nvGrpSpPr>
      <p:grpSpPr>
        <a:xfrm>
          <a:off x="0" y="0"/>
          <a:ext cx="0" cy="0"/>
          <a:chOff x="0" y="0"/>
          <a:chExt cx="0" cy="0"/>
        </a:xfrm>
      </p:grpSpPr>
      <p:sp>
        <p:nvSpPr>
          <p:cNvPr id="1084" name="Google Shape;1084;p57"/>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Classification des vidéos de rivières</a:t>
            </a:r>
            <a:endParaRPr sz="2000">
              <a:solidFill>
                <a:schemeClr val="accent6"/>
              </a:solidFill>
            </a:endParaRPr>
          </a:p>
          <a:p>
            <a:pPr indent="0" lvl="0" marL="0" rtl="0" algn="l">
              <a:spcBef>
                <a:spcPts val="0"/>
              </a:spcBef>
              <a:spcAft>
                <a:spcPts val="0"/>
              </a:spcAft>
              <a:buNone/>
            </a:pPr>
            <a:r>
              <a:t/>
            </a:r>
            <a:endParaRPr>
              <a:solidFill>
                <a:schemeClr val="accent6"/>
              </a:solidFill>
            </a:endParaRPr>
          </a:p>
        </p:txBody>
      </p:sp>
      <p:sp>
        <p:nvSpPr>
          <p:cNvPr id="1085" name="Google Shape;1085;p57"/>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086" name="Google Shape;1086;p57"/>
          <p:cNvSpPr txBox="1"/>
          <p:nvPr>
            <p:ph idx="4294967295" type="subTitle"/>
          </p:nvPr>
        </p:nvSpPr>
        <p:spPr>
          <a:xfrm>
            <a:off x="978450" y="906400"/>
            <a:ext cx="7187100" cy="13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Dans le vecteur de sortie y, nous simulons une distribution gaussienne où les classes proches de la classe d'intérêt sont non nulles, afin de récompenser les essais se rapprochant de la vérité</a:t>
            </a:r>
            <a:endParaRPr/>
          </a:p>
          <a:p>
            <a:pPr indent="0" lvl="0" marL="0" rtl="0" algn="l">
              <a:spcBef>
                <a:spcPts val="1600"/>
              </a:spcBef>
              <a:spcAft>
                <a:spcPts val="0"/>
              </a:spcAft>
              <a:buNone/>
            </a:pPr>
            <a:r>
              <a:rPr lang="en"/>
              <a:t>Les résultats changent peu car les limites étaient moins dans l’approche que dans les données</a:t>
            </a:r>
            <a:endParaRPr/>
          </a:p>
          <a:p>
            <a:pPr indent="0" lvl="0" marL="0" rtl="0" algn="l">
              <a:spcBef>
                <a:spcPts val="1600"/>
              </a:spcBef>
              <a:spcAft>
                <a:spcPts val="1600"/>
              </a:spcAft>
              <a:buNone/>
            </a:pPr>
            <a:r>
              <a:t/>
            </a:r>
            <a:endParaRPr/>
          </a:p>
        </p:txBody>
      </p:sp>
      <p:sp>
        <p:nvSpPr>
          <p:cNvPr id="1087" name="Google Shape;1087;p57"/>
          <p:cNvSpPr txBox="1"/>
          <p:nvPr/>
        </p:nvSpPr>
        <p:spPr>
          <a:xfrm>
            <a:off x="386550" y="4567150"/>
            <a:ext cx="29169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Entrainement d’un réseau LSTM avec une gaussienne sur y</a:t>
            </a:r>
            <a:endParaRPr i="1">
              <a:solidFill>
                <a:schemeClr val="dk1"/>
              </a:solidFill>
              <a:latin typeface="Didact Gothic"/>
              <a:ea typeface="Didact Gothic"/>
              <a:cs typeface="Didact Gothic"/>
              <a:sym typeface="Didact Gothic"/>
            </a:endParaRPr>
          </a:p>
        </p:txBody>
      </p:sp>
      <p:sp>
        <p:nvSpPr>
          <p:cNvPr id="1088" name="Google Shape;1088;p57"/>
          <p:cNvSpPr txBox="1"/>
          <p:nvPr/>
        </p:nvSpPr>
        <p:spPr>
          <a:xfrm>
            <a:off x="3741425" y="4567150"/>
            <a:ext cx="4356900" cy="152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dk1"/>
                </a:solidFill>
                <a:latin typeface="Didact Gothic"/>
                <a:ea typeface="Didact Gothic"/>
                <a:cs typeface="Didact Gothic"/>
                <a:sym typeface="Didact Gothic"/>
              </a:rPr>
              <a:t>Prédictions des classes d’intervalles de vitesse sur la vidéo Alpine </a:t>
            </a:r>
            <a:endParaRPr i="1">
              <a:solidFill>
                <a:schemeClr val="dk1"/>
              </a:solidFill>
              <a:latin typeface="Didact Gothic"/>
              <a:ea typeface="Didact Gothic"/>
              <a:cs typeface="Didact Gothic"/>
              <a:sym typeface="Didact Gothic"/>
            </a:endParaRPr>
          </a:p>
        </p:txBody>
      </p:sp>
      <p:pic>
        <p:nvPicPr>
          <p:cNvPr id="1089" name="Google Shape;1089;p57"/>
          <p:cNvPicPr preferRelativeResize="0"/>
          <p:nvPr/>
        </p:nvPicPr>
        <p:blipFill>
          <a:blip r:embed="rId3">
            <a:alphaModFix/>
          </a:blip>
          <a:stretch>
            <a:fillRect/>
          </a:stretch>
        </p:blipFill>
        <p:spPr>
          <a:xfrm>
            <a:off x="519847" y="2343275"/>
            <a:ext cx="2783603" cy="2123700"/>
          </a:xfrm>
          <a:prstGeom prst="rect">
            <a:avLst/>
          </a:prstGeom>
          <a:noFill/>
          <a:ln>
            <a:noFill/>
          </a:ln>
        </p:spPr>
      </p:pic>
      <p:pic>
        <p:nvPicPr>
          <p:cNvPr id="1090" name="Google Shape;1090;p57"/>
          <p:cNvPicPr preferRelativeResize="0"/>
          <p:nvPr/>
        </p:nvPicPr>
        <p:blipFill>
          <a:blip r:embed="rId4">
            <a:alphaModFix/>
          </a:blip>
          <a:stretch>
            <a:fillRect/>
          </a:stretch>
        </p:blipFill>
        <p:spPr>
          <a:xfrm>
            <a:off x="3563075" y="3758647"/>
            <a:ext cx="4993700" cy="808503"/>
          </a:xfrm>
          <a:prstGeom prst="rect">
            <a:avLst/>
          </a:prstGeom>
          <a:noFill/>
          <a:ln>
            <a:noFill/>
          </a:ln>
        </p:spPr>
      </p:pic>
      <p:sp>
        <p:nvSpPr>
          <p:cNvPr id="1091" name="Google Shape;1091;p57"/>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92" name="Google Shape;1092;p57"/>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93" name="Google Shape;1093;p57"/>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94" name="Google Shape;1094;p57"/>
          <p:cNvSpPr/>
          <p:nvPr/>
        </p:nvSpPr>
        <p:spPr>
          <a:xfrm>
            <a:off x="6215834"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95" name="Google Shape;1095;p57"/>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96" name="Google Shape;1096;p57"/>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97" name="Google Shape;1097;p57"/>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98" name="Google Shape;1098;p57"/>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99" name="Google Shape;1099;p57"/>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00" name="Google Shape;1100;p57"/>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01" name="Google Shape;1101;p57"/>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02" name="Google Shape;1102;p57"/>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03" name="Google Shape;1103;p57"/>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04" name="Google Shape;1104;p57"/>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1105" name="Google Shape;1105;p57"/>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1106" name="Google Shape;1106;p57"/>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1107" name="Google Shape;1107;p57"/>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08" name="Google Shape;1108;p57"/>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09" name="Google Shape;1109;p57"/>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10" name="Google Shape;1110;p57"/>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11" name="Google Shape;1111;p57"/>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12" name="Google Shape;1112;p57"/>
          <p:cNvSpPr/>
          <p:nvPr/>
        </p:nvSpPr>
        <p:spPr>
          <a:xfrm>
            <a:off x="53866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13" name="Google Shape;1113;p57"/>
          <p:cNvSpPr/>
          <p:nvPr/>
        </p:nvSpPr>
        <p:spPr>
          <a:xfrm>
            <a:off x="64534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14" name="Google Shape;1114;p57"/>
          <p:cNvSpPr/>
          <p:nvPr/>
        </p:nvSpPr>
        <p:spPr>
          <a:xfrm>
            <a:off x="66375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15" name="Google Shape;1115;p57"/>
          <p:cNvSpPr/>
          <p:nvPr/>
        </p:nvSpPr>
        <p:spPr>
          <a:xfrm>
            <a:off x="68217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16" name="Google Shape;1116;p57"/>
          <p:cNvSpPr/>
          <p:nvPr/>
        </p:nvSpPr>
        <p:spPr>
          <a:xfrm>
            <a:off x="6986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17" name="Google Shape;1117;p57"/>
          <p:cNvSpPr/>
          <p:nvPr/>
        </p:nvSpPr>
        <p:spPr>
          <a:xfrm>
            <a:off x="7170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 name="Shape 1121"/>
        <p:cNvGrpSpPr/>
        <p:nvPr/>
      </p:nvGrpSpPr>
      <p:grpSpPr>
        <a:xfrm>
          <a:off x="0" y="0"/>
          <a:ext cx="0" cy="0"/>
          <a:chOff x="0" y="0"/>
          <a:chExt cx="0" cy="0"/>
        </a:xfrm>
      </p:grpSpPr>
      <p:sp>
        <p:nvSpPr>
          <p:cNvPr id="1122" name="Google Shape;1122;p58"/>
          <p:cNvSpPr/>
          <p:nvPr/>
        </p:nvSpPr>
        <p:spPr>
          <a:xfrm>
            <a:off x="6028725" y="1846750"/>
            <a:ext cx="3115500" cy="10446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8"/>
          <p:cNvSpPr txBox="1"/>
          <p:nvPr>
            <p:ph type="title"/>
          </p:nvPr>
        </p:nvSpPr>
        <p:spPr>
          <a:xfrm>
            <a:off x="713225" y="319169"/>
            <a:ext cx="3594000" cy="5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6"/>
                </a:solidFill>
              </a:rPr>
              <a:t>CONCLUSION</a:t>
            </a:r>
            <a:endParaRPr>
              <a:solidFill>
                <a:schemeClr val="accent6"/>
              </a:solidFill>
            </a:endParaRPr>
          </a:p>
        </p:txBody>
      </p:sp>
      <p:sp>
        <p:nvSpPr>
          <p:cNvPr id="1124" name="Google Shape;1124;p58"/>
          <p:cNvSpPr txBox="1"/>
          <p:nvPr>
            <p:ph idx="1" type="subTitle"/>
          </p:nvPr>
        </p:nvSpPr>
        <p:spPr>
          <a:xfrm>
            <a:off x="256150" y="1091950"/>
            <a:ext cx="4249200" cy="3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Différentes approches :</a:t>
            </a:r>
            <a:endParaRPr/>
          </a:p>
          <a:p>
            <a:pPr indent="-317500" lvl="0" marL="457200" rtl="0" algn="l">
              <a:spcBef>
                <a:spcPts val="1600"/>
              </a:spcBef>
              <a:spcAft>
                <a:spcPts val="0"/>
              </a:spcAft>
              <a:buSzPts val="1400"/>
              <a:buChar char="●"/>
            </a:pPr>
            <a:r>
              <a:rPr lang="en"/>
              <a:t>Estimation variable réelle de sortie</a:t>
            </a:r>
            <a:endParaRPr/>
          </a:p>
          <a:p>
            <a:pPr indent="-317500" lvl="0" marL="457200" rtl="0" algn="l">
              <a:spcBef>
                <a:spcPts val="0"/>
              </a:spcBef>
              <a:spcAft>
                <a:spcPts val="0"/>
              </a:spcAft>
              <a:buSzPts val="1400"/>
              <a:buChar char="●"/>
            </a:pPr>
            <a:r>
              <a:rPr lang="en"/>
              <a:t>Classification</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Les résultats présentent un besoin d’amélioration : plus de données ou une nouvelle approche</a:t>
            </a:r>
            <a:endParaRPr/>
          </a:p>
          <a:p>
            <a:pPr indent="0" lvl="0" marL="0" rtl="0" algn="l">
              <a:lnSpc>
                <a:spcPct val="100000"/>
              </a:lnSpc>
              <a:spcBef>
                <a:spcPts val="1600"/>
              </a:spcBef>
              <a:spcAft>
                <a:spcPts val="0"/>
              </a:spcAft>
              <a:buNone/>
            </a:pPr>
            <a:r>
              <a:rPr lang="en" sz="1900">
                <a:solidFill>
                  <a:srgbClr val="000000"/>
                </a:solidFill>
                <a:latin typeface="Didact Gothic"/>
                <a:ea typeface="Didact Gothic"/>
                <a:cs typeface="Didact Gothic"/>
                <a:sym typeface="Didact Gothic"/>
              </a:rPr>
              <a:t>→ </a:t>
            </a:r>
            <a:r>
              <a:rPr lang="en">
                <a:solidFill>
                  <a:srgbClr val="000000"/>
                </a:solidFill>
              </a:rPr>
              <a:t>intégration application</a:t>
            </a:r>
            <a:endParaRPr/>
          </a:p>
          <a:p>
            <a:pPr indent="0" lvl="0" marL="0" rtl="0" algn="l">
              <a:spcBef>
                <a:spcPts val="0"/>
              </a:spcBef>
              <a:spcAft>
                <a:spcPts val="1600"/>
              </a:spcAft>
              <a:buNone/>
            </a:pPr>
            <a:r>
              <a:t/>
            </a:r>
            <a:endParaRPr/>
          </a:p>
        </p:txBody>
      </p:sp>
      <p:grpSp>
        <p:nvGrpSpPr>
          <p:cNvPr id="1125" name="Google Shape;1125;p58"/>
          <p:cNvGrpSpPr/>
          <p:nvPr/>
        </p:nvGrpSpPr>
        <p:grpSpPr>
          <a:xfrm>
            <a:off x="4707739" y="1995636"/>
            <a:ext cx="3718171" cy="2219028"/>
            <a:chOff x="4707739" y="1471205"/>
            <a:chExt cx="3718171" cy="2219028"/>
          </a:xfrm>
        </p:grpSpPr>
        <p:sp>
          <p:nvSpPr>
            <p:cNvPr id="1126" name="Google Shape;1126;p58"/>
            <p:cNvSpPr/>
            <p:nvPr/>
          </p:nvSpPr>
          <p:spPr>
            <a:xfrm>
              <a:off x="4707739" y="2800122"/>
              <a:ext cx="3718171" cy="890111"/>
            </a:xfrm>
            <a:custGeom>
              <a:rect b="b" l="l" r="r" t="t"/>
              <a:pathLst>
                <a:path extrusionOk="0" h="49430" w="206479">
                  <a:moveTo>
                    <a:pt x="1" y="0"/>
                  </a:moveTo>
                  <a:lnTo>
                    <a:pt x="1" y="49429"/>
                  </a:lnTo>
                  <a:lnTo>
                    <a:pt x="206478" y="49429"/>
                  </a:lnTo>
                  <a:lnTo>
                    <a:pt x="206478" y="0"/>
                  </a:lnTo>
                  <a:close/>
                </a:path>
              </a:pathLst>
            </a:custGeom>
            <a:solidFill>
              <a:schemeClr val="accent4"/>
            </a:solidFill>
            <a:ln cap="flat" cmpd="sng" w="6575">
              <a:solidFill>
                <a:schemeClr val="dk1"/>
              </a:solidFill>
              <a:prstDash val="solid"/>
              <a:miter lim="11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8"/>
            <p:cNvSpPr/>
            <p:nvPr/>
          </p:nvSpPr>
          <p:spPr>
            <a:xfrm>
              <a:off x="5900411" y="1821216"/>
              <a:ext cx="1128908" cy="776880"/>
            </a:xfrm>
            <a:custGeom>
              <a:rect b="b" l="l" r="r" t="t"/>
              <a:pathLst>
                <a:path extrusionOk="0" h="43142" w="62691">
                  <a:moveTo>
                    <a:pt x="35824" y="1"/>
                  </a:moveTo>
                  <a:cubicBezTo>
                    <a:pt x="34346" y="1"/>
                    <a:pt x="33213" y="1416"/>
                    <a:pt x="31406" y="3074"/>
                  </a:cubicBezTo>
                  <a:cubicBezTo>
                    <a:pt x="28700" y="5427"/>
                    <a:pt x="4235" y="37890"/>
                    <a:pt x="3177" y="39419"/>
                  </a:cubicBezTo>
                  <a:cubicBezTo>
                    <a:pt x="2236" y="40948"/>
                    <a:pt x="1" y="42243"/>
                    <a:pt x="2119" y="42948"/>
                  </a:cubicBezTo>
                  <a:cubicBezTo>
                    <a:pt x="2622" y="43099"/>
                    <a:pt x="4031" y="43142"/>
                    <a:pt x="5607" y="43142"/>
                  </a:cubicBezTo>
                  <a:cubicBezTo>
                    <a:pt x="7712" y="43142"/>
                    <a:pt x="10115" y="43065"/>
                    <a:pt x="11057" y="43065"/>
                  </a:cubicBezTo>
                  <a:cubicBezTo>
                    <a:pt x="11330" y="43074"/>
                    <a:pt x="11720" y="43078"/>
                    <a:pt x="12211" y="43078"/>
                  </a:cubicBezTo>
                  <a:cubicBezTo>
                    <a:pt x="18076" y="43078"/>
                    <a:pt x="38383" y="42479"/>
                    <a:pt x="45872" y="42479"/>
                  </a:cubicBezTo>
                  <a:cubicBezTo>
                    <a:pt x="48643" y="42479"/>
                    <a:pt x="55373" y="42778"/>
                    <a:pt x="59466" y="42778"/>
                  </a:cubicBezTo>
                  <a:cubicBezTo>
                    <a:pt x="61105" y="42778"/>
                    <a:pt x="62321" y="42730"/>
                    <a:pt x="62690" y="42595"/>
                  </a:cubicBezTo>
                  <a:cubicBezTo>
                    <a:pt x="62690" y="42595"/>
                    <a:pt x="42107" y="4604"/>
                    <a:pt x="38817" y="1546"/>
                  </a:cubicBezTo>
                  <a:cubicBezTo>
                    <a:pt x="37590" y="447"/>
                    <a:pt x="36653" y="1"/>
                    <a:pt x="358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8"/>
            <p:cNvSpPr/>
            <p:nvPr/>
          </p:nvSpPr>
          <p:spPr>
            <a:xfrm>
              <a:off x="5919247" y="1820082"/>
              <a:ext cx="1112269" cy="779221"/>
            </a:xfrm>
            <a:custGeom>
              <a:rect b="b" l="l" r="r" t="t"/>
              <a:pathLst>
                <a:path extrusionOk="0" h="43272" w="61767">
                  <a:moveTo>
                    <a:pt x="34838" y="128"/>
                  </a:moveTo>
                  <a:cubicBezTo>
                    <a:pt x="35880" y="128"/>
                    <a:pt x="36832" y="874"/>
                    <a:pt x="37577" y="1531"/>
                  </a:cubicBezTo>
                  <a:cubicBezTo>
                    <a:pt x="37765" y="1698"/>
                    <a:pt x="37931" y="1885"/>
                    <a:pt x="38088" y="2078"/>
                  </a:cubicBezTo>
                  <a:cubicBezTo>
                    <a:pt x="39196" y="3438"/>
                    <a:pt x="40113" y="4970"/>
                    <a:pt x="41037" y="6454"/>
                  </a:cubicBezTo>
                  <a:cubicBezTo>
                    <a:pt x="42514" y="8831"/>
                    <a:pt x="43935" y="11243"/>
                    <a:pt x="45343" y="13662"/>
                  </a:cubicBezTo>
                  <a:cubicBezTo>
                    <a:pt x="46998" y="16509"/>
                    <a:pt x="48627" y="19371"/>
                    <a:pt x="50245" y="22239"/>
                  </a:cubicBezTo>
                  <a:cubicBezTo>
                    <a:pt x="51852" y="25087"/>
                    <a:pt x="53446" y="27943"/>
                    <a:pt x="55030" y="30804"/>
                  </a:cubicBezTo>
                  <a:cubicBezTo>
                    <a:pt x="56335" y="33159"/>
                    <a:pt x="57635" y="35517"/>
                    <a:pt x="58928" y="37881"/>
                  </a:cubicBezTo>
                  <a:cubicBezTo>
                    <a:pt x="59696" y="39279"/>
                    <a:pt x="60459" y="40678"/>
                    <a:pt x="61221" y="42080"/>
                  </a:cubicBezTo>
                  <a:cubicBezTo>
                    <a:pt x="61317" y="42257"/>
                    <a:pt x="61413" y="42432"/>
                    <a:pt x="61508" y="42608"/>
                  </a:cubicBezTo>
                  <a:lnTo>
                    <a:pt x="61508" y="42608"/>
                  </a:lnTo>
                  <a:cubicBezTo>
                    <a:pt x="61173" y="42714"/>
                    <a:pt x="60790" y="42714"/>
                    <a:pt x="60446" y="42732"/>
                  </a:cubicBezTo>
                  <a:cubicBezTo>
                    <a:pt x="59779" y="42767"/>
                    <a:pt x="59109" y="42773"/>
                    <a:pt x="58441" y="42773"/>
                  </a:cubicBezTo>
                  <a:cubicBezTo>
                    <a:pt x="58397" y="42773"/>
                    <a:pt x="58353" y="42773"/>
                    <a:pt x="58310" y="42773"/>
                  </a:cubicBezTo>
                  <a:cubicBezTo>
                    <a:pt x="56531" y="42773"/>
                    <a:pt x="54754" y="42727"/>
                    <a:pt x="52977" y="42678"/>
                  </a:cubicBezTo>
                  <a:cubicBezTo>
                    <a:pt x="50011" y="42597"/>
                    <a:pt x="47045" y="42476"/>
                    <a:pt x="44078" y="42476"/>
                  </a:cubicBezTo>
                  <a:cubicBezTo>
                    <a:pt x="43839" y="42476"/>
                    <a:pt x="43600" y="42477"/>
                    <a:pt x="43361" y="42479"/>
                  </a:cubicBezTo>
                  <a:cubicBezTo>
                    <a:pt x="39940" y="42503"/>
                    <a:pt x="36521" y="42577"/>
                    <a:pt x="33099" y="42648"/>
                  </a:cubicBezTo>
                  <a:cubicBezTo>
                    <a:pt x="29120" y="42731"/>
                    <a:pt x="25141" y="42824"/>
                    <a:pt x="21161" y="42910"/>
                  </a:cubicBezTo>
                  <a:cubicBezTo>
                    <a:pt x="18093" y="42975"/>
                    <a:pt x="15023" y="43047"/>
                    <a:pt x="11953" y="43070"/>
                  </a:cubicBezTo>
                  <a:cubicBezTo>
                    <a:pt x="11860" y="43070"/>
                    <a:pt x="11766" y="43071"/>
                    <a:pt x="11673" y="43071"/>
                  </a:cubicBezTo>
                  <a:cubicBezTo>
                    <a:pt x="11119" y="43071"/>
                    <a:pt x="10564" y="43060"/>
                    <a:pt x="10011" y="43060"/>
                  </a:cubicBezTo>
                  <a:cubicBezTo>
                    <a:pt x="9843" y="43060"/>
                    <a:pt x="9676" y="43061"/>
                    <a:pt x="9509" y="43064"/>
                  </a:cubicBezTo>
                  <a:cubicBezTo>
                    <a:pt x="7823" y="43086"/>
                    <a:pt x="6136" y="43138"/>
                    <a:pt x="4449" y="43138"/>
                  </a:cubicBezTo>
                  <a:cubicBezTo>
                    <a:pt x="4362" y="43138"/>
                    <a:pt x="4275" y="43138"/>
                    <a:pt x="4188" y="43137"/>
                  </a:cubicBezTo>
                  <a:cubicBezTo>
                    <a:pt x="3374" y="43134"/>
                    <a:pt x="2556" y="43129"/>
                    <a:pt x="1744" y="43057"/>
                  </a:cubicBezTo>
                  <a:cubicBezTo>
                    <a:pt x="1141" y="43003"/>
                    <a:pt x="47" y="42789"/>
                    <a:pt x="376" y="41958"/>
                  </a:cubicBezTo>
                  <a:cubicBezTo>
                    <a:pt x="548" y="41521"/>
                    <a:pt x="914" y="41160"/>
                    <a:pt x="1220" y="40815"/>
                  </a:cubicBezTo>
                  <a:cubicBezTo>
                    <a:pt x="1570" y="40423"/>
                    <a:pt x="1918" y="40031"/>
                    <a:pt x="2208" y="39592"/>
                  </a:cubicBezTo>
                  <a:cubicBezTo>
                    <a:pt x="2293" y="39465"/>
                    <a:pt x="2382" y="39341"/>
                    <a:pt x="2473" y="39216"/>
                  </a:cubicBezTo>
                  <a:cubicBezTo>
                    <a:pt x="3381" y="37974"/>
                    <a:pt x="4309" y="36745"/>
                    <a:pt x="5234" y="35515"/>
                  </a:cubicBezTo>
                  <a:cubicBezTo>
                    <a:pt x="6868" y="33339"/>
                    <a:pt x="8509" y="31169"/>
                    <a:pt x="10154" y="29000"/>
                  </a:cubicBezTo>
                  <a:cubicBezTo>
                    <a:pt x="12163" y="26352"/>
                    <a:pt x="14176" y="23708"/>
                    <a:pt x="16199" y="21071"/>
                  </a:cubicBezTo>
                  <a:cubicBezTo>
                    <a:pt x="18220" y="18433"/>
                    <a:pt x="20248" y="15803"/>
                    <a:pt x="22291" y="13183"/>
                  </a:cubicBezTo>
                  <a:cubicBezTo>
                    <a:pt x="23970" y="11029"/>
                    <a:pt x="25657" y="8881"/>
                    <a:pt x="27378" y="6761"/>
                  </a:cubicBezTo>
                  <a:cubicBezTo>
                    <a:pt x="28326" y="5592"/>
                    <a:pt x="29256" y="4351"/>
                    <a:pt x="30346" y="3306"/>
                  </a:cubicBezTo>
                  <a:cubicBezTo>
                    <a:pt x="30955" y="2722"/>
                    <a:pt x="31569" y="2137"/>
                    <a:pt x="32191" y="1566"/>
                  </a:cubicBezTo>
                  <a:cubicBezTo>
                    <a:pt x="32841" y="970"/>
                    <a:pt x="33583" y="310"/>
                    <a:pt x="34483" y="158"/>
                  </a:cubicBezTo>
                  <a:cubicBezTo>
                    <a:pt x="34603" y="138"/>
                    <a:pt x="34721" y="128"/>
                    <a:pt x="34838" y="128"/>
                  </a:cubicBezTo>
                  <a:close/>
                  <a:moveTo>
                    <a:pt x="34697" y="0"/>
                  </a:moveTo>
                  <a:cubicBezTo>
                    <a:pt x="34552" y="0"/>
                    <a:pt x="34406" y="13"/>
                    <a:pt x="34259" y="40"/>
                  </a:cubicBezTo>
                  <a:cubicBezTo>
                    <a:pt x="33371" y="204"/>
                    <a:pt x="32638" y="840"/>
                    <a:pt x="31993" y="1430"/>
                  </a:cubicBezTo>
                  <a:cubicBezTo>
                    <a:pt x="31358" y="2010"/>
                    <a:pt x="30737" y="2604"/>
                    <a:pt x="30116" y="3199"/>
                  </a:cubicBezTo>
                  <a:cubicBezTo>
                    <a:pt x="29700" y="3597"/>
                    <a:pt x="29326" y="4042"/>
                    <a:pt x="28952" y="4479"/>
                  </a:cubicBezTo>
                  <a:cubicBezTo>
                    <a:pt x="27502" y="6173"/>
                    <a:pt x="26118" y="7924"/>
                    <a:pt x="24734" y="9672"/>
                  </a:cubicBezTo>
                  <a:cubicBezTo>
                    <a:pt x="22793" y="12125"/>
                    <a:pt x="20873" y="14595"/>
                    <a:pt x="18962" y="17072"/>
                  </a:cubicBezTo>
                  <a:cubicBezTo>
                    <a:pt x="16860" y="19795"/>
                    <a:pt x="14769" y="22526"/>
                    <a:pt x="12684" y="25262"/>
                  </a:cubicBezTo>
                  <a:cubicBezTo>
                    <a:pt x="10799" y="27736"/>
                    <a:pt x="8921" y="30213"/>
                    <a:pt x="7048" y="32695"/>
                  </a:cubicBezTo>
                  <a:cubicBezTo>
                    <a:pt x="5738" y="34431"/>
                    <a:pt x="4427" y="36167"/>
                    <a:pt x="3130" y="37911"/>
                  </a:cubicBezTo>
                  <a:cubicBezTo>
                    <a:pt x="2803" y="38350"/>
                    <a:pt x="2474" y="38788"/>
                    <a:pt x="2153" y="39232"/>
                  </a:cubicBezTo>
                  <a:cubicBezTo>
                    <a:pt x="1914" y="39563"/>
                    <a:pt x="1692" y="39902"/>
                    <a:pt x="1425" y="40213"/>
                  </a:cubicBezTo>
                  <a:cubicBezTo>
                    <a:pt x="1102" y="40594"/>
                    <a:pt x="748" y="40953"/>
                    <a:pt x="446" y="41351"/>
                  </a:cubicBezTo>
                  <a:cubicBezTo>
                    <a:pt x="248" y="41611"/>
                    <a:pt x="0" y="41958"/>
                    <a:pt x="75" y="42306"/>
                  </a:cubicBezTo>
                  <a:cubicBezTo>
                    <a:pt x="205" y="42918"/>
                    <a:pt x="1096" y="43106"/>
                    <a:pt x="1622" y="43168"/>
                  </a:cubicBezTo>
                  <a:cubicBezTo>
                    <a:pt x="2381" y="43257"/>
                    <a:pt x="3153" y="43261"/>
                    <a:pt x="3917" y="43268"/>
                  </a:cubicBezTo>
                  <a:cubicBezTo>
                    <a:pt x="4167" y="43271"/>
                    <a:pt x="4418" y="43272"/>
                    <a:pt x="4668" y="43272"/>
                  </a:cubicBezTo>
                  <a:cubicBezTo>
                    <a:pt x="6238" y="43272"/>
                    <a:pt x="7807" y="43229"/>
                    <a:pt x="9378" y="43203"/>
                  </a:cubicBezTo>
                  <a:cubicBezTo>
                    <a:pt x="11546" y="43167"/>
                    <a:pt x="13718" y="43191"/>
                    <a:pt x="15886" y="43153"/>
                  </a:cubicBezTo>
                  <a:cubicBezTo>
                    <a:pt x="19624" y="43087"/>
                    <a:pt x="23362" y="43000"/>
                    <a:pt x="27100" y="42917"/>
                  </a:cubicBezTo>
                  <a:cubicBezTo>
                    <a:pt x="31021" y="42829"/>
                    <a:pt x="34944" y="42741"/>
                    <a:pt x="38864" y="42674"/>
                  </a:cubicBezTo>
                  <a:cubicBezTo>
                    <a:pt x="40660" y="42643"/>
                    <a:pt x="42455" y="42614"/>
                    <a:pt x="44250" y="42614"/>
                  </a:cubicBezTo>
                  <a:cubicBezTo>
                    <a:pt x="45370" y="42614"/>
                    <a:pt x="46491" y="42626"/>
                    <a:pt x="47611" y="42655"/>
                  </a:cubicBezTo>
                  <a:cubicBezTo>
                    <a:pt x="51178" y="42748"/>
                    <a:pt x="54748" y="42908"/>
                    <a:pt x="58319" y="42908"/>
                  </a:cubicBezTo>
                  <a:cubicBezTo>
                    <a:pt x="58486" y="42908"/>
                    <a:pt x="58654" y="42908"/>
                    <a:pt x="58822" y="42907"/>
                  </a:cubicBezTo>
                  <a:cubicBezTo>
                    <a:pt x="59452" y="42905"/>
                    <a:pt x="60083" y="42898"/>
                    <a:pt x="60712" y="42861"/>
                  </a:cubicBezTo>
                  <a:cubicBezTo>
                    <a:pt x="61047" y="42841"/>
                    <a:pt x="61420" y="42836"/>
                    <a:pt x="61741" y="42724"/>
                  </a:cubicBezTo>
                  <a:cubicBezTo>
                    <a:pt x="61759" y="42717"/>
                    <a:pt x="61766" y="42707"/>
                    <a:pt x="61764" y="42696"/>
                  </a:cubicBezTo>
                  <a:lnTo>
                    <a:pt x="61764" y="42696"/>
                  </a:lnTo>
                  <a:cubicBezTo>
                    <a:pt x="61766" y="42690"/>
                    <a:pt x="61765" y="42681"/>
                    <a:pt x="61759" y="42670"/>
                  </a:cubicBezTo>
                  <a:cubicBezTo>
                    <a:pt x="61337" y="41891"/>
                    <a:pt x="60913" y="41114"/>
                    <a:pt x="60490" y="40337"/>
                  </a:cubicBezTo>
                  <a:cubicBezTo>
                    <a:pt x="59398" y="38334"/>
                    <a:pt x="58300" y="36334"/>
                    <a:pt x="57198" y="34336"/>
                  </a:cubicBezTo>
                  <a:cubicBezTo>
                    <a:pt x="55693" y="31604"/>
                    <a:pt x="54182" y="28876"/>
                    <a:pt x="52660" y="26154"/>
                  </a:cubicBezTo>
                  <a:cubicBezTo>
                    <a:pt x="51002" y="23191"/>
                    <a:pt x="49335" y="20231"/>
                    <a:pt x="47647" y="17283"/>
                  </a:cubicBezTo>
                  <a:cubicBezTo>
                    <a:pt x="46104" y="14588"/>
                    <a:pt x="44547" y="11900"/>
                    <a:pt x="42948" y="9237"/>
                  </a:cubicBezTo>
                  <a:cubicBezTo>
                    <a:pt x="41778" y="7287"/>
                    <a:pt x="40602" y="5337"/>
                    <a:pt x="39315" y="3463"/>
                  </a:cubicBezTo>
                  <a:cubicBezTo>
                    <a:pt x="38943" y="2921"/>
                    <a:pt x="38566" y="2374"/>
                    <a:pt x="38129" y="1880"/>
                  </a:cubicBezTo>
                  <a:cubicBezTo>
                    <a:pt x="37714" y="1411"/>
                    <a:pt x="37204" y="1020"/>
                    <a:pt x="36681" y="683"/>
                  </a:cubicBezTo>
                  <a:cubicBezTo>
                    <a:pt x="36088" y="300"/>
                    <a:pt x="35404" y="0"/>
                    <a:pt x="34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8"/>
            <p:cNvSpPr/>
            <p:nvPr/>
          </p:nvSpPr>
          <p:spPr>
            <a:xfrm>
              <a:off x="6237440" y="1808719"/>
              <a:ext cx="558917" cy="362311"/>
            </a:xfrm>
            <a:custGeom>
              <a:rect b="b" l="l" r="r" t="t"/>
              <a:pathLst>
                <a:path extrusionOk="0" h="20120" w="31038">
                  <a:moveTo>
                    <a:pt x="16539" y="1"/>
                  </a:moveTo>
                  <a:cubicBezTo>
                    <a:pt x="16402" y="1"/>
                    <a:pt x="16261" y="7"/>
                    <a:pt x="16118" y="20"/>
                  </a:cubicBezTo>
                  <a:cubicBezTo>
                    <a:pt x="14220" y="192"/>
                    <a:pt x="2191" y="15791"/>
                    <a:pt x="2191" y="15791"/>
                  </a:cubicBezTo>
                  <a:cubicBezTo>
                    <a:pt x="1742" y="16687"/>
                    <a:pt x="1" y="18274"/>
                    <a:pt x="1145" y="18274"/>
                  </a:cubicBezTo>
                  <a:cubicBezTo>
                    <a:pt x="1323" y="18274"/>
                    <a:pt x="1570" y="18235"/>
                    <a:pt x="1903" y="18150"/>
                  </a:cubicBezTo>
                  <a:cubicBezTo>
                    <a:pt x="4607" y="17459"/>
                    <a:pt x="10076" y="12452"/>
                    <a:pt x="10594" y="12222"/>
                  </a:cubicBezTo>
                  <a:cubicBezTo>
                    <a:pt x="10753" y="13178"/>
                    <a:pt x="11598" y="19911"/>
                    <a:pt x="12949" y="19911"/>
                  </a:cubicBezTo>
                  <a:cubicBezTo>
                    <a:pt x="13063" y="19911"/>
                    <a:pt x="13180" y="19863"/>
                    <a:pt x="13301" y="19760"/>
                  </a:cubicBezTo>
                  <a:cubicBezTo>
                    <a:pt x="14107" y="19128"/>
                    <a:pt x="16292" y="12163"/>
                    <a:pt x="16292" y="12106"/>
                  </a:cubicBezTo>
                  <a:cubicBezTo>
                    <a:pt x="16798" y="13734"/>
                    <a:pt x="19600" y="20120"/>
                    <a:pt x="20806" y="20120"/>
                  </a:cubicBezTo>
                  <a:cubicBezTo>
                    <a:pt x="20837" y="20120"/>
                    <a:pt x="20867" y="20116"/>
                    <a:pt x="20896" y="20107"/>
                  </a:cubicBezTo>
                  <a:cubicBezTo>
                    <a:pt x="22104" y="19819"/>
                    <a:pt x="21759" y="16653"/>
                    <a:pt x="21702" y="15791"/>
                  </a:cubicBezTo>
                  <a:cubicBezTo>
                    <a:pt x="21645" y="14580"/>
                    <a:pt x="21299" y="13430"/>
                    <a:pt x="21069" y="12222"/>
                  </a:cubicBezTo>
                  <a:lnTo>
                    <a:pt x="21069" y="12222"/>
                  </a:lnTo>
                  <a:cubicBezTo>
                    <a:pt x="22565" y="14466"/>
                    <a:pt x="26306" y="17287"/>
                    <a:pt x="28723" y="18265"/>
                  </a:cubicBezTo>
                  <a:cubicBezTo>
                    <a:pt x="29084" y="18411"/>
                    <a:pt x="29361" y="18476"/>
                    <a:pt x="29568" y="18476"/>
                  </a:cubicBezTo>
                  <a:cubicBezTo>
                    <a:pt x="31038" y="18476"/>
                    <a:pt x="29004" y="15202"/>
                    <a:pt x="28551" y="14293"/>
                  </a:cubicBezTo>
                  <a:cubicBezTo>
                    <a:pt x="27285" y="11473"/>
                    <a:pt x="24406" y="7445"/>
                    <a:pt x="22623" y="4970"/>
                  </a:cubicBezTo>
                  <a:cubicBezTo>
                    <a:pt x="21139" y="2827"/>
                    <a:pt x="19445" y="1"/>
                    <a:pt x="165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8"/>
            <p:cNvSpPr/>
            <p:nvPr/>
          </p:nvSpPr>
          <p:spPr>
            <a:xfrm>
              <a:off x="6248802" y="1807495"/>
              <a:ext cx="538154" cy="364652"/>
            </a:xfrm>
            <a:custGeom>
              <a:rect b="b" l="l" r="r" t="t"/>
              <a:pathLst>
                <a:path extrusionOk="0" h="20250" w="29885">
                  <a:moveTo>
                    <a:pt x="10061" y="12349"/>
                  </a:moveTo>
                  <a:cubicBezTo>
                    <a:pt x="10061" y="12349"/>
                    <a:pt x="10061" y="12349"/>
                    <a:pt x="10061" y="12349"/>
                  </a:cubicBezTo>
                  <a:cubicBezTo>
                    <a:pt x="10061" y="12349"/>
                    <a:pt x="10061" y="12349"/>
                    <a:pt x="10061" y="12349"/>
                  </a:cubicBezTo>
                  <a:lnTo>
                    <a:pt x="10061" y="12349"/>
                  </a:lnTo>
                  <a:cubicBezTo>
                    <a:pt x="10061" y="12349"/>
                    <a:pt x="10061" y="12349"/>
                    <a:pt x="10061" y="12349"/>
                  </a:cubicBezTo>
                  <a:close/>
                  <a:moveTo>
                    <a:pt x="15958" y="135"/>
                  </a:moveTo>
                  <a:cubicBezTo>
                    <a:pt x="16470" y="135"/>
                    <a:pt x="16980" y="229"/>
                    <a:pt x="17457" y="419"/>
                  </a:cubicBezTo>
                  <a:cubicBezTo>
                    <a:pt x="18610" y="882"/>
                    <a:pt x="19506" y="1810"/>
                    <a:pt x="20260" y="2767"/>
                  </a:cubicBezTo>
                  <a:cubicBezTo>
                    <a:pt x="21022" y="3731"/>
                    <a:pt x="21684" y="4770"/>
                    <a:pt x="22400" y="5768"/>
                  </a:cubicBezTo>
                  <a:cubicBezTo>
                    <a:pt x="23233" y="6932"/>
                    <a:pt x="24057" y="8103"/>
                    <a:pt x="24850" y="9295"/>
                  </a:cubicBezTo>
                  <a:cubicBezTo>
                    <a:pt x="25663" y="10517"/>
                    <a:pt x="26454" y="11760"/>
                    <a:pt x="27149" y="13052"/>
                  </a:cubicBezTo>
                  <a:cubicBezTo>
                    <a:pt x="27404" y="13526"/>
                    <a:pt x="27619" y="14020"/>
                    <a:pt x="27870" y="14495"/>
                  </a:cubicBezTo>
                  <a:cubicBezTo>
                    <a:pt x="28038" y="14812"/>
                    <a:pt x="28213" y="15125"/>
                    <a:pt x="28381" y="15440"/>
                  </a:cubicBezTo>
                  <a:cubicBezTo>
                    <a:pt x="28584" y="15825"/>
                    <a:pt x="28781" y="16213"/>
                    <a:pt x="28954" y="16613"/>
                  </a:cubicBezTo>
                  <a:cubicBezTo>
                    <a:pt x="29106" y="16966"/>
                    <a:pt x="29252" y="17335"/>
                    <a:pt x="29311" y="17717"/>
                  </a:cubicBezTo>
                  <a:cubicBezTo>
                    <a:pt x="29348" y="17945"/>
                    <a:pt x="29364" y="18260"/>
                    <a:pt x="29149" y="18409"/>
                  </a:cubicBezTo>
                  <a:cubicBezTo>
                    <a:pt x="29063" y="18468"/>
                    <a:pt x="28961" y="18491"/>
                    <a:pt x="28853" y="18491"/>
                  </a:cubicBezTo>
                  <a:cubicBezTo>
                    <a:pt x="28611" y="18491"/>
                    <a:pt x="28339" y="18377"/>
                    <a:pt x="28151" y="18302"/>
                  </a:cubicBezTo>
                  <a:cubicBezTo>
                    <a:pt x="26970" y="17829"/>
                    <a:pt x="25870" y="17128"/>
                    <a:pt x="24837" y="16393"/>
                  </a:cubicBezTo>
                  <a:cubicBezTo>
                    <a:pt x="23697" y="15579"/>
                    <a:pt x="22607" y="14674"/>
                    <a:pt x="21648" y="13653"/>
                  </a:cubicBezTo>
                  <a:cubicBezTo>
                    <a:pt x="21255" y="13234"/>
                    <a:pt x="20882" y="12793"/>
                    <a:pt x="20561" y="12316"/>
                  </a:cubicBezTo>
                  <a:lnTo>
                    <a:pt x="20561" y="12316"/>
                  </a:lnTo>
                  <a:cubicBezTo>
                    <a:pt x="20561" y="12315"/>
                    <a:pt x="20561" y="12314"/>
                    <a:pt x="20561" y="12313"/>
                  </a:cubicBezTo>
                  <a:cubicBezTo>
                    <a:pt x="20560" y="12313"/>
                    <a:pt x="20560" y="12313"/>
                    <a:pt x="20559" y="12313"/>
                  </a:cubicBezTo>
                  <a:lnTo>
                    <a:pt x="20559" y="12313"/>
                  </a:lnTo>
                  <a:cubicBezTo>
                    <a:pt x="20556" y="12308"/>
                    <a:pt x="20553" y="12304"/>
                    <a:pt x="20550" y="12299"/>
                  </a:cubicBezTo>
                  <a:cubicBezTo>
                    <a:pt x="20531" y="12272"/>
                    <a:pt x="20422" y="12229"/>
                    <a:pt x="20357" y="12229"/>
                  </a:cubicBezTo>
                  <a:cubicBezTo>
                    <a:pt x="20324" y="12229"/>
                    <a:pt x="20302" y="12239"/>
                    <a:pt x="20307" y="12268"/>
                  </a:cubicBezTo>
                  <a:cubicBezTo>
                    <a:pt x="20514" y="13338"/>
                    <a:pt x="20815" y="14391"/>
                    <a:pt x="20917" y="15480"/>
                  </a:cubicBezTo>
                  <a:cubicBezTo>
                    <a:pt x="20966" y="16020"/>
                    <a:pt x="21002" y="16567"/>
                    <a:pt x="21022" y="17107"/>
                  </a:cubicBezTo>
                  <a:cubicBezTo>
                    <a:pt x="21043" y="17729"/>
                    <a:pt x="21041" y="18362"/>
                    <a:pt x="20918" y="18973"/>
                  </a:cubicBezTo>
                  <a:cubicBezTo>
                    <a:pt x="20832" y="19401"/>
                    <a:pt x="20662" y="19972"/>
                    <a:pt x="20189" y="20108"/>
                  </a:cubicBezTo>
                  <a:cubicBezTo>
                    <a:pt x="20159" y="20118"/>
                    <a:pt x="20141" y="20121"/>
                    <a:pt x="20124" y="20124"/>
                  </a:cubicBezTo>
                  <a:cubicBezTo>
                    <a:pt x="20116" y="20124"/>
                    <a:pt x="20110" y="20124"/>
                    <a:pt x="20105" y="20124"/>
                  </a:cubicBezTo>
                  <a:cubicBezTo>
                    <a:pt x="20097" y="20124"/>
                    <a:pt x="20093" y="20124"/>
                    <a:pt x="20085" y="20121"/>
                  </a:cubicBezTo>
                  <a:lnTo>
                    <a:pt x="20085" y="20121"/>
                  </a:lnTo>
                  <a:cubicBezTo>
                    <a:pt x="20086" y="20121"/>
                    <a:pt x="20086" y="20122"/>
                    <a:pt x="20086" y="20122"/>
                  </a:cubicBezTo>
                  <a:cubicBezTo>
                    <a:pt x="20087" y="20122"/>
                    <a:pt x="20059" y="20114"/>
                    <a:pt x="20056" y="20114"/>
                  </a:cubicBezTo>
                  <a:lnTo>
                    <a:pt x="20056" y="20114"/>
                  </a:lnTo>
                  <a:cubicBezTo>
                    <a:pt x="20055" y="20114"/>
                    <a:pt x="20056" y="20114"/>
                    <a:pt x="20059" y="20115"/>
                  </a:cubicBezTo>
                  <a:cubicBezTo>
                    <a:pt x="20019" y="20100"/>
                    <a:pt x="20019" y="20100"/>
                    <a:pt x="19989" y="20084"/>
                  </a:cubicBezTo>
                  <a:cubicBezTo>
                    <a:pt x="19862" y="20010"/>
                    <a:pt x="19746" y="19904"/>
                    <a:pt x="19644" y="19794"/>
                  </a:cubicBezTo>
                  <a:cubicBezTo>
                    <a:pt x="19318" y="19453"/>
                    <a:pt x="19051" y="19052"/>
                    <a:pt x="18802" y="18654"/>
                  </a:cubicBezTo>
                  <a:cubicBezTo>
                    <a:pt x="18133" y="17589"/>
                    <a:pt x="17576" y="16451"/>
                    <a:pt x="17050" y="15307"/>
                  </a:cubicBezTo>
                  <a:cubicBezTo>
                    <a:pt x="16616" y="14361"/>
                    <a:pt x="16193" y="13402"/>
                    <a:pt x="15854" y="12416"/>
                  </a:cubicBezTo>
                  <a:cubicBezTo>
                    <a:pt x="15830" y="12344"/>
                    <a:pt x="15804" y="12270"/>
                    <a:pt x="15783" y="12198"/>
                  </a:cubicBezTo>
                  <a:cubicBezTo>
                    <a:pt x="15771" y="12158"/>
                    <a:pt x="15649" y="12106"/>
                    <a:pt x="15579" y="12106"/>
                  </a:cubicBezTo>
                  <a:cubicBezTo>
                    <a:pt x="15552" y="12106"/>
                    <a:pt x="15533" y="12114"/>
                    <a:pt x="15532" y="12135"/>
                  </a:cubicBezTo>
                  <a:cubicBezTo>
                    <a:pt x="15527" y="12205"/>
                    <a:pt x="15487" y="12285"/>
                    <a:pt x="15467" y="12352"/>
                  </a:cubicBezTo>
                  <a:cubicBezTo>
                    <a:pt x="15410" y="12539"/>
                    <a:pt x="15351" y="12726"/>
                    <a:pt x="15290" y="12913"/>
                  </a:cubicBezTo>
                  <a:cubicBezTo>
                    <a:pt x="15099" y="13513"/>
                    <a:pt x="14901" y="14111"/>
                    <a:pt x="14698" y="14707"/>
                  </a:cubicBezTo>
                  <a:cubicBezTo>
                    <a:pt x="14227" y="16089"/>
                    <a:pt x="13752" y="17485"/>
                    <a:pt x="13133" y="18809"/>
                  </a:cubicBezTo>
                  <a:cubicBezTo>
                    <a:pt x="13029" y="19029"/>
                    <a:pt x="12922" y="19250"/>
                    <a:pt x="12795" y="19459"/>
                  </a:cubicBezTo>
                  <a:cubicBezTo>
                    <a:pt x="12714" y="19592"/>
                    <a:pt x="12625" y="19721"/>
                    <a:pt x="12500" y="19814"/>
                  </a:cubicBezTo>
                  <a:cubicBezTo>
                    <a:pt x="12439" y="19857"/>
                    <a:pt x="12373" y="19896"/>
                    <a:pt x="12298" y="19910"/>
                  </a:cubicBezTo>
                  <a:cubicBezTo>
                    <a:pt x="12283" y="19913"/>
                    <a:pt x="12264" y="19914"/>
                    <a:pt x="12250" y="19914"/>
                  </a:cubicBezTo>
                  <a:cubicBezTo>
                    <a:pt x="12243" y="19914"/>
                    <a:pt x="12236" y="19914"/>
                    <a:pt x="12232" y="19913"/>
                  </a:cubicBezTo>
                  <a:cubicBezTo>
                    <a:pt x="12223" y="19913"/>
                    <a:pt x="12199" y="19905"/>
                    <a:pt x="12194" y="19904"/>
                  </a:cubicBezTo>
                  <a:cubicBezTo>
                    <a:pt x="12152" y="19887"/>
                    <a:pt x="12100" y="19850"/>
                    <a:pt x="12041" y="19797"/>
                  </a:cubicBezTo>
                  <a:cubicBezTo>
                    <a:pt x="11972" y="19732"/>
                    <a:pt x="11916" y="19656"/>
                    <a:pt x="11861" y="19580"/>
                  </a:cubicBezTo>
                  <a:cubicBezTo>
                    <a:pt x="11551" y="19131"/>
                    <a:pt x="11374" y="18582"/>
                    <a:pt x="11215" y="18063"/>
                  </a:cubicBezTo>
                  <a:cubicBezTo>
                    <a:pt x="11003" y="17373"/>
                    <a:pt x="10840" y="16666"/>
                    <a:pt x="10697" y="15957"/>
                  </a:cubicBezTo>
                  <a:cubicBezTo>
                    <a:pt x="10463" y="14808"/>
                    <a:pt x="10288" y="13648"/>
                    <a:pt x="10112" y="12490"/>
                  </a:cubicBezTo>
                  <a:cubicBezTo>
                    <a:pt x="10103" y="12429"/>
                    <a:pt x="10095" y="12369"/>
                    <a:pt x="10084" y="12311"/>
                  </a:cubicBezTo>
                  <a:cubicBezTo>
                    <a:pt x="10076" y="12259"/>
                    <a:pt x="9968" y="12222"/>
                    <a:pt x="9899" y="12222"/>
                  </a:cubicBezTo>
                  <a:cubicBezTo>
                    <a:pt x="9882" y="12222"/>
                    <a:pt x="9868" y="12224"/>
                    <a:pt x="9858" y="12229"/>
                  </a:cubicBezTo>
                  <a:cubicBezTo>
                    <a:pt x="9683" y="12310"/>
                    <a:pt x="9530" y="12451"/>
                    <a:pt x="9381" y="12569"/>
                  </a:cubicBezTo>
                  <a:cubicBezTo>
                    <a:pt x="9079" y="12809"/>
                    <a:pt x="8781" y="13053"/>
                    <a:pt x="8483" y="13297"/>
                  </a:cubicBezTo>
                  <a:cubicBezTo>
                    <a:pt x="7611" y="14009"/>
                    <a:pt x="6735" y="14716"/>
                    <a:pt x="5837" y="15395"/>
                  </a:cubicBezTo>
                  <a:cubicBezTo>
                    <a:pt x="4876" y="16120"/>
                    <a:pt x="3892" y="16827"/>
                    <a:pt x="2842" y="17422"/>
                  </a:cubicBezTo>
                  <a:cubicBezTo>
                    <a:pt x="2419" y="17661"/>
                    <a:pt x="1982" y="17884"/>
                    <a:pt x="1523" y="18048"/>
                  </a:cubicBezTo>
                  <a:cubicBezTo>
                    <a:pt x="1272" y="18138"/>
                    <a:pt x="1012" y="18206"/>
                    <a:pt x="750" y="18249"/>
                  </a:cubicBezTo>
                  <a:cubicBezTo>
                    <a:pt x="655" y="18264"/>
                    <a:pt x="557" y="18278"/>
                    <a:pt x="460" y="18278"/>
                  </a:cubicBezTo>
                  <a:cubicBezTo>
                    <a:pt x="438" y="18278"/>
                    <a:pt x="415" y="18277"/>
                    <a:pt x="392" y="18276"/>
                  </a:cubicBezTo>
                  <a:cubicBezTo>
                    <a:pt x="326" y="18272"/>
                    <a:pt x="308" y="18276"/>
                    <a:pt x="287" y="18244"/>
                  </a:cubicBezTo>
                  <a:cubicBezTo>
                    <a:pt x="217" y="18139"/>
                    <a:pt x="271" y="17999"/>
                    <a:pt x="316" y="17894"/>
                  </a:cubicBezTo>
                  <a:cubicBezTo>
                    <a:pt x="400" y="17701"/>
                    <a:pt x="523" y="17524"/>
                    <a:pt x="646" y="17353"/>
                  </a:cubicBezTo>
                  <a:cubicBezTo>
                    <a:pt x="935" y="16952"/>
                    <a:pt x="1259" y="16575"/>
                    <a:pt x="1528" y="16159"/>
                  </a:cubicBezTo>
                  <a:cubicBezTo>
                    <a:pt x="1581" y="16078"/>
                    <a:pt x="1628" y="15998"/>
                    <a:pt x="1672" y="15912"/>
                  </a:cubicBezTo>
                  <a:lnTo>
                    <a:pt x="1672" y="15912"/>
                  </a:lnTo>
                  <a:cubicBezTo>
                    <a:pt x="1673" y="15911"/>
                    <a:pt x="1673" y="15911"/>
                    <a:pt x="1674" y="15910"/>
                  </a:cubicBezTo>
                  <a:cubicBezTo>
                    <a:pt x="1776" y="15778"/>
                    <a:pt x="1879" y="15645"/>
                    <a:pt x="1982" y="15512"/>
                  </a:cubicBezTo>
                  <a:cubicBezTo>
                    <a:pt x="2264" y="15148"/>
                    <a:pt x="2547" y="14787"/>
                    <a:pt x="2830" y="14425"/>
                  </a:cubicBezTo>
                  <a:cubicBezTo>
                    <a:pt x="3251" y="13889"/>
                    <a:pt x="3672" y="13354"/>
                    <a:pt x="4098" y="12821"/>
                  </a:cubicBezTo>
                  <a:cubicBezTo>
                    <a:pt x="4623" y="12159"/>
                    <a:pt x="5150" y="11499"/>
                    <a:pt x="5680" y="10840"/>
                  </a:cubicBezTo>
                  <a:cubicBezTo>
                    <a:pt x="6270" y="10109"/>
                    <a:pt x="6861" y="9380"/>
                    <a:pt x="7460" y="8655"/>
                  </a:cubicBezTo>
                  <a:cubicBezTo>
                    <a:pt x="8071" y="7910"/>
                    <a:pt x="8687" y="7170"/>
                    <a:pt x="9309" y="6434"/>
                  </a:cubicBezTo>
                  <a:cubicBezTo>
                    <a:pt x="9910" y="5722"/>
                    <a:pt x="10518" y="5016"/>
                    <a:pt x="11135" y="4318"/>
                  </a:cubicBezTo>
                  <a:cubicBezTo>
                    <a:pt x="11684" y="3696"/>
                    <a:pt x="12240" y="3080"/>
                    <a:pt x="12811" y="2478"/>
                  </a:cubicBezTo>
                  <a:cubicBezTo>
                    <a:pt x="13268" y="1996"/>
                    <a:pt x="13733" y="1522"/>
                    <a:pt x="14224" y="1074"/>
                  </a:cubicBezTo>
                  <a:cubicBezTo>
                    <a:pt x="14545" y="785"/>
                    <a:pt x="14877" y="484"/>
                    <a:pt x="15255" y="272"/>
                  </a:cubicBezTo>
                  <a:cubicBezTo>
                    <a:pt x="15316" y="238"/>
                    <a:pt x="15368" y="212"/>
                    <a:pt x="15433" y="186"/>
                  </a:cubicBezTo>
                  <a:cubicBezTo>
                    <a:pt x="15512" y="157"/>
                    <a:pt x="15529" y="156"/>
                    <a:pt x="15599" y="150"/>
                  </a:cubicBezTo>
                  <a:cubicBezTo>
                    <a:pt x="15719" y="140"/>
                    <a:pt x="15839" y="135"/>
                    <a:pt x="15958" y="135"/>
                  </a:cubicBezTo>
                  <a:close/>
                  <a:moveTo>
                    <a:pt x="15719" y="0"/>
                  </a:moveTo>
                  <a:cubicBezTo>
                    <a:pt x="15529" y="0"/>
                    <a:pt x="15338" y="18"/>
                    <a:pt x="15167" y="93"/>
                  </a:cubicBezTo>
                  <a:cubicBezTo>
                    <a:pt x="15012" y="163"/>
                    <a:pt x="14867" y="259"/>
                    <a:pt x="14728" y="359"/>
                  </a:cubicBezTo>
                  <a:cubicBezTo>
                    <a:pt x="14297" y="670"/>
                    <a:pt x="13909" y="1038"/>
                    <a:pt x="13529" y="1407"/>
                  </a:cubicBezTo>
                  <a:cubicBezTo>
                    <a:pt x="12994" y="1927"/>
                    <a:pt x="12483" y="2469"/>
                    <a:pt x="11978" y="3018"/>
                  </a:cubicBezTo>
                  <a:cubicBezTo>
                    <a:pt x="11374" y="3676"/>
                    <a:pt x="10783" y="4345"/>
                    <a:pt x="10199" y="5020"/>
                  </a:cubicBezTo>
                  <a:cubicBezTo>
                    <a:pt x="9565" y="5752"/>
                    <a:pt x="8940" y="6489"/>
                    <a:pt x="8319" y="7233"/>
                  </a:cubicBezTo>
                  <a:cubicBezTo>
                    <a:pt x="7690" y="7986"/>
                    <a:pt x="7065" y="8746"/>
                    <a:pt x="6444" y="9506"/>
                  </a:cubicBezTo>
                  <a:cubicBezTo>
                    <a:pt x="5862" y="10221"/>
                    <a:pt x="5282" y="10940"/>
                    <a:pt x="4705" y="11661"/>
                  </a:cubicBezTo>
                  <a:cubicBezTo>
                    <a:pt x="4209" y="12282"/>
                    <a:pt x="3716" y="12904"/>
                    <a:pt x="3223" y="13527"/>
                  </a:cubicBezTo>
                  <a:cubicBezTo>
                    <a:pt x="2853" y="13994"/>
                    <a:pt x="2486" y="14464"/>
                    <a:pt x="2119" y="14933"/>
                  </a:cubicBezTo>
                  <a:cubicBezTo>
                    <a:pt x="1918" y="15193"/>
                    <a:pt x="1716" y="15450"/>
                    <a:pt x="1516" y="15709"/>
                  </a:cubicBezTo>
                  <a:cubicBezTo>
                    <a:pt x="1490" y="15743"/>
                    <a:pt x="1463" y="15777"/>
                    <a:pt x="1439" y="15810"/>
                  </a:cubicBezTo>
                  <a:cubicBezTo>
                    <a:pt x="1436" y="15814"/>
                    <a:pt x="1434" y="15818"/>
                    <a:pt x="1433" y="15822"/>
                  </a:cubicBezTo>
                  <a:lnTo>
                    <a:pt x="1433" y="15822"/>
                  </a:lnTo>
                  <a:cubicBezTo>
                    <a:pt x="1208" y="16265"/>
                    <a:pt x="868" y="16648"/>
                    <a:pt x="571" y="17041"/>
                  </a:cubicBezTo>
                  <a:cubicBezTo>
                    <a:pt x="431" y="17227"/>
                    <a:pt x="291" y="17415"/>
                    <a:pt x="173" y="17614"/>
                  </a:cubicBezTo>
                  <a:cubicBezTo>
                    <a:pt x="92" y="17751"/>
                    <a:pt x="1" y="17911"/>
                    <a:pt x="4" y="18074"/>
                  </a:cubicBezTo>
                  <a:cubicBezTo>
                    <a:pt x="13" y="18337"/>
                    <a:pt x="293" y="18402"/>
                    <a:pt x="563" y="18402"/>
                  </a:cubicBezTo>
                  <a:cubicBezTo>
                    <a:pt x="723" y="18402"/>
                    <a:pt x="879" y="18379"/>
                    <a:pt x="974" y="18362"/>
                  </a:cubicBezTo>
                  <a:cubicBezTo>
                    <a:pt x="1479" y="18273"/>
                    <a:pt x="1950" y="18098"/>
                    <a:pt x="2410" y="17876"/>
                  </a:cubicBezTo>
                  <a:cubicBezTo>
                    <a:pt x="3480" y="17360"/>
                    <a:pt x="4469" y="16676"/>
                    <a:pt x="5427" y="15978"/>
                  </a:cubicBezTo>
                  <a:cubicBezTo>
                    <a:pt x="6411" y="15261"/>
                    <a:pt x="7364" y="14501"/>
                    <a:pt x="8309" y="13734"/>
                  </a:cubicBezTo>
                  <a:cubicBezTo>
                    <a:pt x="8660" y="13448"/>
                    <a:pt x="9011" y="13158"/>
                    <a:pt x="9365" y="12874"/>
                  </a:cubicBezTo>
                  <a:cubicBezTo>
                    <a:pt x="9530" y="12740"/>
                    <a:pt x="9694" y="12600"/>
                    <a:pt x="9869" y="12475"/>
                  </a:cubicBezTo>
                  <a:lnTo>
                    <a:pt x="9869" y="12475"/>
                  </a:lnTo>
                  <a:cubicBezTo>
                    <a:pt x="10033" y="13486"/>
                    <a:pt x="10172" y="14500"/>
                    <a:pt x="10366" y="15506"/>
                  </a:cubicBezTo>
                  <a:cubicBezTo>
                    <a:pt x="10507" y="16238"/>
                    <a:pt x="10665" y="16970"/>
                    <a:pt x="10867" y="17687"/>
                  </a:cubicBezTo>
                  <a:cubicBezTo>
                    <a:pt x="11031" y="18267"/>
                    <a:pt x="11215" y="18863"/>
                    <a:pt x="11519" y="19389"/>
                  </a:cubicBezTo>
                  <a:cubicBezTo>
                    <a:pt x="11698" y="19701"/>
                    <a:pt x="11978" y="20044"/>
                    <a:pt x="12370" y="20044"/>
                  </a:cubicBezTo>
                  <a:cubicBezTo>
                    <a:pt x="12386" y="20044"/>
                    <a:pt x="12403" y="20043"/>
                    <a:pt x="12420" y="20042"/>
                  </a:cubicBezTo>
                  <a:cubicBezTo>
                    <a:pt x="12782" y="20015"/>
                    <a:pt x="12987" y="19659"/>
                    <a:pt x="13143" y="19376"/>
                  </a:cubicBezTo>
                  <a:cubicBezTo>
                    <a:pt x="13443" y="18828"/>
                    <a:pt x="13678" y="18242"/>
                    <a:pt x="13907" y="17660"/>
                  </a:cubicBezTo>
                  <a:cubicBezTo>
                    <a:pt x="14198" y="16925"/>
                    <a:pt x="14465" y="16182"/>
                    <a:pt x="14724" y="15438"/>
                  </a:cubicBezTo>
                  <a:cubicBezTo>
                    <a:pt x="15055" y="14492"/>
                    <a:pt x="15387" y="13542"/>
                    <a:pt x="15675" y="12583"/>
                  </a:cubicBezTo>
                  <a:lnTo>
                    <a:pt x="15675" y="12583"/>
                  </a:lnTo>
                  <a:cubicBezTo>
                    <a:pt x="15958" y="13393"/>
                    <a:pt x="16313" y="14184"/>
                    <a:pt x="16665" y="14963"/>
                  </a:cubicBezTo>
                  <a:cubicBezTo>
                    <a:pt x="17202" y="16157"/>
                    <a:pt x="17778" y="17342"/>
                    <a:pt x="18459" y="18460"/>
                  </a:cubicBezTo>
                  <a:cubicBezTo>
                    <a:pt x="18722" y="18891"/>
                    <a:pt x="18999" y="19323"/>
                    <a:pt x="19338" y="19700"/>
                  </a:cubicBezTo>
                  <a:cubicBezTo>
                    <a:pt x="19552" y="19938"/>
                    <a:pt x="19816" y="20194"/>
                    <a:pt x="20147" y="20243"/>
                  </a:cubicBezTo>
                  <a:cubicBezTo>
                    <a:pt x="20178" y="20248"/>
                    <a:pt x="20209" y="20250"/>
                    <a:pt x="20239" y="20250"/>
                  </a:cubicBezTo>
                  <a:cubicBezTo>
                    <a:pt x="20613" y="20250"/>
                    <a:pt x="20885" y="19893"/>
                    <a:pt x="21019" y="19571"/>
                  </a:cubicBezTo>
                  <a:cubicBezTo>
                    <a:pt x="21252" y="19001"/>
                    <a:pt x="21278" y="18345"/>
                    <a:pt x="21283" y="17736"/>
                  </a:cubicBezTo>
                  <a:cubicBezTo>
                    <a:pt x="21286" y="17180"/>
                    <a:pt x="21249" y="16626"/>
                    <a:pt x="21207" y="16071"/>
                  </a:cubicBezTo>
                  <a:cubicBezTo>
                    <a:pt x="21175" y="15644"/>
                    <a:pt x="21142" y="15220"/>
                    <a:pt x="21072" y="14797"/>
                  </a:cubicBezTo>
                  <a:cubicBezTo>
                    <a:pt x="20982" y="14243"/>
                    <a:pt x="20855" y="13695"/>
                    <a:pt x="20733" y="13149"/>
                  </a:cubicBezTo>
                  <a:cubicBezTo>
                    <a:pt x="20704" y="13011"/>
                    <a:pt x="20674" y="12875"/>
                    <a:pt x="20645" y="12738"/>
                  </a:cubicBezTo>
                  <a:lnTo>
                    <a:pt x="20645" y="12738"/>
                  </a:lnTo>
                  <a:cubicBezTo>
                    <a:pt x="21323" y="13629"/>
                    <a:pt x="22155" y="14412"/>
                    <a:pt x="23004" y="15134"/>
                  </a:cubicBezTo>
                  <a:cubicBezTo>
                    <a:pt x="24086" y="16054"/>
                    <a:pt x="25251" y="16890"/>
                    <a:pt x="26482" y="17597"/>
                  </a:cubicBezTo>
                  <a:cubicBezTo>
                    <a:pt x="27000" y="17894"/>
                    <a:pt x="27532" y="18172"/>
                    <a:pt x="28086" y="18389"/>
                  </a:cubicBezTo>
                  <a:cubicBezTo>
                    <a:pt x="28343" y="18490"/>
                    <a:pt x="28668" y="18614"/>
                    <a:pt x="28971" y="18614"/>
                  </a:cubicBezTo>
                  <a:cubicBezTo>
                    <a:pt x="29072" y="18614"/>
                    <a:pt x="29171" y="18600"/>
                    <a:pt x="29265" y="18566"/>
                  </a:cubicBezTo>
                  <a:cubicBezTo>
                    <a:pt x="29885" y="18347"/>
                    <a:pt x="29476" y="17338"/>
                    <a:pt x="29322" y="16939"/>
                  </a:cubicBezTo>
                  <a:cubicBezTo>
                    <a:pt x="29016" y="16157"/>
                    <a:pt x="28600" y="15423"/>
                    <a:pt x="28200" y="14686"/>
                  </a:cubicBezTo>
                  <a:cubicBezTo>
                    <a:pt x="27973" y="14264"/>
                    <a:pt x="27781" y="13821"/>
                    <a:pt x="27559" y="13396"/>
                  </a:cubicBezTo>
                  <a:cubicBezTo>
                    <a:pt x="27234" y="12774"/>
                    <a:pt x="26884" y="12165"/>
                    <a:pt x="26522" y="11566"/>
                  </a:cubicBezTo>
                  <a:cubicBezTo>
                    <a:pt x="25732" y="10258"/>
                    <a:pt x="24884" y="8987"/>
                    <a:pt x="24014" y="7735"/>
                  </a:cubicBezTo>
                  <a:cubicBezTo>
                    <a:pt x="23253" y="6639"/>
                    <a:pt x="22460" y="5568"/>
                    <a:pt x="21707" y="4467"/>
                  </a:cubicBezTo>
                  <a:cubicBezTo>
                    <a:pt x="20994" y="3425"/>
                    <a:pt x="20269" y="2371"/>
                    <a:pt x="19336" y="1509"/>
                  </a:cubicBezTo>
                  <a:cubicBezTo>
                    <a:pt x="18426" y="665"/>
                    <a:pt x="17297" y="63"/>
                    <a:pt x="16037" y="10"/>
                  </a:cubicBezTo>
                  <a:cubicBezTo>
                    <a:pt x="15935" y="6"/>
                    <a:pt x="15827" y="0"/>
                    <a:pt x="157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8"/>
            <p:cNvSpPr/>
            <p:nvPr/>
          </p:nvSpPr>
          <p:spPr>
            <a:xfrm>
              <a:off x="6161592" y="2211727"/>
              <a:ext cx="744898" cy="394148"/>
            </a:xfrm>
            <a:custGeom>
              <a:rect b="b" l="l" r="r" t="t"/>
              <a:pathLst>
                <a:path extrusionOk="0" h="21888" w="41366">
                  <a:moveTo>
                    <a:pt x="29391" y="0"/>
                  </a:moveTo>
                  <a:cubicBezTo>
                    <a:pt x="26974" y="691"/>
                    <a:pt x="26763" y="8633"/>
                    <a:pt x="26658" y="12605"/>
                  </a:cubicBezTo>
                  <a:cubicBezTo>
                    <a:pt x="25609" y="10361"/>
                    <a:pt x="24873" y="6130"/>
                    <a:pt x="22772" y="4404"/>
                  </a:cubicBezTo>
                  <a:cubicBezTo>
                    <a:pt x="20775" y="5439"/>
                    <a:pt x="20250" y="11051"/>
                    <a:pt x="20250" y="12951"/>
                  </a:cubicBezTo>
                  <a:cubicBezTo>
                    <a:pt x="19305" y="10101"/>
                    <a:pt x="18674" y="6044"/>
                    <a:pt x="16468" y="3627"/>
                  </a:cubicBezTo>
                  <a:cubicBezTo>
                    <a:pt x="14787" y="4404"/>
                    <a:pt x="14472" y="8807"/>
                    <a:pt x="13946" y="10362"/>
                  </a:cubicBezTo>
                  <a:cubicBezTo>
                    <a:pt x="13631" y="8376"/>
                    <a:pt x="13210" y="6390"/>
                    <a:pt x="13106" y="4405"/>
                  </a:cubicBezTo>
                  <a:cubicBezTo>
                    <a:pt x="13001" y="3196"/>
                    <a:pt x="13317" y="694"/>
                    <a:pt x="11846" y="3"/>
                  </a:cubicBezTo>
                  <a:cubicBezTo>
                    <a:pt x="10481" y="262"/>
                    <a:pt x="1" y="16199"/>
                    <a:pt x="1866" y="18133"/>
                  </a:cubicBezTo>
                  <a:cubicBezTo>
                    <a:pt x="4282" y="20550"/>
                    <a:pt x="9220" y="21414"/>
                    <a:pt x="12791" y="21672"/>
                  </a:cubicBezTo>
                  <a:cubicBezTo>
                    <a:pt x="14454" y="21829"/>
                    <a:pt x="16096" y="21887"/>
                    <a:pt x="17727" y="21887"/>
                  </a:cubicBezTo>
                  <a:cubicBezTo>
                    <a:pt x="22383" y="21887"/>
                    <a:pt x="26955" y="21414"/>
                    <a:pt x="31701" y="21414"/>
                  </a:cubicBezTo>
                  <a:cubicBezTo>
                    <a:pt x="33486" y="21414"/>
                    <a:pt x="35272" y="21328"/>
                    <a:pt x="37058" y="21242"/>
                  </a:cubicBezTo>
                  <a:cubicBezTo>
                    <a:pt x="37793" y="21242"/>
                    <a:pt x="38739" y="21242"/>
                    <a:pt x="39475" y="21069"/>
                  </a:cubicBezTo>
                  <a:cubicBezTo>
                    <a:pt x="40134" y="20935"/>
                    <a:pt x="40340" y="20533"/>
                    <a:pt x="40856" y="20533"/>
                  </a:cubicBezTo>
                  <a:cubicBezTo>
                    <a:pt x="40997" y="20533"/>
                    <a:pt x="41162" y="20563"/>
                    <a:pt x="41365" y="20637"/>
                  </a:cubicBezTo>
                  <a:cubicBezTo>
                    <a:pt x="41261" y="20343"/>
                    <a:pt x="41035" y="19963"/>
                    <a:pt x="40743" y="19579"/>
                  </a:cubicBezTo>
                  <a:lnTo>
                    <a:pt x="40743" y="19579"/>
                  </a:lnTo>
                  <a:lnTo>
                    <a:pt x="40842" y="19598"/>
                  </a:lnTo>
                  <a:cubicBezTo>
                    <a:pt x="39266" y="17095"/>
                    <a:pt x="38216" y="14159"/>
                    <a:pt x="36744" y="11483"/>
                  </a:cubicBezTo>
                  <a:cubicBezTo>
                    <a:pt x="35694" y="9325"/>
                    <a:pt x="30966" y="691"/>
                    <a:pt x="29391"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8"/>
            <p:cNvSpPr/>
            <p:nvPr/>
          </p:nvSpPr>
          <p:spPr>
            <a:xfrm>
              <a:off x="6780564" y="2140219"/>
              <a:ext cx="530123" cy="445650"/>
            </a:xfrm>
            <a:custGeom>
              <a:rect b="b" l="l" r="r" t="t"/>
              <a:pathLst>
                <a:path extrusionOk="0" h="24748" w="29439">
                  <a:moveTo>
                    <a:pt x="14310" y="1"/>
                  </a:moveTo>
                  <a:cubicBezTo>
                    <a:pt x="13279" y="1"/>
                    <a:pt x="12276" y="665"/>
                    <a:pt x="11568" y="2214"/>
                  </a:cubicBezTo>
                  <a:lnTo>
                    <a:pt x="1" y="24489"/>
                  </a:lnTo>
                  <a:cubicBezTo>
                    <a:pt x="332" y="24472"/>
                    <a:pt x="1478" y="24465"/>
                    <a:pt x="3128" y="24465"/>
                  </a:cubicBezTo>
                  <a:cubicBezTo>
                    <a:pt x="10075" y="24465"/>
                    <a:pt x="25969" y="24591"/>
                    <a:pt x="27713" y="24661"/>
                  </a:cubicBezTo>
                  <a:cubicBezTo>
                    <a:pt x="28317" y="24661"/>
                    <a:pt x="28922" y="24661"/>
                    <a:pt x="29439" y="24747"/>
                  </a:cubicBezTo>
                  <a:cubicBezTo>
                    <a:pt x="27281" y="19135"/>
                    <a:pt x="19770" y="4977"/>
                    <a:pt x="17094" y="1610"/>
                  </a:cubicBezTo>
                  <a:cubicBezTo>
                    <a:pt x="16294" y="601"/>
                    <a:pt x="15290" y="1"/>
                    <a:pt x="143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8"/>
            <p:cNvSpPr/>
            <p:nvPr/>
          </p:nvSpPr>
          <p:spPr>
            <a:xfrm>
              <a:off x="6778115" y="2139067"/>
              <a:ext cx="535075" cy="447973"/>
            </a:xfrm>
            <a:custGeom>
              <a:rect b="b" l="l" r="r" t="t"/>
              <a:pathLst>
                <a:path extrusionOk="0" h="24877" w="29714">
                  <a:moveTo>
                    <a:pt x="14525" y="130"/>
                  </a:moveTo>
                  <a:cubicBezTo>
                    <a:pt x="14685" y="130"/>
                    <a:pt x="14847" y="147"/>
                    <a:pt x="15007" y="183"/>
                  </a:cubicBezTo>
                  <a:cubicBezTo>
                    <a:pt x="15622" y="317"/>
                    <a:pt x="16165" y="680"/>
                    <a:pt x="16615" y="1110"/>
                  </a:cubicBezTo>
                  <a:cubicBezTo>
                    <a:pt x="17241" y="1707"/>
                    <a:pt x="17723" y="2471"/>
                    <a:pt x="18194" y="3192"/>
                  </a:cubicBezTo>
                  <a:cubicBezTo>
                    <a:pt x="18776" y="4080"/>
                    <a:pt x="19326" y="4989"/>
                    <a:pt x="19865" y="5901"/>
                  </a:cubicBezTo>
                  <a:cubicBezTo>
                    <a:pt x="20526" y="7022"/>
                    <a:pt x="21169" y="8154"/>
                    <a:pt x="21799" y="9293"/>
                  </a:cubicBezTo>
                  <a:cubicBezTo>
                    <a:pt x="22489" y="10536"/>
                    <a:pt x="23164" y="11786"/>
                    <a:pt x="23826" y="13042"/>
                  </a:cubicBezTo>
                  <a:cubicBezTo>
                    <a:pt x="24500" y="14315"/>
                    <a:pt x="25160" y="15596"/>
                    <a:pt x="25806" y="16882"/>
                  </a:cubicBezTo>
                  <a:cubicBezTo>
                    <a:pt x="26407" y="18074"/>
                    <a:pt x="26995" y="19274"/>
                    <a:pt x="27564" y="20481"/>
                  </a:cubicBezTo>
                  <a:cubicBezTo>
                    <a:pt x="28047" y="21501"/>
                    <a:pt x="28515" y="22525"/>
                    <a:pt x="28954" y="23564"/>
                  </a:cubicBezTo>
                  <a:cubicBezTo>
                    <a:pt x="29119" y="23951"/>
                    <a:pt x="29278" y="24341"/>
                    <a:pt x="29430" y="24732"/>
                  </a:cubicBezTo>
                  <a:lnTo>
                    <a:pt x="29430" y="24732"/>
                  </a:lnTo>
                  <a:cubicBezTo>
                    <a:pt x="28820" y="24646"/>
                    <a:pt x="28203" y="24671"/>
                    <a:pt x="27588" y="24654"/>
                  </a:cubicBezTo>
                  <a:cubicBezTo>
                    <a:pt x="27381" y="24648"/>
                    <a:pt x="27173" y="24643"/>
                    <a:pt x="26966" y="24638"/>
                  </a:cubicBezTo>
                  <a:cubicBezTo>
                    <a:pt x="26283" y="24626"/>
                    <a:pt x="25600" y="24616"/>
                    <a:pt x="24916" y="24608"/>
                  </a:cubicBezTo>
                  <a:cubicBezTo>
                    <a:pt x="23954" y="24596"/>
                    <a:pt x="22991" y="24586"/>
                    <a:pt x="22027" y="24575"/>
                  </a:cubicBezTo>
                  <a:cubicBezTo>
                    <a:pt x="20867" y="24564"/>
                    <a:pt x="19705" y="24554"/>
                    <a:pt x="18544" y="24544"/>
                  </a:cubicBezTo>
                  <a:cubicBezTo>
                    <a:pt x="17281" y="24533"/>
                    <a:pt x="16017" y="24524"/>
                    <a:pt x="14754" y="24515"/>
                  </a:cubicBezTo>
                  <a:cubicBezTo>
                    <a:pt x="13468" y="24505"/>
                    <a:pt x="12182" y="24497"/>
                    <a:pt x="10895" y="24490"/>
                  </a:cubicBezTo>
                  <a:cubicBezTo>
                    <a:pt x="9679" y="24482"/>
                    <a:pt x="8462" y="24477"/>
                    <a:pt x="7246" y="24472"/>
                  </a:cubicBezTo>
                  <a:cubicBezTo>
                    <a:pt x="6192" y="24468"/>
                    <a:pt x="5139" y="24465"/>
                    <a:pt x="4084" y="24463"/>
                  </a:cubicBezTo>
                  <a:cubicBezTo>
                    <a:pt x="3787" y="24463"/>
                    <a:pt x="3490" y="24462"/>
                    <a:pt x="3193" y="24462"/>
                  </a:cubicBezTo>
                  <a:cubicBezTo>
                    <a:pt x="2679" y="24462"/>
                    <a:pt x="2166" y="24463"/>
                    <a:pt x="1651" y="24465"/>
                  </a:cubicBezTo>
                  <a:cubicBezTo>
                    <a:pt x="1207" y="24467"/>
                    <a:pt x="764" y="24468"/>
                    <a:pt x="322" y="24477"/>
                  </a:cubicBezTo>
                  <a:lnTo>
                    <a:pt x="322" y="24477"/>
                  </a:lnTo>
                  <a:cubicBezTo>
                    <a:pt x="384" y="24357"/>
                    <a:pt x="446" y="24237"/>
                    <a:pt x="508" y="24116"/>
                  </a:cubicBezTo>
                  <a:cubicBezTo>
                    <a:pt x="736" y="23676"/>
                    <a:pt x="964" y="23238"/>
                    <a:pt x="1192" y="22798"/>
                  </a:cubicBezTo>
                  <a:cubicBezTo>
                    <a:pt x="1535" y="22138"/>
                    <a:pt x="1876" y="21480"/>
                    <a:pt x="2220" y="20820"/>
                  </a:cubicBezTo>
                  <a:cubicBezTo>
                    <a:pt x="2646" y="20000"/>
                    <a:pt x="3073" y="19178"/>
                    <a:pt x="3499" y="18357"/>
                  </a:cubicBezTo>
                  <a:cubicBezTo>
                    <a:pt x="3981" y="17430"/>
                    <a:pt x="4463" y="16501"/>
                    <a:pt x="4945" y="15573"/>
                  </a:cubicBezTo>
                  <a:lnTo>
                    <a:pt x="6452" y="12674"/>
                  </a:lnTo>
                  <a:cubicBezTo>
                    <a:pt x="6945" y="11723"/>
                    <a:pt x="7439" y="10772"/>
                    <a:pt x="7933" y="9820"/>
                  </a:cubicBezTo>
                  <a:cubicBezTo>
                    <a:pt x="8389" y="8944"/>
                    <a:pt x="8843" y="8068"/>
                    <a:pt x="9299" y="7192"/>
                  </a:cubicBezTo>
                  <a:cubicBezTo>
                    <a:pt x="9684" y="6450"/>
                    <a:pt x="10070" y="5708"/>
                    <a:pt x="10455" y="4965"/>
                  </a:cubicBezTo>
                  <a:cubicBezTo>
                    <a:pt x="10740" y="4416"/>
                    <a:pt x="11027" y="3867"/>
                    <a:pt x="11312" y="3318"/>
                  </a:cubicBezTo>
                  <a:cubicBezTo>
                    <a:pt x="11466" y="3021"/>
                    <a:pt x="11619" y="2723"/>
                    <a:pt x="11774" y="2427"/>
                  </a:cubicBezTo>
                  <a:cubicBezTo>
                    <a:pt x="11822" y="2333"/>
                    <a:pt x="11868" y="2238"/>
                    <a:pt x="11914" y="2143"/>
                  </a:cubicBezTo>
                  <a:cubicBezTo>
                    <a:pt x="12240" y="1484"/>
                    <a:pt x="12690" y="854"/>
                    <a:pt x="13328" y="468"/>
                  </a:cubicBezTo>
                  <a:cubicBezTo>
                    <a:pt x="13692" y="247"/>
                    <a:pt x="14106" y="130"/>
                    <a:pt x="14525" y="130"/>
                  </a:cubicBezTo>
                  <a:close/>
                  <a:moveTo>
                    <a:pt x="14388" y="1"/>
                  </a:moveTo>
                  <a:cubicBezTo>
                    <a:pt x="14034" y="1"/>
                    <a:pt x="13681" y="73"/>
                    <a:pt x="13352" y="224"/>
                  </a:cubicBezTo>
                  <a:cubicBezTo>
                    <a:pt x="12725" y="513"/>
                    <a:pt x="12250" y="1046"/>
                    <a:pt x="11898" y="1630"/>
                  </a:cubicBezTo>
                  <a:cubicBezTo>
                    <a:pt x="11710" y="1942"/>
                    <a:pt x="11557" y="2283"/>
                    <a:pt x="11388" y="2607"/>
                  </a:cubicBezTo>
                  <a:cubicBezTo>
                    <a:pt x="11171" y="3023"/>
                    <a:pt x="10955" y="3437"/>
                    <a:pt x="10740" y="3854"/>
                  </a:cubicBezTo>
                  <a:cubicBezTo>
                    <a:pt x="10406" y="4499"/>
                    <a:pt x="10070" y="5145"/>
                    <a:pt x="9736" y="5789"/>
                  </a:cubicBezTo>
                  <a:cubicBezTo>
                    <a:pt x="9312" y="6603"/>
                    <a:pt x="8889" y="7420"/>
                    <a:pt x="8465" y="8235"/>
                  </a:cubicBezTo>
                  <a:cubicBezTo>
                    <a:pt x="7982" y="9164"/>
                    <a:pt x="7500" y="10093"/>
                    <a:pt x="7016" y="11022"/>
                  </a:cubicBezTo>
                  <a:cubicBezTo>
                    <a:pt x="6510" y="11996"/>
                    <a:pt x="6005" y="12969"/>
                    <a:pt x="5498" y="13945"/>
                  </a:cubicBezTo>
                  <a:cubicBezTo>
                    <a:pt x="4999" y="14907"/>
                    <a:pt x="4498" y="15870"/>
                    <a:pt x="3999" y="16833"/>
                  </a:cubicBezTo>
                  <a:cubicBezTo>
                    <a:pt x="3535" y="17722"/>
                    <a:pt x="3074" y="18612"/>
                    <a:pt x="2611" y="19502"/>
                  </a:cubicBezTo>
                  <a:cubicBezTo>
                    <a:pt x="2219" y="20258"/>
                    <a:pt x="1826" y="21016"/>
                    <a:pt x="1431" y="21772"/>
                  </a:cubicBezTo>
                  <a:lnTo>
                    <a:pt x="550" y="23468"/>
                  </a:lnTo>
                  <a:cubicBezTo>
                    <a:pt x="392" y="23775"/>
                    <a:pt x="232" y="24082"/>
                    <a:pt x="72" y="24391"/>
                  </a:cubicBezTo>
                  <a:lnTo>
                    <a:pt x="11" y="24509"/>
                  </a:lnTo>
                  <a:cubicBezTo>
                    <a:pt x="1" y="24528"/>
                    <a:pt x="21" y="24553"/>
                    <a:pt x="55" y="24574"/>
                  </a:cubicBezTo>
                  <a:lnTo>
                    <a:pt x="55" y="24574"/>
                  </a:lnTo>
                  <a:cubicBezTo>
                    <a:pt x="77" y="24590"/>
                    <a:pt x="107" y="24602"/>
                    <a:pt x="136" y="24609"/>
                  </a:cubicBezTo>
                  <a:lnTo>
                    <a:pt x="136" y="24609"/>
                  </a:lnTo>
                  <a:cubicBezTo>
                    <a:pt x="159" y="24616"/>
                    <a:pt x="182" y="24620"/>
                    <a:pt x="202" y="24620"/>
                  </a:cubicBezTo>
                  <a:cubicBezTo>
                    <a:pt x="210" y="24620"/>
                    <a:pt x="218" y="24619"/>
                    <a:pt x="225" y="24618"/>
                  </a:cubicBezTo>
                  <a:lnTo>
                    <a:pt x="225" y="24618"/>
                  </a:lnTo>
                  <a:cubicBezTo>
                    <a:pt x="602" y="24600"/>
                    <a:pt x="980" y="24602"/>
                    <a:pt x="1359" y="24600"/>
                  </a:cubicBezTo>
                  <a:cubicBezTo>
                    <a:pt x="1919" y="24596"/>
                    <a:pt x="2480" y="24595"/>
                    <a:pt x="3042" y="24595"/>
                  </a:cubicBezTo>
                  <a:cubicBezTo>
                    <a:pt x="3216" y="24595"/>
                    <a:pt x="3389" y="24595"/>
                    <a:pt x="3563" y="24595"/>
                  </a:cubicBezTo>
                  <a:cubicBezTo>
                    <a:pt x="4565" y="24595"/>
                    <a:pt x="5567" y="24597"/>
                    <a:pt x="6567" y="24601"/>
                  </a:cubicBezTo>
                  <a:cubicBezTo>
                    <a:pt x="7746" y="24606"/>
                    <a:pt x="8929" y="24609"/>
                    <a:pt x="10108" y="24617"/>
                  </a:cubicBezTo>
                  <a:cubicBezTo>
                    <a:pt x="11379" y="24624"/>
                    <a:pt x="12652" y="24631"/>
                    <a:pt x="13924" y="24641"/>
                  </a:cubicBezTo>
                  <a:cubicBezTo>
                    <a:pt x="15204" y="24649"/>
                    <a:pt x="16487" y="24658"/>
                    <a:pt x="17767" y="24668"/>
                  </a:cubicBezTo>
                  <a:cubicBezTo>
                    <a:pt x="18958" y="24678"/>
                    <a:pt x="20150" y="24689"/>
                    <a:pt x="21343" y="24699"/>
                  </a:cubicBezTo>
                  <a:cubicBezTo>
                    <a:pt x="22364" y="24708"/>
                    <a:pt x="23383" y="24719"/>
                    <a:pt x="24403" y="24731"/>
                  </a:cubicBezTo>
                  <a:cubicBezTo>
                    <a:pt x="25164" y="24740"/>
                    <a:pt x="25927" y="24749"/>
                    <a:pt x="26687" y="24761"/>
                  </a:cubicBezTo>
                  <a:cubicBezTo>
                    <a:pt x="26944" y="24766"/>
                    <a:pt x="27201" y="24770"/>
                    <a:pt x="27458" y="24776"/>
                  </a:cubicBezTo>
                  <a:cubicBezTo>
                    <a:pt x="27675" y="24781"/>
                    <a:pt x="27805" y="24789"/>
                    <a:pt x="28012" y="24789"/>
                  </a:cubicBezTo>
                  <a:cubicBezTo>
                    <a:pt x="28550" y="24789"/>
                    <a:pt x="29092" y="24789"/>
                    <a:pt x="29625" y="24875"/>
                  </a:cubicBezTo>
                  <a:cubicBezTo>
                    <a:pt x="29628" y="24876"/>
                    <a:pt x="29634" y="24876"/>
                    <a:pt x="29640" y="24876"/>
                  </a:cubicBezTo>
                  <a:cubicBezTo>
                    <a:pt x="29667" y="24876"/>
                    <a:pt x="29713" y="24870"/>
                    <a:pt x="29701" y="24839"/>
                  </a:cubicBezTo>
                  <a:cubicBezTo>
                    <a:pt x="29343" y="23908"/>
                    <a:pt x="28943" y="22994"/>
                    <a:pt x="28532" y="22085"/>
                  </a:cubicBezTo>
                  <a:cubicBezTo>
                    <a:pt x="28008" y="20929"/>
                    <a:pt x="27463" y="19785"/>
                    <a:pt x="26904" y="18646"/>
                  </a:cubicBezTo>
                  <a:cubicBezTo>
                    <a:pt x="26283" y="17376"/>
                    <a:pt x="25645" y="16113"/>
                    <a:pt x="24994" y="14855"/>
                  </a:cubicBezTo>
                  <a:cubicBezTo>
                    <a:pt x="24331" y="13570"/>
                    <a:pt x="23655" y="12291"/>
                    <a:pt x="22965" y="11019"/>
                  </a:cubicBezTo>
                  <a:cubicBezTo>
                    <a:pt x="22308" y="9807"/>
                    <a:pt x="21639" y="8601"/>
                    <a:pt x="20956" y="7403"/>
                  </a:cubicBezTo>
                  <a:cubicBezTo>
                    <a:pt x="20361" y="6366"/>
                    <a:pt x="19758" y="5333"/>
                    <a:pt x="19127" y="4317"/>
                  </a:cubicBezTo>
                  <a:cubicBezTo>
                    <a:pt x="18657" y="3560"/>
                    <a:pt x="18178" y="2809"/>
                    <a:pt x="17655" y="2091"/>
                  </a:cubicBezTo>
                  <a:cubicBezTo>
                    <a:pt x="16989" y="1181"/>
                    <a:pt x="16151" y="344"/>
                    <a:pt x="15018" y="75"/>
                  </a:cubicBezTo>
                  <a:cubicBezTo>
                    <a:pt x="14811" y="26"/>
                    <a:pt x="14599" y="1"/>
                    <a:pt x="14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8"/>
            <p:cNvSpPr/>
            <p:nvPr/>
          </p:nvSpPr>
          <p:spPr>
            <a:xfrm>
              <a:off x="6772839" y="2408747"/>
              <a:ext cx="561222" cy="233089"/>
            </a:xfrm>
            <a:custGeom>
              <a:rect b="b" l="l" r="r" t="t"/>
              <a:pathLst>
                <a:path extrusionOk="0" h="12944" w="31166">
                  <a:moveTo>
                    <a:pt x="21927" y="0"/>
                  </a:moveTo>
                  <a:cubicBezTo>
                    <a:pt x="21540" y="0"/>
                    <a:pt x="21159" y="330"/>
                    <a:pt x="20805" y="1202"/>
                  </a:cubicBezTo>
                  <a:cubicBezTo>
                    <a:pt x="20286" y="2670"/>
                    <a:pt x="20115" y="4742"/>
                    <a:pt x="20200" y="6296"/>
                  </a:cubicBezTo>
                  <a:cubicBezTo>
                    <a:pt x="19854" y="5174"/>
                    <a:pt x="18733" y="2843"/>
                    <a:pt x="17352" y="2583"/>
                  </a:cubicBezTo>
                  <a:cubicBezTo>
                    <a:pt x="17283" y="2571"/>
                    <a:pt x="17217" y="2565"/>
                    <a:pt x="17154" y="2565"/>
                  </a:cubicBezTo>
                  <a:cubicBezTo>
                    <a:pt x="15876" y="2565"/>
                    <a:pt x="15798" y="4975"/>
                    <a:pt x="15798" y="6209"/>
                  </a:cubicBezTo>
                  <a:cubicBezTo>
                    <a:pt x="15539" y="5000"/>
                    <a:pt x="14158" y="1979"/>
                    <a:pt x="12863" y="1289"/>
                  </a:cubicBezTo>
                  <a:cubicBezTo>
                    <a:pt x="12663" y="1189"/>
                    <a:pt x="12467" y="1144"/>
                    <a:pt x="12273" y="1144"/>
                  </a:cubicBezTo>
                  <a:cubicBezTo>
                    <a:pt x="10627" y="1144"/>
                    <a:pt x="9233" y="4446"/>
                    <a:pt x="8460" y="5605"/>
                  </a:cubicBezTo>
                  <a:cubicBezTo>
                    <a:pt x="8460" y="4656"/>
                    <a:pt x="8892" y="2498"/>
                    <a:pt x="7770" y="2237"/>
                  </a:cubicBezTo>
                  <a:cubicBezTo>
                    <a:pt x="7706" y="2225"/>
                    <a:pt x="7642" y="2219"/>
                    <a:pt x="7577" y="2219"/>
                  </a:cubicBezTo>
                  <a:cubicBezTo>
                    <a:pt x="6309" y="2219"/>
                    <a:pt x="4719" y="4519"/>
                    <a:pt x="4144" y="5258"/>
                  </a:cubicBezTo>
                  <a:cubicBezTo>
                    <a:pt x="2590" y="7331"/>
                    <a:pt x="1554" y="9835"/>
                    <a:pt x="0" y="11820"/>
                  </a:cubicBezTo>
                  <a:lnTo>
                    <a:pt x="31166" y="12944"/>
                  </a:lnTo>
                  <a:cubicBezTo>
                    <a:pt x="30570" y="11762"/>
                    <a:pt x="26158" y="5001"/>
                    <a:pt x="24345" y="2498"/>
                  </a:cubicBezTo>
                  <a:cubicBezTo>
                    <a:pt x="23636" y="1552"/>
                    <a:pt x="22766" y="0"/>
                    <a:pt x="21927"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8"/>
            <p:cNvSpPr/>
            <p:nvPr/>
          </p:nvSpPr>
          <p:spPr>
            <a:xfrm>
              <a:off x="6892516" y="2123148"/>
              <a:ext cx="317922" cy="246145"/>
            </a:xfrm>
            <a:custGeom>
              <a:rect b="b" l="l" r="r" t="t"/>
              <a:pathLst>
                <a:path extrusionOk="0" h="13669" w="17655">
                  <a:moveTo>
                    <a:pt x="8593" y="1"/>
                  </a:moveTo>
                  <a:cubicBezTo>
                    <a:pt x="5508" y="1"/>
                    <a:pt x="2022" y="8878"/>
                    <a:pt x="733" y="10976"/>
                  </a:cubicBezTo>
                  <a:cubicBezTo>
                    <a:pt x="541" y="11291"/>
                    <a:pt x="1" y="12227"/>
                    <a:pt x="173" y="12616"/>
                  </a:cubicBezTo>
                  <a:cubicBezTo>
                    <a:pt x="256" y="12783"/>
                    <a:pt x="357" y="12847"/>
                    <a:pt x="469" y="12847"/>
                  </a:cubicBezTo>
                  <a:cubicBezTo>
                    <a:pt x="705" y="12847"/>
                    <a:pt x="989" y="12562"/>
                    <a:pt x="1252" y="12357"/>
                  </a:cubicBezTo>
                  <a:cubicBezTo>
                    <a:pt x="2375" y="11452"/>
                    <a:pt x="3411" y="10157"/>
                    <a:pt x="4317" y="9034"/>
                  </a:cubicBezTo>
                  <a:lnTo>
                    <a:pt x="4317" y="9034"/>
                  </a:lnTo>
                  <a:cubicBezTo>
                    <a:pt x="4317" y="9034"/>
                    <a:pt x="4144" y="12746"/>
                    <a:pt x="4230" y="13177"/>
                  </a:cubicBezTo>
                  <a:cubicBezTo>
                    <a:pt x="4308" y="13535"/>
                    <a:pt x="4470" y="13669"/>
                    <a:pt x="4672" y="13669"/>
                  </a:cubicBezTo>
                  <a:cubicBezTo>
                    <a:pt x="5030" y="13669"/>
                    <a:pt x="5513" y="13249"/>
                    <a:pt x="5871" y="12918"/>
                  </a:cubicBezTo>
                  <a:cubicBezTo>
                    <a:pt x="7080" y="11795"/>
                    <a:pt x="7987" y="9983"/>
                    <a:pt x="8634" y="8472"/>
                  </a:cubicBezTo>
                  <a:cubicBezTo>
                    <a:pt x="8634" y="9509"/>
                    <a:pt x="9152" y="13436"/>
                    <a:pt x="10533" y="13523"/>
                  </a:cubicBezTo>
                  <a:cubicBezTo>
                    <a:pt x="10550" y="13524"/>
                    <a:pt x="10568" y="13524"/>
                    <a:pt x="10585" y="13524"/>
                  </a:cubicBezTo>
                  <a:cubicBezTo>
                    <a:pt x="12208" y="13524"/>
                    <a:pt x="11872" y="9455"/>
                    <a:pt x="12000" y="8558"/>
                  </a:cubicBezTo>
                  <a:lnTo>
                    <a:pt x="12000" y="8558"/>
                  </a:lnTo>
                  <a:cubicBezTo>
                    <a:pt x="12476" y="9465"/>
                    <a:pt x="13208" y="10414"/>
                    <a:pt x="13899" y="11234"/>
                  </a:cubicBezTo>
                  <a:cubicBezTo>
                    <a:pt x="14328" y="11700"/>
                    <a:pt x="15496" y="12668"/>
                    <a:pt x="16401" y="12668"/>
                  </a:cubicBezTo>
                  <a:cubicBezTo>
                    <a:pt x="16588" y="12668"/>
                    <a:pt x="16765" y="12627"/>
                    <a:pt x="16921" y="12530"/>
                  </a:cubicBezTo>
                  <a:cubicBezTo>
                    <a:pt x="17654" y="12099"/>
                    <a:pt x="11625" y="2700"/>
                    <a:pt x="10143" y="876"/>
                  </a:cubicBezTo>
                  <a:cubicBezTo>
                    <a:pt x="9647" y="266"/>
                    <a:pt x="9126" y="1"/>
                    <a:pt x="8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8"/>
            <p:cNvSpPr/>
            <p:nvPr/>
          </p:nvSpPr>
          <p:spPr>
            <a:xfrm>
              <a:off x="6892480" y="2122230"/>
              <a:ext cx="308703" cy="248089"/>
            </a:xfrm>
            <a:custGeom>
              <a:rect b="b" l="l" r="r" t="t"/>
              <a:pathLst>
                <a:path extrusionOk="0" h="13777" w="17143">
                  <a:moveTo>
                    <a:pt x="8575" y="107"/>
                  </a:moveTo>
                  <a:cubicBezTo>
                    <a:pt x="8577" y="107"/>
                    <a:pt x="8576" y="107"/>
                    <a:pt x="8569" y="107"/>
                  </a:cubicBezTo>
                  <a:lnTo>
                    <a:pt x="8596" y="107"/>
                  </a:lnTo>
                  <a:cubicBezTo>
                    <a:pt x="8624" y="107"/>
                    <a:pt x="8650" y="110"/>
                    <a:pt x="8678" y="111"/>
                  </a:cubicBezTo>
                  <a:cubicBezTo>
                    <a:pt x="8691" y="112"/>
                    <a:pt x="8702" y="112"/>
                    <a:pt x="8715" y="113"/>
                  </a:cubicBezTo>
                  <a:cubicBezTo>
                    <a:pt x="8720" y="114"/>
                    <a:pt x="8721" y="114"/>
                    <a:pt x="8720" y="114"/>
                  </a:cubicBezTo>
                  <a:cubicBezTo>
                    <a:pt x="8720" y="114"/>
                    <a:pt x="8718" y="114"/>
                    <a:pt x="8718" y="114"/>
                  </a:cubicBezTo>
                  <a:lnTo>
                    <a:pt x="8718" y="114"/>
                  </a:lnTo>
                  <a:cubicBezTo>
                    <a:pt x="8718" y="114"/>
                    <a:pt x="8720" y="114"/>
                    <a:pt x="8731" y="115"/>
                  </a:cubicBezTo>
                  <a:cubicBezTo>
                    <a:pt x="8761" y="119"/>
                    <a:pt x="8789" y="122"/>
                    <a:pt x="8818" y="128"/>
                  </a:cubicBezTo>
                  <a:cubicBezTo>
                    <a:pt x="8910" y="146"/>
                    <a:pt x="9004" y="171"/>
                    <a:pt x="9109" y="214"/>
                  </a:cubicBezTo>
                  <a:cubicBezTo>
                    <a:pt x="9547" y="392"/>
                    <a:pt x="9883" y="764"/>
                    <a:pt x="10172" y="1136"/>
                  </a:cubicBezTo>
                  <a:cubicBezTo>
                    <a:pt x="10479" y="1537"/>
                    <a:pt x="10770" y="1951"/>
                    <a:pt x="11056" y="2366"/>
                  </a:cubicBezTo>
                  <a:cubicBezTo>
                    <a:pt x="11453" y="2940"/>
                    <a:pt x="11842" y="3522"/>
                    <a:pt x="12224" y="4106"/>
                  </a:cubicBezTo>
                  <a:cubicBezTo>
                    <a:pt x="12662" y="4774"/>
                    <a:pt x="13095" y="5449"/>
                    <a:pt x="13520" y="6128"/>
                  </a:cubicBezTo>
                  <a:cubicBezTo>
                    <a:pt x="13951" y="6816"/>
                    <a:pt x="14374" y="7506"/>
                    <a:pt x="14787" y="8204"/>
                  </a:cubicBezTo>
                  <a:cubicBezTo>
                    <a:pt x="15160" y="8832"/>
                    <a:pt x="15523" y="9465"/>
                    <a:pt x="15870" y="10108"/>
                  </a:cubicBezTo>
                  <a:cubicBezTo>
                    <a:pt x="16135" y="10599"/>
                    <a:pt x="16394" y="11094"/>
                    <a:pt x="16612" y="11608"/>
                  </a:cubicBezTo>
                  <a:cubicBezTo>
                    <a:pt x="16686" y="11778"/>
                    <a:pt x="16754" y="11954"/>
                    <a:pt x="16805" y="12134"/>
                  </a:cubicBezTo>
                  <a:cubicBezTo>
                    <a:pt x="16836" y="12242"/>
                    <a:pt x="16869" y="12363"/>
                    <a:pt x="16856" y="12477"/>
                  </a:cubicBezTo>
                  <a:cubicBezTo>
                    <a:pt x="16851" y="12509"/>
                    <a:pt x="16851" y="12524"/>
                    <a:pt x="16825" y="12559"/>
                  </a:cubicBezTo>
                  <a:cubicBezTo>
                    <a:pt x="16830" y="12551"/>
                    <a:pt x="16832" y="12549"/>
                    <a:pt x="16832" y="12549"/>
                  </a:cubicBezTo>
                  <a:lnTo>
                    <a:pt x="16832" y="12549"/>
                  </a:lnTo>
                  <a:cubicBezTo>
                    <a:pt x="16831" y="12549"/>
                    <a:pt x="16824" y="12557"/>
                    <a:pt x="16820" y="12560"/>
                  </a:cubicBezTo>
                  <a:cubicBezTo>
                    <a:pt x="16790" y="12577"/>
                    <a:pt x="16760" y="12594"/>
                    <a:pt x="16728" y="12609"/>
                  </a:cubicBezTo>
                  <a:cubicBezTo>
                    <a:pt x="16658" y="12639"/>
                    <a:pt x="16582" y="12658"/>
                    <a:pt x="16507" y="12665"/>
                  </a:cubicBezTo>
                  <a:cubicBezTo>
                    <a:pt x="16473" y="12668"/>
                    <a:pt x="16440" y="12670"/>
                    <a:pt x="16406" y="12670"/>
                  </a:cubicBezTo>
                  <a:cubicBezTo>
                    <a:pt x="16025" y="12670"/>
                    <a:pt x="15637" y="12472"/>
                    <a:pt x="15319" y="12288"/>
                  </a:cubicBezTo>
                  <a:cubicBezTo>
                    <a:pt x="14938" y="12066"/>
                    <a:pt x="14583" y="11795"/>
                    <a:pt x="14260" y="11495"/>
                  </a:cubicBezTo>
                  <a:cubicBezTo>
                    <a:pt x="14099" y="11345"/>
                    <a:pt x="13959" y="11181"/>
                    <a:pt x="13820" y="11012"/>
                  </a:cubicBezTo>
                  <a:cubicBezTo>
                    <a:pt x="13604" y="10749"/>
                    <a:pt x="13392" y="10484"/>
                    <a:pt x="13187" y="10212"/>
                  </a:cubicBezTo>
                  <a:cubicBezTo>
                    <a:pt x="12802" y="9702"/>
                    <a:pt x="12441" y="9174"/>
                    <a:pt x="12142" y="8610"/>
                  </a:cubicBezTo>
                  <a:lnTo>
                    <a:pt x="12142" y="8610"/>
                  </a:lnTo>
                  <a:cubicBezTo>
                    <a:pt x="12142" y="8608"/>
                    <a:pt x="12142" y="8606"/>
                    <a:pt x="12143" y="8605"/>
                  </a:cubicBezTo>
                  <a:lnTo>
                    <a:pt x="12143" y="8605"/>
                  </a:lnTo>
                  <a:cubicBezTo>
                    <a:pt x="12141" y="8605"/>
                    <a:pt x="12140" y="8605"/>
                    <a:pt x="12139" y="8605"/>
                  </a:cubicBezTo>
                  <a:lnTo>
                    <a:pt x="12139" y="8605"/>
                  </a:lnTo>
                  <a:cubicBezTo>
                    <a:pt x="12137" y="8601"/>
                    <a:pt x="12134" y="8596"/>
                    <a:pt x="12132" y="8592"/>
                  </a:cubicBezTo>
                  <a:cubicBezTo>
                    <a:pt x="12120" y="8567"/>
                    <a:pt x="12076" y="8555"/>
                    <a:pt x="12028" y="8555"/>
                  </a:cubicBezTo>
                  <a:cubicBezTo>
                    <a:pt x="11959" y="8555"/>
                    <a:pt x="11881" y="8579"/>
                    <a:pt x="11875" y="8621"/>
                  </a:cubicBezTo>
                  <a:cubicBezTo>
                    <a:pt x="11839" y="8881"/>
                    <a:pt x="11842" y="9150"/>
                    <a:pt x="11836" y="9413"/>
                  </a:cubicBezTo>
                  <a:cubicBezTo>
                    <a:pt x="11827" y="9805"/>
                    <a:pt x="11820" y="10198"/>
                    <a:pt x="11799" y="10589"/>
                  </a:cubicBezTo>
                  <a:cubicBezTo>
                    <a:pt x="11776" y="11011"/>
                    <a:pt x="11741" y="11434"/>
                    <a:pt x="11669" y="11852"/>
                  </a:cubicBezTo>
                  <a:cubicBezTo>
                    <a:pt x="11606" y="12221"/>
                    <a:pt x="11518" y="12596"/>
                    <a:pt x="11347" y="12933"/>
                  </a:cubicBezTo>
                  <a:cubicBezTo>
                    <a:pt x="11278" y="13067"/>
                    <a:pt x="11195" y="13200"/>
                    <a:pt x="11085" y="13306"/>
                  </a:cubicBezTo>
                  <a:cubicBezTo>
                    <a:pt x="10990" y="13400"/>
                    <a:pt x="10875" y="13472"/>
                    <a:pt x="10763" y="13505"/>
                  </a:cubicBezTo>
                  <a:cubicBezTo>
                    <a:pt x="10756" y="13506"/>
                    <a:pt x="10748" y="13510"/>
                    <a:pt x="10741" y="13511"/>
                  </a:cubicBezTo>
                  <a:cubicBezTo>
                    <a:pt x="10740" y="13511"/>
                    <a:pt x="10739" y="13511"/>
                    <a:pt x="10739" y="13511"/>
                  </a:cubicBezTo>
                  <a:lnTo>
                    <a:pt x="10739" y="13511"/>
                  </a:lnTo>
                  <a:cubicBezTo>
                    <a:pt x="10738" y="13511"/>
                    <a:pt x="10736" y="13512"/>
                    <a:pt x="10734" y="13512"/>
                  </a:cubicBezTo>
                  <a:cubicBezTo>
                    <a:pt x="10716" y="13515"/>
                    <a:pt x="10700" y="13518"/>
                    <a:pt x="10682" y="13521"/>
                  </a:cubicBezTo>
                  <a:cubicBezTo>
                    <a:pt x="10682" y="13521"/>
                    <a:pt x="10682" y="13521"/>
                    <a:pt x="10682" y="13521"/>
                  </a:cubicBezTo>
                  <a:lnTo>
                    <a:pt x="10682" y="13521"/>
                  </a:lnTo>
                  <a:cubicBezTo>
                    <a:pt x="10678" y="13522"/>
                    <a:pt x="10675" y="13522"/>
                    <a:pt x="10672" y="13522"/>
                  </a:cubicBezTo>
                  <a:lnTo>
                    <a:pt x="10672" y="13522"/>
                  </a:lnTo>
                  <a:cubicBezTo>
                    <a:pt x="10676" y="13522"/>
                    <a:pt x="10679" y="13522"/>
                    <a:pt x="10682" y="13521"/>
                  </a:cubicBezTo>
                  <a:lnTo>
                    <a:pt x="10682" y="13521"/>
                  </a:lnTo>
                  <a:cubicBezTo>
                    <a:pt x="10679" y="13522"/>
                    <a:pt x="10671" y="13523"/>
                    <a:pt x="10670" y="13523"/>
                  </a:cubicBezTo>
                  <a:cubicBezTo>
                    <a:pt x="10669" y="13523"/>
                    <a:pt x="10670" y="13523"/>
                    <a:pt x="10672" y="13522"/>
                  </a:cubicBezTo>
                  <a:lnTo>
                    <a:pt x="10672" y="13522"/>
                  </a:lnTo>
                  <a:cubicBezTo>
                    <a:pt x="10668" y="13522"/>
                    <a:pt x="10663" y="13522"/>
                    <a:pt x="10659" y="13522"/>
                  </a:cubicBezTo>
                  <a:cubicBezTo>
                    <a:pt x="10648" y="13522"/>
                    <a:pt x="10639" y="13524"/>
                    <a:pt x="10630" y="13524"/>
                  </a:cubicBezTo>
                  <a:cubicBezTo>
                    <a:pt x="10621" y="13524"/>
                    <a:pt x="10618" y="13525"/>
                    <a:pt x="10617" y="13525"/>
                  </a:cubicBezTo>
                  <a:cubicBezTo>
                    <a:pt x="10614" y="13525"/>
                    <a:pt x="10622" y="13524"/>
                    <a:pt x="10617" y="13524"/>
                  </a:cubicBezTo>
                  <a:cubicBezTo>
                    <a:pt x="10548" y="13524"/>
                    <a:pt x="10513" y="13518"/>
                    <a:pt x="10449" y="13498"/>
                  </a:cubicBezTo>
                  <a:cubicBezTo>
                    <a:pt x="10319" y="13456"/>
                    <a:pt x="10202" y="13374"/>
                    <a:pt x="10103" y="13278"/>
                  </a:cubicBezTo>
                  <a:cubicBezTo>
                    <a:pt x="9835" y="13020"/>
                    <a:pt x="9659" y="12673"/>
                    <a:pt x="9518" y="12334"/>
                  </a:cubicBezTo>
                  <a:cubicBezTo>
                    <a:pt x="9344" y="11920"/>
                    <a:pt x="9220" y="11483"/>
                    <a:pt x="9117" y="11045"/>
                  </a:cubicBezTo>
                  <a:cubicBezTo>
                    <a:pt x="8937" y="10275"/>
                    <a:pt x="8809" y="9479"/>
                    <a:pt x="8778" y="8687"/>
                  </a:cubicBezTo>
                  <a:cubicBezTo>
                    <a:pt x="8776" y="8631"/>
                    <a:pt x="8776" y="8575"/>
                    <a:pt x="8774" y="8518"/>
                  </a:cubicBezTo>
                  <a:cubicBezTo>
                    <a:pt x="8774" y="8485"/>
                    <a:pt x="8724" y="8471"/>
                    <a:pt x="8668" y="8471"/>
                  </a:cubicBezTo>
                  <a:cubicBezTo>
                    <a:pt x="8602" y="8471"/>
                    <a:pt x="8528" y="8490"/>
                    <a:pt x="8515" y="8520"/>
                  </a:cubicBezTo>
                  <a:cubicBezTo>
                    <a:pt x="8075" y="9548"/>
                    <a:pt x="7586" y="10565"/>
                    <a:pt x="6965" y="11499"/>
                  </a:cubicBezTo>
                  <a:cubicBezTo>
                    <a:pt x="6659" y="11958"/>
                    <a:pt x="6320" y="12402"/>
                    <a:pt x="5929" y="12794"/>
                  </a:cubicBezTo>
                  <a:cubicBezTo>
                    <a:pt x="5769" y="12955"/>
                    <a:pt x="5601" y="13108"/>
                    <a:pt x="5426" y="13253"/>
                  </a:cubicBezTo>
                  <a:cubicBezTo>
                    <a:pt x="5266" y="13386"/>
                    <a:pt x="5096" y="13515"/>
                    <a:pt x="4907" y="13605"/>
                  </a:cubicBezTo>
                  <a:cubicBezTo>
                    <a:pt x="4847" y="13633"/>
                    <a:pt x="4759" y="13666"/>
                    <a:pt x="4713" y="13670"/>
                  </a:cubicBezTo>
                  <a:cubicBezTo>
                    <a:pt x="4706" y="13671"/>
                    <a:pt x="4699" y="13671"/>
                    <a:pt x="4692" y="13671"/>
                  </a:cubicBezTo>
                  <a:cubicBezTo>
                    <a:pt x="4684" y="13671"/>
                    <a:pt x="4676" y="13670"/>
                    <a:pt x="4667" y="13669"/>
                  </a:cubicBezTo>
                  <a:cubicBezTo>
                    <a:pt x="4632" y="13662"/>
                    <a:pt x="4601" y="13643"/>
                    <a:pt x="4572" y="13621"/>
                  </a:cubicBezTo>
                  <a:cubicBezTo>
                    <a:pt x="4448" y="13524"/>
                    <a:pt x="4385" y="13340"/>
                    <a:pt x="4364" y="13191"/>
                  </a:cubicBezTo>
                  <a:cubicBezTo>
                    <a:pt x="4338" y="12994"/>
                    <a:pt x="4345" y="12788"/>
                    <a:pt x="4345" y="12589"/>
                  </a:cubicBezTo>
                  <a:cubicBezTo>
                    <a:pt x="4346" y="11900"/>
                    <a:pt x="4372" y="11211"/>
                    <a:pt x="4396" y="10521"/>
                  </a:cubicBezTo>
                  <a:cubicBezTo>
                    <a:pt x="4408" y="10214"/>
                    <a:pt x="4420" y="9906"/>
                    <a:pt x="4433" y="9596"/>
                  </a:cubicBezTo>
                  <a:cubicBezTo>
                    <a:pt x="4440" y="9434"/>
                    <a:pt x="4460" y="9266"/>
                    <a:pt x="4455" y="9104"/>
                  </a:cubicBezTo>
                  <a:cubicBezTo>
                    <a:pt x="4455" y="9102"/>
                    <a:pt x="4455" y="9100"/>
                    <a:pt x="4455" y="9098"/>
                  </a:cubicBezTo>
                  <a:lnTo>
                    <a:pt x="4455" y="9098"/>
                  </a:lnTo>
                  <a:cubicBezTo>
                    <a:pt x="4456" y="9097"/>
                    <a:pt x="4456" y="9096"/>
                    <a:pt x="4457" y="9095"/>
                  </a:cubicBezTo>
                  <a:cubicBezTo>
                    <a:pt x="4471" y="9079"/>
                    <a:pt x="4461" y="9067"/>
                    <a:pt x="4444" y="9057"/>
                  </a:cubicBezTo>
                  <a:lnTo>
                    <a:pt x="4444" y="9057"/>
                  </a:lnTo>
                  <a:cubicBezTo>
                    <a:pt x="4425" y="9041"/>
                    <a:pt x="4384" y="9033"/>
                    <a:pt x="4341" y="9033"/>
                  </a:cubicBezTo>
                  <a:cubicBezTo>
                    <a:pt x="4335" y="9033"/>
                    <a:pt x="4330" y="9033"/>
                    <a:pt x="4324" y="9033"/>
                  </a:cubicBezTo>
                  <a:lnTo>
                    <a:pt x="4324" y="9033"/>
                  </a:lnTo>
                  <a:cubicBezTo>
                    <a:pt x="4323" y="9033"/>
                    <a:pt x="4322" y="9033"/>
                    <a:pt x="4320" y="9033"/>
                  </a:cubicBezTo>
                  <a:cubicBezTo>
                    <a:pt x="4270" y="9033"/>
                    <a:pt x="4219" y="9045"/>
                    <a:pt x="4192" y="9078"/>
                  </a:cubicBezTo>
                  <a:cubicBezTo>
                    <a:pt x="3374" y="10089"/>
                    <a:pt x="2558" y="11117"/>
                    <a:pt x="1594" y="11997"/>
                  </a:cubicBezTo>
                  <a:cubicBezTo>
                    <a:pt x="1372" y="12200"/>
                    <a:pt x="1141" y="12388"/>
                    <a:pt x="908" y="12577"/>
                  </a:cubicBezTo>
                  <a:cubicBezTo>
                    <a:pt x="809" y="12659"/>
                    <a:pt x="706" y="12744"/>
                    <a:pt x="591" y="12804"/>
                  </a:cubicBezTo>
                  <a:cubicBezTo>
                    <a:pt x="550" y="12826"/>
                    <a:pt x="520" y="12840"/>
                    <a:pt x="492" y="12840"/>
                  </a:cubicBezTo>
                  <a:cubicBezTo>
                    <a:pt x="463" y="12840"/>
                    <a:pt x="435" y="12824"/>
                    <a:pt x="398" y="12787"/>
                  </a:cubicBezTo>
                  <a:cubicBezTo>
                    <a:pt x="246" y="12634"/>
                    <a:pt x="261" y="12426"/>
                    <a:pt x="308" y="12233"/>
                  </a:cubicBezTo>
                  <a:cubicBezTo>
                    <a:pt x="362" y="12007"/>
                    <a:pt x="460" y="11789"/>
                    <a:pt x="561" y="11582"/>
                  </a:cubicBezTo>
                  <a:cubicBezTo>
                    <a:pt x="692" y="11319"/>
                    <a:pt x="848" y="11074"/>
                    <a:pt x="992" y="10819"/>
                  </a:cubicBezTo>
                  <a:cubicBezTo>
                    <a:pt x="1103" y="10623"/>
                    <a:pt x="1210" y="10422"/>
                    <a:pt x="1314" y="10222"/>
                  </a:cubicBezTo>
                  <a:cubicBezTo>
                    <a:pt x="1588" y="9691"/>
                    <a:pt x="1850" y="9154"/>
                    <a:pt x="2114" y="8617"/>
                  </a:cubicBezTo>
                  <a:cubicBezTo>
                    <a:pt x="2435" y="7966"/>
                    <a:pt x="2760" y="7314"/>
                    <a:pt x="3093" y="6667"/>
                  </a:cubicBezTo>
                  <a:cubicBezTo>
                    <a:pt x="3450" y="5974"/>
                    <a:pt x="3818" y="5286"/>
                    <a:pt x="4208" y="4611"/>
                  </a:cubicBezTo>
                  <a:cubicBezTo>
                    <a:pt x="4588" y="3955"/>
                    <a:pt x="4986" y="3310"/>
                    <a:pt x="5423" y="2691"/>
                  </a:cubicBezTo>
                  <a:cubicBezTo>
                    <a:pt x="5805" y="2148"/>
                    <a:pt x="6219" y="1618"/>
                    <a:pt x="6693" y="1150"/>
                  </a:cubicBezTo>
                  <a:cubicBezTo>
                    <a:pt x="7066" y="782"/>
                    <a:pt x="7486" y="437"/>
                    <a:pt x="7973" y="238"/>
                  </a:cubicBezTo>
                  <a:cubicBezTo>
                    <a:pt x="8024" y="217"/>
                    <a:pt x="8053" y="207"/>
                    <a:pt x="8112" y="187"/>
                  </a:cubicBezTo>
                  <a:cubicBezTo>
                    <a:pt x="8139" y="177"/>
                    <a:pt x="8164" y="170"/>
                    <a:pt x="8189" y="163"/>
                  </a:cubicBezTo>
                  <a:cubicBezTo>
                    <a:pt x="8203" y="160"/>
                    <a:pt x="8216" y="156"/>
                    <a:pt x="8229" y="153"/>
                  </a:cubicBezTo>
                  <a:cubicBezTo>
                    <a:pt x="8237" y="152"/>
                    <a:pt x="8268" y="144"/>
                    <a:pt x="8266" y="144"/>
                  </a:cubicBezTo>
                  <a:lnTo>
                    <a:pt x="8266" y="144"/>
                  </a:lnTo>
                  <a:cubicBezTo>
                    <a:pt x="8265" y="144"/>
                    <a:pt x="8263" y="145"/>
                    <a:pt x="8257" y="146"/>
                  </a:cubicBezTo>
                  <a:cubicBezTo>
                    <a:pt x="8309" y="134"/>
                    <a:pt x="8359" y="125"/>
                    <a:pt x="8411" y="118"/>
                  </a:cubicBezTo>
                  <a:cubicBezTo>
                    <a:pt x="8419" y="117"/>
                    <a:pt x="8437" y="115"/>
                    <a:pt x="8438" y="115"/>
                  </a:cubicBezTo>
                  <a:lnTo>
                    <a:pt x="8438" y="115"/>
                  </a:lnTo>
                  <a:cubicBezTo>
                    <a:pt x="8438" y="115"/>
                    <a:pt x="8435" y="115"/>
                    <a:pt x="8425" y="117"/>
                  </a:cubicBezTo>
                  <a:cubicBezTo>
                    <a:pt x="8438" y="115"/>
                    <a:pt x="8451" y="113"/>
                    <a:pt x="8463" y="112"/>
                  </a:cubicBezTo>
                  <a:cubicBezTo>
                    <a:pt x="8492" y="110"/>
                    <a:pt x="8521" y="107"/>
                    <a:pt x="8549" y="107"/>
                  </a:cubicBezTo>
                  <a:cubicBezTo>
                    <a:pt x="8553" y="107"/>
                    <a:pt x="8570" y="107"/>
                    <a:pt x="8575" y="107"/>
                  </a:cubicBezTo>
                  <a:close/>
                  <a:moveTo>
                    <a:pt x="8615" y="1"/>
                  </a:moveTo>
                  <a:cubicBezTo>
                    <a:pt x="8577" y="1"/>
                    <a:pt x="8539" y="2"/>
                    <a:pt x="8501" y="4"/>
                  </a:cubicBezTo>
                  <a:cubicBezTo>
                    <a:pt x="7990" y="36"/>
                    <a:pt x="7518" y="265"/>
                    <a:pt x="7109" y="560"/>
                  </a:cubicBezTo>
                  <a:cubicBezTo>
                    <a:pt x="6605" y="924"/>
                    <a:pt x="6177" y="1386"/>
                    <a:pt x="5787" y="1865"/>
                  </a:cubicBezTo>
                  <a:cubicBezTo>
                    <a:pt x="5319" y="2438"/>
                    <a:pt x="4903" y="3051"/>
                    <a:pt x="4512" y="3678"/>
                  </a:cubicBezTo>
                  <a:cubicBezTo>
                    <a:pt x="4089" y="4354"/>
                    <a:pt x="3697" y="5047"/>
                    <a:pt x="3321" y="5748"/>
                  </a:cubicBezTo>
                  <a:cubicBezTo>
                    <a:pt x="2950" y="6435"/>
                    <a:pt x="2597" y="7130"/>
                    <a:pt x="2252" y="7828"/>
                  </a:cubicBezTo>
                  <a:cubicBezTo>
                    <a:pt x="1950" y="8434"/>
                    <a:pt x="1654" y="9041"/>
                    <a:pt x="1352" y="9648"/>
                  </a:cubicBezTo>
                  <a:cubicBezTo>
                    <a:pt x="1134" y="10083"/>
                    <a:pt x="916" y="10521"/>
                    <a:pt x="669" y="10942"/>
                  </a:cubicBezTo>
                  <a:cubicBezTo>
                    <a:pt x="473" y="11273"/>
                    <a:pt x="277" y="11604"/>
                    <a:pt x="141" y="11966"/>
                  </a:cubicBezTo>
                  <a:cubicBezTo>
                    <a:pt x="73" y="12151"/>
                    <a:pt x="1" y="12365"/>
                    <a:pt x="24" y="12565"/>
                  </a:cubicBezTo>
                  <a:cubicBezTo>
                    <a:pt x="51" y="12788"/>
                    <a:pt x="234" y="12950"/>
                    <a:pt x="456" y="12955"/>
                  </a:cubicBezTo>
                  <a:cubicBezTo>
                    <a:pt x="460" y="12955"/>
                    <a:pt x="463" y="12955"/>
                    <a:pt x="467" y="12955"/>
                  </a:cubicBezTo>
                  <a:cubicBezTo>
                    <a:pt x="733" y="12955"/>
                    <a:pt x="952" y="12782"/>
                    <a:pt x="1148" y="12622"/>
                  </a:cubicBezTo>
                  <a:cubicBezTo>
                    <a:pt x="1387" y="12426"/>
                    <a:pt x="1628" y="12231"/>
                    <a:pt x="1856" y="12021"/>
                  </a:cubicBezTo>
                  <a:cubicBezTo>
                    <a:pt x="2346" y="11572"/>
                    <a:pt x="2798" y="11081"/>
                    <a:pt x="3234" y="10578"/>
                  </a:cubicBezTo>
                  <a:cubicBezTo>
                    <a:pt x="3557" y="10205"/>
                    <a:pt x="3868" y="9823"/>
                    <a:pt x="4178" y="9440"/>
                  </a:cubicBezTo>
                  <a:lnTo>
                    <a:pt x="4178" y="9440"/>
                  </a:lnTo>
                  <a:cubicBezTo>
                    <a:pt x="4165" y="9745"/>
                    <a:pt x="4152" y="10049"/>
                    <a:pt x="4141" y="10352"/>
                  </a:cubicBezTo>
                  <a:cubicBezTo>
                    <a:pt x="4113" y="11073"/>
                    <a:pt x="4087" y="11794"/>
                    <a:pt x="4082" y="12516"/>
                  </a:cubicBezTo>
                  <a:cubicBezTo>
                    <a:pt x="4081" y="12735"/>
                    <a:pt x="4075" y="12961"/>
                    <a:pt x="4097" y="13181"/>
                  </a:cubicBezTo>
                  <a:cubicBezTo>
                    <a:pt x="4113" y="13329"/>
                    <a:pt x="4167" y="13492"/>
                    <a:pt x="4262" y="13608"/>
                  </a:cubicBezTo>
                  <a:cubicBezTo>
                    <a:pt x="4362" y="13729"/>
                    <a:pt x="4510" y="13777"/>
                    <a:pt x="4661" y="13777"/>
                  </a:cubicBezTo>
                  <a:cubicBezTo>
                    <a:pt x="4685" y="13777"/>
                    <a:pt x="4708" y="13776"/>
                    <a:pt x="4732" y="13774"/>
                  </a:cubicBezTo>
                  <a:cubicBezTo>
                    <a:pt x="5155" y="13736"/>
                    <a:pt x="5518" y="13417"/>
                    <a:pt x="5822" y="13149"/>
                  </a:cubicBezTo>
                  <a:cubicBezTo>
                    <a:pt x="6225" y="12791"/>
                    <a:pt x="6583" y="12393"/>
                    <a:pt x="6904" y="11958"/>
                  </a:cubicBezTo>
                  <a:cubicBezTo>
                    <a:pt x="7564" y="11067"/>
                    <a:pt x="8081" y="10074"/>
                    <a:pt x="8535" y="9064"/>
                  </a:cubicBezTo>
                  <a:lnTo>
                    <a:pt x="8535" y="9064"/>
                  </a:lnTo>
                  <a:cubicBezTo>
                    <a:pt x="8547" y="9205"/>
                    <a:pt x="8562" y="9346"/>
                    <a:pt x="8578" y="9486"/>
                  </a:cubicBezTo>
                  <a:cubicBezTo>
                    <a:pt x="8631" y="9935"/>
                    <a:pt x="8703" y="10381"/>
                    <a:pt x="8799" y="10823"/>
                  </a:cubicBezTo>
                  <a:cubicBezTo>
                    <a:pt x="8896" y="11280"/>
                    <a:pt x="9017" y="11734"/>
                    <a:pt x="9181" y="12171"/>
                  </a:cubicBezTo>
                  <a:cubicBezTo>
                    <a:pt x="9321" y="12540"/>
                    <a:pt x="9491" y="12916"/>
                    <a:pt x="9752" y="13219"/>
                  </a:cubicBezTo>
                  <a:cubicBezTo>
                    <a:pt x="9971" y="13471"/>
                    <a:pt x="10251" y="13631"/>
                    <a:pt x="10588" y="13631"/>
                  </a:cubicBezTo>
                  <a:cubicBezTo>
                    <a:pt x="10594" y="13631"/>
                    <a:pt x="10600" y="13631"/>
                    <a:pt x="10606" y="13631"/>
                  </a:cubicBezTo>
                  <a:cubicBezTo>
                    <a:pt x="10932" y="13625"/>
                    <a:pt x="11221" y="13480"/>
                    <a:pt x="11424" y="13228"/>
                  </a:cubicBezTo>
                  <a:cubicBezTo>
                    <a:pt x="11647" y="12949"/>
                    <a:pt x="11764" y="12593"/>
                    <a:pt x="11849" y="12250"/>
                  </a:cubicBezTo>
                  <a:cubicBezTo>
                    <a:pt x="11953" y="11832"/>
                    <a:pt x="12004" y="11400"/>
                    <a:pt x="12039" y="10969"/>
                  </a:cubicBezTo>
                  <a:cubicBezTo>
                    <a:pt x="12072" y="10547"/>
                    <a:pt x="12085" y="10124"/>
                    <a:pt x="12096" y="9703"/>
                  </a:cubicBezTo>
                  <a:cubicBezTo>
                    <a:pt x="12101" y="9480"/>
                    <a:pt x="12102" y="9258"/>
                    <a:pt x="12110" y="9035"/>
                  </a:cubicBezTo>
                  <a:lnTo>
                    <a:pt x="12110" y="9035"/>
                  </a:lnTo>
                  <a:cubicBezTo>
                    <a:pt x="12382" y="9494"/>
                    <a:pt x="12691" y="9931"/>
                    <a:pt x="13014" y="10354"/>
                  </a:cubicBezTo>
                  <a:cubicBezTo>
                    <a:pt x="13345" y="10787"/>
                    <a:pt x="13676" y="11234"/>
                    <a:pt x="14081" y="11600"/>
                  </a:cubicBezTo>
                  <a:cubicBezTo>
                    <a:pt x="14419" y="11906"/>
                    <a:pt x="14790" y="12184"/>
                    <a:pt x="15191" y="12406"/>
                  </a:cubicBezTo>
                  <a:cubicBezTo>
                    <a:pt x="15556" y="12606"/>
                    <a:pt x="15968" y="12774"/>
                    <a:pt x="16390" y="12774"/>
                  </a:cubicBezTo>
                  <a:cubicBezTo>
                    <a:pt x="16427" y="12774"/>
                    <a:pt x="16463" y="12773"/>
                    <a:pt x="16500" y="12770"/>
                  </a:cubicBezTo>
                  <a:cubicBezTo>
                    <a:pt x="16684" y="12757"/>
                    <a:pt x="16902" y="12714"/>
                    <a:pt x="17054" y="12600"/>
                  </a:cubicBezTo>
                  <a:cubicBezTo>
                    <a:pt x="17087" y="12575"/>
                    <a:pt x="17105" y="12545"/>
                    <a:pt x="17114" y="12505"/>
                  </a:cubicBezTo>
                  <a:cubicBezTo>
                    <a:pt x="17142" y="12401"/>
                    <a:pt x="17114" y="12283"/>
                    <a:pt x="17090" y="12183"/>
                  </a:cubicBezTo>
                  <a:cubicBezTo>
                    <a:pt x="16985" y="11764"/>
                    <a:pt x="16786" y="11365"/>
                    <a:pt x="16598" y="10979"/>
                  </a:cubicBezTo>
                  <a:cubicBezTo>
                    <a:pt x="16307" y="10381"/>
                    <a:pt x="15986" y="9800"/>
                    <a:pt x="15659" y="9222"/>
                  </a:cubicBezTo>
                  <a:cubicBezTo>
                    <a:pt x="15265" y="8526"/>
                    <a:pt x="14854" y="7838"/>
                    <a:pt x="14438" y="7155"/>
                  </a:cubicBezTo>
                  <a:cubicBezTo>
                    <a:pt x="14003" y="6442"/>
                    <a:pt x="13560" y="5734"/>
                    <a:pt x="13107" y="5030"/>
                  </a:cubicBezTo>
                  <a:cubicBezTo>
                    <a:pt x="12689" y="4377"/>
                    <a:pt x="12265" y="3727"/>
                    <a:pt x="11832" y="3085"/>
                  </a:cubicBezTo>
                  <a:cubicBezTo>
                    <a:pt x="11486" y="2571"/>
                    <a:pt x="11136" y="2060"/>
                    <a:pt x="10773" y="1558"/>
                  </a:cubicBezTo>
                  <a:cubicBezTo>
                    <a:pt x="10495" y="1174"/>
                    <a:pt x="10216" y="772"/>
                    <a:pt x="9851" y="467"/>
                  </a:cubicBezTo>
                  <a:cubicBezTo>
                    <a:pt x="9498" y="175"/>
                    <a:pt x="9071" y="1"/>
                    <a:pt x="8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8"/>
            <p:cNvSpPr/>
            <p:nvPr/>
          </p:nvSpPr>
          <p:spPr>
            <a:xfrm>
              <a:off x="5727593" y="2165088"/>
              <a:ext cx="627561" cy="529258"/>
            </a:xfrm>
            <a:custGeom>
              <a:rect b="b" l="l" r="r" t="t"/>
              <a:pathLst>
                <a:path extrusionOk="0" h="29391" w="34850">
                  <a:moveTo>
                    <a:pt x="19083" y="1"/>
                  </a:moveTo>
                  <a:cubicBezTo>
                    <a:pt x="18004" y="1"/>
                    <a:pt x="16898" y="600"/>
                    <a:pt x="16017" y="1610"/>
                  </a:cubicBezTo>
                  <a:cubicBezTo>
                    <a:pt x="13069" y="4978"/>
                    <a:pt x="4794" y="19136"/>
                    <a:pt x="2417" y="24747"/>
                  </a:cubicBezTo>
                  <a:cubicBezTo>
                    <a:pt x="2422" y="24746"/>
                    <a:pt x="2427" y="24746"/>
                    <a:pt x="2431" y="24746"/>
                  </a:cubicBezTo>
                  <a:cubicBezTo>
                    <a:pt x="2934" y="24746"/>
                    <a:pt x="0" y="29390"/>
                    <a:pt x="660" y="29390"/>
                  </a:cubicBezTo>
                  <a:cubicBezTo>
                    <a:pt x="3018" y="29306"/>
                    <a:pt x="32426" y="24488"/>
                    <a:pt x="34794" y="24488"/>
                  </a:cubicBezTo>
                  <a:cubicBezTo>
                    <a:pt x="34815" y="24488"/>
                    <a:pt x="34833" y="24488"/>
                    <a:pt x="34850" y="24489"/>
                  </a:cubicBezTo>
                  <a:lnTo>
                    <a:pt x="22103" y="2214"/>
                  </a:lnTo>
                  <a:cubicBezTo>
                    <a:pt x="21323" y="665"/>
                    <a:pt x="20218" y="1"/>
                    <a:pt x="190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8"/>
            <p:cNvSpPr/>
            <p:nvPr/>
          </p:nvSpPr>
          <p:spPr>
            <a:xfrm>
              <a:off x="5734490" y="2164079"/>
              <a:ext cx="622825" cy="531581"/>
            </a:xfrm>
            <a:custGeom>
              <a:rect b="b" l="l" r="r" t="t"/>
              <a:pathLst>
                <a:path extrusionOk="0" h="29520" w="34587">
                  <a:moveTo>
                    <a:pt x="1975" y="24815"/>
                  </a:moveTo>
                  <a:lnTo>
                    <a:pt x="1975" y="24815"/>
                  </a:lnTo>
                  <a:cubicBezTo>
                    <a:pt x="1975" y="24816"/>
                    <a:pt x="1982" y="24815"/>
                    <a:pt x="1980" y="24823"/>
                  </a:cubicBezTo>
                  <a:lnTo>
                    <a:pt x="1980" y="24823"/>
                  </a:lnTo>
                  <a:cubicBezTo>
                    <a:pt x="1975" y="24820"/>
                    <a:pt x="1973" y="24818"/>
                    <a:pt x="1975" y="24815"/>
                  </a:cubicBezTo>
                  <a:close/>
                  <a:moveTo>
                    <a:pt x="18752" y="125"/>
                  </a:moveTo>
                  <a:cubicBezTo>
                    <a:pt x="19168" y="125"/>
                    <a:pt x="19579" y="218"/>
                    <a:pt x="19955" y="416"/>
                  </a:cubicBezTo>
                  <a:cubicBezTo>
                    <a:pt x="20633" y="774"/>
                    <a:pt x="21135" y="1400"/>
                    <a:pt x="21498" y="2063"/>
                  </a:cubicBezTo>
                  <a:cubicBezTo>
                    <a:pt x="21615" y="2276"/>
                    <a:pt x="21732" y="2489"/>
                    <a:pt x="21853" y="2700"/>
                  </a:cubicBezTo>
                  <a:lnTo>
                    <a:pt x="23715" y="5955"/>
                  </a:lnTo>
                  <a:cubicBezTo>
                    <a:pt x="24713" y="7699"/>
                    <a:pt x="25709" y="9442"/>
                    <a:pt x="26708" y="11186"/>
                  </a:cubicBezTo>
                  <a:cubicBezTo>
                    <a:pt x="27810" y="13110"/>
                    <a:pt x="28912" y="15036"/>
                    <a:pt x="30013" y="16960"/>
                  </a:cubicBezTo>
                  <a:cubicBezTo>
                    <a:pt x="30943" y="18587"/>
                    <a:pt x="31875" y="20213"/>
                    <a:pt x="32805" y="21839"/>
                  </a:cubicBezTo>
                  <a:cubicBezTo>
                    <a:pt x="33296" y="22698"/>
                    <a:pt x="33787" y="23557"/>
                    <a:pt x="34280" y="24416"/>
                  </a:cubicBezTo>
                  <a:cubicBezTo>
                    <a:pt x="34291" y="24437"/>
                    <a:pt x="34302" y="24457"/>
                    <a:pt x="34314" y="24478"/>
                  </a:cubicBezTo>
                  <a:lnTo>
                    <a:pt x="34314" y="24478"/>
                  </a:lnTo>
                  <a:cubicBezTo>
                    <a:pt x="34292" y="24477"/>
                    <a:pt x="34270" y="24477"/>
                    <a:pt x="34249" y="24477"/>
                  </a:cubicBezTo>
                  <a:cubicBezTo>
                    <a:pt x="33735" y="24477"/>
                    <a:pt x="33210" y="24570"/>
                    <a:pt x="32706" y="24632"/>
                  </a:cubicBezTo>
                  <a:cubicBezTo>
                    <a:pt x="31562" y="24773"/>
                    <a:pt x="30422" y="24934"/>
                    <a:pt x="29280" y="25097"/>
                  </a:cubicBezTo>
                  <a:cubicBezTo>
                    <a:pt x="27732" y="25317"/>
                    <a:pt x="26187" y="25547"/>
                    <a:pt x="24640" y="25778"/>
                  </a:cubicBezTo>
                  <a:cubicBezTo>
                    <a:pt x="22856" y="26046"/>
                    <a:pt x="21074" y="26318"/>
                    <a:pt x="19290" y="26589"/>
                  </a:cubicBezTo>
                  <a:cubicBezTo>
                    <a:pt x="17443" y="26871"/>
                    <a:pt x="15596" y="27155"/>
                    <a:pt x="13751" y="27436"/>
                  </a:cubicBezTo>
                  <a:cubicBezTo>
                    <a:pt x="12012" y="27702"/>
                    <a:pt x="10275" y="27968"/>
                    <a:pt x="8536" y="28229"/>
                  </a:cubicBezTo>
                  <a:cubicBezTo>
                    <a:pt x="7080" y="28448"/>
                    <a:pt x="5622" y="28667"/>
                    <a:pt x="4165" y="28878"/>
                  </a:cubicBezTo>
                  <a:cubicBezTo>
                    <a:pt x="3166" y="29021"/>
                    <a:pt x="2168" y="29165"/>
                    <a:pt x="1166" y="29286"/>
                  </a:cubicBezTo>
                  <a:cubicBezTo>
                    <a:pt x="891" y="29320"/>
                    <a:pt x="617" y="29353"/>
                    <a:pt x="341" y="29374"/>
                  </a:cubicBezTo>
                  <a:cubicBezTo>
                    <a:pt x="336" y="29374"/>
                    <a:pt x="331" y="29375"/>
                    <a:pt x="325" y="29375"/>
                  </a:cubicBezTo>
                  <a:cubicBezTo>
                    <a:pt x="320" y="29375"/>
                    <a:pt x="314" y="29374"/>
                    <a:pt x="308" y="29374"/>
                  </a:cubicBezTo>
                  <a:lnTo>
                    <a:pt x="308" y="29374"/>
                  </a:lnTo>
                  <a:cubicBezTo>
                    <a:pt x="306" y="29364"/>
                    <a:pt x="304" y="29355"/>
                    <a:pt x="304" y="29350"/>
                  </a:cubicBezTo>
                  <a:cubicBezTo>
                    <a:pt x="293" y="29135"/>
                    <a:pt x="417" y="28889"/>
                    <a:pt x="497" y="28698"/>
                  </a:cubicBezTo>
                  <a:cubicBezTo>
                    <a:pt x="786" y="27994"/>
                    <a:pt x="1151" y="27319"/>
                    <a:pt x="1495" y="26641"/>
                  </a:cubicBezTo>
                  <a:cubicBezTo>
                    <a:pt x="1660" y="26315"/>
                    <a:pt x="1825" y="25988"/>
                    <a:pt x="1977" y="25655"/>
                  </a:cubicBezTo>
                  <a:cubicBezTo>
                    <a:pt x="2071" y="25448"/>
                    <a:pt x="2187" y="25222"/>
                    <a:pt x="2223" y="24996"/>
                  </a:cubicBezTo>
                  <a:cubicBezTo>
                    <a:pt x="2236" y="24919"/>
                    <a:pt x="2217" y="24852"/>
                    <a:pt x="2174" y="24806"/>
                  </a:cubicBezTo>
                  <a:lnTo>
                    <a:pt x="2174" y="24806"/>
                  </a:lnTo>
                  <a:cubicBezTo>
                    <a:pt x="3061" y="22720"/>
                    <a:pt x="4129" y="20711"/>
                    <a:pt x="5202" y="18717"/>
                  </a:cubicBezTo>
                  <a:cubicBezTo>
                    <a:pt x="6584" y="16154"/>
                    <a:pt x="8027" y="13625"/>
                    <a:pt x="9517" y="11125"/>
                  </a:cubicBezTo>
                  <a:cubicBezTo>
                    <a:pt x="10864" y="8867"/>
                    <a:pt x="12244" y="6624"/>
                    <a:pt x="13723" y="4448"/>
                  </a:cubicBezTo>
                  <a:cubicBezTo>
                    <a:pt x="14242" y="3682"/>
                    <a:pt x="14774" y="2922"/>
                    <a:pt x="15351" y="2198"/>
                  </a:cubicBezTo>
                  <a:cubicBezTo>
                    <a:pt x="16078" y="1285"/>
                    <a:pt x="16964" y="447"/>
                    <a:pt x="18142" y="191"/>
                  </a:cubicBezTo>
                  <a:cubicBezTo>
                    <a:pt x="18344" y="147"/>
                    <a:pt x="18549" y="125"/>
                    <a:pt x="18752" y="125"/>
                  </a:cubicBezTo>
                  <a:close/>
                  <a:moveTo>
                    <a:pt x="211" y="29384"/>
                  </a:moveTo>
                  <a:cubicBezTo>
                    <a:pt x="209" y="29384"/>
                    <a:pt x="207" y="29385"/>
                    <a:pt x="207" y="29385"/>
                  </a:cubicBezTo>
                  <a:cubicBezTo>
                    <a:pt x="206" y="29385"/>
                    <a:pt x="208" y="29384"/>
                    <a:pt x="211" y="29384"/>
                  </a:cubicBezTo>
                  <a:close/>
                  <a:moveTo>
                    <a:pt x="18655" y="1"/>
                  </a:moveTo>
                  <a:cubicBezTo>
                    <a:pt x="17792" y="1"/>
                    <a:pt x="16946" y="357"/>
                    <a:pt x="16253" y="908"/>
                  </a:cubicBezTo>
                  <a:cubicBezTo>
                    <a:pt x="15522" y="1491"/>
                    <a:pt x="14958" y="2280"/>
                    <a:pt x="14411" y="3031"/>
                  </a:cubicBezTo>
                  <a:cubicBezTo>
                    <a:pt x="12991" y="4983"/>
                    <a:pt x="11707" y="7035"/>
                    <a:pt x="10447" y="9093"/>
                  </a:cubicBezTo>
                  <a:cubicBezTo>
                    <a:pt x="8904" y="11613"/>
                    <a:pt x="7418" y="14167"/>
                    <a:pt x="5983" y="16752"/>
                  </a:cubicBezTo>
                  <a:cubicBezTo>
                    <a:pt x="4749" y="18979"/>
                    <a:pt x="3536" y="21226"/>
                    <a:pt x="2459" y="23533"/>
                  </a:cubicBezTo>
                  <a:cubicBezTo>
                    <a:pt x="2269" y="23940"/>
                    <a:pt x="2083" y="24349"/>
                    <a:pt x="1908" y="24764"/>
                  </a:cubicBezTo>
                  <a:cubicBezTo>
                    <a:pt x="1895" y="24795"/>
                    <a:pt x="1930" y="24822"/>
                    <a:pt x="1975" y="24841"/>
                  </a:cubicBezTo>
                  <a:lnTo>
                    <a:pt x="1975" y="24841"/>
                  </a:lnTo>
                  <a:cubicBezTo>
                    <a:pt x="1973" y="24862"/>
                    <a:pt x="1976" y="24896"/>
                    <a:pt x="1974" y="24913"/>
                  </a:cubicBezTo>
                  <a:cubicBezTo>
                    <a:pt x="1959" y="25007"/>
                    <a:pt x="1923" y="25103"/>
                    <a:pt x="1889" y="25192"/>
                  </a:cubicBezTo>
                  <a:cubicBezTo>
                    <a:pt x="1779" y="25478"/>
                    <a:pt x="1644" y="25755"/>
                    <a:pt x="1509" y="26030"/>
                  </a:cubicBezTo>
                  <a:cubicBezTo>
                    <a:pt x="1160" y="26741"/>
                    <a:pt x="785" y="27440"/>
                    <a:pt x="451" y="28158"/>
                  </a:cubicBezTo>
                  <a:cubicBezTo>
                    <a:pt x="324" y="28430"/>
                    <a:pt x="194" y="28709"/>
                    <a:pt x="108" y="28999"/>
                  </a:cubicBezTo>
                  <a:cubicBezTo>
                    <a:pt x="70" y="29128"/>
                    <a:pt x="0" y="29329"/>
                    <a:pt x="118" y="29435"/>
                  </a:cubicBezTo>
                  <a:cubicBezTo>
                    <a:pt x="190" y="29500"/>
                    <a:pt x="299" y="29520"/>
                    <a:pt x="416" y="29520"/>
                  </a:cubicBezTo>
                  <a:cubicBezTo>
                    <a:pt x="573" y="29520"/>
                    <a:pt x="744" y="29484"/>
                    <a:pt x="860" y="29472"/>
                  </a:cubicBezTo>
                  <a:cubicBezTo>
                    <a:pt x="1723" y="29380"/>
                    <a:pt x="2583" y="29255"/>
                    <a:pt x="3442" y="29135"/>
                  </a:cubicBezTo>
                  <a:cubicBezTo>
                    <a:pt x="4793" y="28943"/>
                    <a:pt x="6146" y="28743"/>
                    <a:pt x="7496" y="28540"/>
                  </a:cubicBezTo>
                  <a:cubicBezTo>
                    <a:pt x="9178" y="28289"/>
                    <a:pt x="10859" y="28032"/>
                    <a:pt x="12542" y="27775"/>
                  </a:cubicBezTo>
                  <a:cubicBezTo>
                    <a:pt x="14377" y="27494"/>
                    <a:pt x="16212" y="27213"/>
                    <a:pt x="18046" y="26933"/>
                  </a:cubicBezTo>
                  <a:cubicBezTo>
                    <a:pt x="19857" y="26655"/>
                    <a:pt x="21667" y="26379"/>
                    <a:pt x="23478" y="26106"/>
                  </a:cubicBezTo>
                  <a:cubicBezTo>
                    <a:pt x="25101" y="25860"/>
                    <a:pt x="26724" y="25618"/>
                    <a:pt x="28348" y="25384"/>
                  </a:cubicBezTo>
                  <a:cubicBezTo>
                    <a:pt x="29608" y="25200"/>
                    <a:pt x="30870" y="25019"/>
                    <a:pt x="32133" y="24856"/>
                  </a:cubicBezTo>
                  <a:cubicBezTo>
                    <a:pt x="32855" y="24762"/>
                    <a:pt x="33580" y="24656"/>
                    <a:pt x="34306" y="24616"/>
                  </a:cubicBezTo>
                  <a:cubicBezTo>
                    <a:pt x="34350" y="24614"/>
                    <a:pt x="34392" y="24611"/>
                    <a:pt x="34435" y="24610"/>
                  </a:cubicBezTo>
                  <a:lnTo>
                    <a:pt x="34511" y="24610"/>
                  </a:lnTo>
                  <a:cubicBezTo>
                    <a:pt x="34515" y="24610"/>
                    <a:pt x="34519" y="24610"/>
                    <a:pt x="34522" y="24610"/>
                  </a:cubicBezTo>
                  <a:cubicBezTo>
                    <a:pt x="34565" y="24610"/>
                    <a:pt x="34583" y="24601"/>
                    <a:pt x="34584" y="24587"/>
                  </a:cubicBezTo>
                  <a:lnTo>
                    <a:pt x="34584" y="24587"/>
                  </a:lnTo>
                  <a:cubicBezTo>
                    <a:pt x="34587" y="24579"/>
                    <a:pt x="34586" y="24570"/>
                    <a:pt x="34579" y="24558"/>
                  </a:cubicBezTo>
                  <a:cubicBezTo>
                    <a:pt x="34229" y="23944"/>
                    <a:pt x="33877" y="23330"/>
                    <a:pt x="33527" y="22717"/>
                  </a:cubicBezTo>
                  <a:cubicBezTo>
                    <a:pt x="32660" y="21204"/>
                    <a:pt x="31794" y="19690"/>
                    <a:pt x="30929" y="18177"/>
                  </a:cubicBezTo>
                  <a:cubicBezTo>
                    <a:pt x="29829" y="16256"/>
                    <a:pt x="28729" y="14335"/>
                    <a:pt x="27631" y="12413"/>
                  </a:cubicBezTo>
                  <a:cubicBezTo>
                    <a:pt x="26584" y="10585"/>
                    <a:pt x="25539" y="8756"/>
                    <a:pt x="24492" y="6928"/>
                  </a:cubicBezTo>
                  <a:cubicBezTo>
                    <a:pt x="23768" y="5661"/>
                    <a:pt x="23043" y="4397"/>
                    <a:pt x="22320" y="3131"/>
                  </a:cubicBezTo>
                  <a:cubicBezTo>
                    <a:pt x="22168" y="2867"/>
                    <a:pt x="22015" y="2602"/>
                    <a:pt x="21866" y="2338"/>
                  </a:cubicBezTo>
                  <a:cubicBezTo>
                    <a:pt x="21708" y="2059"/>
                    <a:pt x="21562" y="1778"/>
                    <a:pt x="21374" y="1518"/>
                  </a:cubicBezTo>
                  <a:cubicBezTo>
                    <a:pt x="20966" y="954"/>
                    <a:pt x="20429" y="479"/>
                    <a:pt x="19780" y="218"/>
                  </a:cubicBezTo>
                  <a:cubicBezTo>
                    <a:pt x="19409" y="69"/>
                    <a:pt x="19030" y="1"/>
                    <a:pt x="186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8"/>
            <p:cNvSpPr/>
            <p:nvPr/>
          </p:nvSpPr>
          <p:spPr>
            <a:xfrm>
              <a:off x="5784083" y="2408747"/>
              <a:ext cx="561240" cy="233089"/>
            </a:xfrm>
            <a:custGeom>
              <a:rect b="b" l="l" r="r" t="t"/>
              <a:pathLst>
                <a:path extrusionOk="0" h="12944" w="31167">
                  <a:moveTo>
                    <a:pt x="9240" y="0"/>
                  </a:moveTo>
                  <a:cubicBezTo>
                    <a:pt x="8401" y="0"/>
                    <a:pt x="7530" y="1552"/>
                    <a:pt x="6822" y="2498"/>
                  </a:cubicBezTo>
                  <a:cubicBezTo>
                    <a:pt x="5009" y="5001"/>
                    <a:pt x="596" y="11762"/>
                    <a:pt x="1" y="12944"/>
                  </a:cubicBezTo>
                  <a:lnTo>
                    <a:pt x="31166" y="11820"/>
                  </a:lnTo>
                  <a:cubicBezTo>
                    <a:pt x="29613" y="9835"/>
                    <a:pt x="28576" y="7331"/>
                    <a:pt x="27023" y="5258"/>
                  </a:cubicBezTo>
                  <a:cubicBezTo>
                    <a:pt x="26447" y="4519"/>
                    <a:pt x="24858" y="2219"/>
                    <a:pt x="23589" y="2219"/>
                  </a:cubicBezTo>
                  <a:cubicBezTo>
                    <a:pt x="23524" y="2219"/>
                    <a:pt x="23460" y="2225"/>
                    <a:pt x="23397" y="2237"/>
                  </a:cubicBezTo>
                  <a:cubicBezTo>
                    <a:pt x="22274" y="2498"/>
                    <a:pt x="22706" y="4656"/>
                    <a:pt x="22706" y="5605"/>
                  </a:cubicBezTo>
                  <a:cubicBezTo>
                    <a:pt x="21934" y="4446"/>
                    <a:pt x="20539" y="1144"/>
                    <a:pt x="18893" y="1144"/>
                  </a:cubicBezTo>
                  <a:cubicBezTo>
                    <a:pt x="18700" y="1144"/>
                    <a:pt x="18503" y="1189"/>
                    <a:pt x="18304" y="1289"/>
                  </a:cubicBezTo>
                  <a:cubicBezTo>
                    <a:pt x="17008" y="1979"/>
                    <a:pt x="15627" y="5000"/>
                    <a:pt x="15368" y="6209"/>
                  </a:cubicBezTo>
                  <a:cubicBezTo>
                    <a:pt x="15368" y="4975"/>
                    <a:pt x="15290" y="2565"/>
                    <a:pt x="14012" y="2565"/>
                  </a:cubicBezTo>
                  <a:cubicBezTo>
                    <a:pt x="13949" y="2565"/>
                    <a:pt x="13883" y="2571"/>
                    <a:pt x="13814" y="2583"/>
                  </a:cubicBezTo>
                  <a:cubicBezTo>
                    <a:pt x="12433" y="2843"/>
                    <a:pt x="11311" y="5174"/>
                    <a:pt x="10966" y="6296"/>
                  </a:cubicBezTo>
                  <a:cubicBezTo>
                    <a:pt x="11052" y="4742"/>
                    <a:pt x="10880" y="2670"/>
                    <a:pt x="10361" y="1202"/>
                  </a:cubicBezTo>
                  <a:cubicBezTo>
                    <a:pt x="10007" y="330"/>
                    <a:pt x="9627" y="0"/>
                    <a:pt x="9240"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8"/>
            <p:cNvSpPr/>
            <p:nvPr/>
          </p:nvSpPr>
          <p:spPr>
            <a:xfrm>
              <a:off x="5881557" y="2148034"/>
              <a:ext cx="350264" cy="246181"/>
            </a:xfrm>
            <a:custGeom>
              <a:rect b="b" l="l" r="r" t="t"/>
              <a:pathLst>
                <a:path extrusionOk="0" h="13671" w="19451">
                  <a:moveTo>
                    <a:pt x="9984" y="0"/>
                  </a:moveTo>
                  <a:cubicBezTo>
                    <a:pt x="9397" y="0"/>
                    <a:pt x="8823" y="265"/>
                    <a:pt x="8276" y="875"/>
                  </a:cubicBezTo>
                  <a:cubicBezTo>
                    <a:pt x="6643" y="2699"/>
                    <a:pt x="1" y="12099"/>
                    <a:pt x="809" y="12531"/>
                  </a:cubicBezTo>
                  <a:cubicBezTo>
                    <a:pt x="981" y="12627"/>
                    <a:pt x="1174" y="12668"/>
                    <a:pt x="1380" y="12668"/>
                  </a:cubicBezTo>
                  <a:cubicBezTo>
                    <a:pt x="2377" y="12668"/>
                    <a:pt x="3666" y="11700"/>
                    <a:pt x="4139" y="11236"/>
                  </a:cubicBezTo>
                  <a:cubicBezTo>
                    <a:pt x="4900" y="10414"/>
                    <a:pt x="5709" y="9466"/>
                    <a:pt x="6232" y="8559"/>
                  </a:cubicBezTo>
                  <a:lnTo>
                    <a:pt x="6232" y="8559"/>
                  </a:lnTo>
                  <a:cubicBezTo>
                    <a:pt x="6373" y="9457"/>
                    <a:pt x="6001" y="13525"/>
                    <a:pt x="7792" y="13525"/>
                  </a:cubicBezTo>
                  <a:cubicBezTo>
                    <a:pt x="7810" y="13525"/>
                    <a:pt x="7829" y="13525"/>
                    <a:pt x="7848" y="13524"/>
                  </a:cubicBezTo>
                  <a:cubicBezTo>
                    <a:pt x="9370" y="13438"/>
                    <a:pt x="9941" y="9509"/>
                    <a:pt x="9941" y="8474"/>
                  </a:cubicBezTo>
                  <a:cubicBezTo>
                    <a:pt x="10655" y="9986"/>
                    <a:pt x="11653" y="11797"/>
                    <a:pt x="12984" y="12920"/>
                  </a:cubicBezTo>
                  <a:cubicBezTo>
                    <a:pt x="13378" y="13252"/>
                    <a:pt x="13909" y="13670"/>
                    <a:pt x="14303" y="13670"/>
                  </a:cubicBezTo>
                  <a:cubicBezTo>
                    <a:pt x="14526" y="13670"/>
                    <a:pt x="14705" y="13537"/>
                    <a:pt x="14791" y="13178"/>
                  </a:cubicBezTo>
                  <a:cubicBezTo>
                    <a:pt x="14887" y="12745"/>
                    <a:pt x="14697" y="9034"/>
                    <a:pt x="14696" y="9034"/>
                  </a:cubicBezTo>
                  <a:lnTo>
                    <a:pt x="14696" y="9034"/>
                  </a:lnTo>
                  <a:cubicBezTo>
                    <a:pt x="15695" y="10156"/>
                    <a:pt x="16835" y="11451"/>
                    <a:pt x="18073" y="12357"/>
                  </a:cubicBezTo>
                  <a:cubicBezTo>
                    <a:pt x="18362" y="12562"/>
                    <a:pt x="18675" y="12846"/>
                    <a:pt x="18934" y="12846"/>
                  </a:cubicBezTo>
                  <a:cubicBezTo>
                    <a:pt x="19058" y="12846"/>
                    <a:pt x="19169" y="12782"/>
                    <a:pt x="19261" y="12615"/>
                  </a:cubicBezTo>
                  <a:cubicBezTo>
                    <a:pt x="19451" y="12227"/>
                    <a:pt x="18855" y="11289"/>
                    <a:pt x="18644" y="10975"/>
                  </a:cubicBezTo>
                  <a:cubicBezTo>
                    <a:pt x="17224" y="8877"/>
                    <a:pt x="13385" y="0"/>
                    <a:pt x="99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8"/>
            <p:cNvSpPr/>
            <p:nvPr/>
          </p:nvSpPr>
          <p:spPr>
            <a:xfrm>
              <a:off x="5892164" y="2147062"/>
              <a:ext cx="339856" cy="247963"/>
            </a:xfrm>
            <a:custGeom>
              <a:rect b="b" l="l" r="r" t="t"/>
              <a:pathLst>
                <a:path extrusionOk="0" h="13770" w="18873">
                  <a:moveTo>
                    <a:pt x="9374" y="104"/>
                  </a:moveTo>
                  <a:cubicBezTo>
                    <a:pt x="9608" y="105"/>
                    <a:pt x="9819" y="146"/>
                    <a:pt x="10049" y="227"/>
                  </a:cubicBezTo>
                  <a:cubicBezTo>
                    <a:pt x="10300" y="315"/>
                    <a:pt x="10536" y="438"/>
                    <a:pt x="10760" y="582"/>
                  </a:cubicBezTo>
                  <a:cubicBezTo>
                    <a:pt x="11298" y="924"/>
                    <a:pt x="11764" y="1373"/>
                    <a:pt x="12192" y="1845"/>
                  </a:cubicBezTo>
                  <a:cubicBezTo>
                    <a:pt x="12699" y="2402"/>
                    <a:pt x="13155" y="3006"/>
                    <a:pt x="13585" y="3625"/>
                  </a:cubicBezTo>
                  <a:cubicBezTo>
                    <a:pt x="14047" y="4289"/>
                    <a:pt x="14475" y="4974"/>
                    <a:pt x="14890" y="5669"/>
                  </a:cubicBezTo>
                  <a:cubicBezTo>
                    <a:pt x="15293" y="6347"/>
                    <a:pt x="15682" y="7034"/>
                    <a:pt x="16062" y="7727"/>
                  </a:cubicBezTo>
                  <a:cubicBezTo>
                    <a:pt x="16395" y="8333"/>
                    <a:pt x="16722" y="8942"/>
                    <a:pt x="17052" y="9548"/>
                  </a:cubicBezTo>
                  <a:cubicBezTo>
                    <a:pt x="17298" y="9995"/>
                    <a:pt x="17543" y="10445"/>
                    <a:pt x="17816" y="10877"/>
                  </a:cubicBezTo>
                  <a:cubicBezTo>
                    <a:pt x="17990" y="11151"/>
                    <a:pt x="18173" y="11417"/>
                    <a:pt x="18322" y="11705"/>
                  </a:cubicBezTo>
                  <a:cubicBezTo>
                    <a:pt x="18427" y="11910"/>
                    <a:pt x="18527" y="12126"/>
                    <a:pt x="18565" y="12354"/>
                  </a:cubicBezTo>
                  <a:cubicBezTo>
                    <a:pt x="18580" y="12436"/>
                    <a:pt x="18587" y="12527"/>
                    <a:pt x="18565" y="12608"/>
                  </a:cubicBezTo>
                  <a:cubicBezTo>
                    <a:pt x="18544" y="12690"/>
                    <a:pt x="18458" y="12833"/>
                    <a:pt x="18364" y="12846"/>
                  </a:cubicBezTo>
                  <a:cubicBezTo>
                    <a:pt x="18359" y="12846"/>
                    <a:pt x="18353" y="12847"/>
                    <a:pt x="18347" y="12847"/>
                  </a:cubicBezTo>
                  <a:cubicBezTo>
                    <a:pt x="18263" y="12847"/>
                    <a:pt x="18154" y="12770"/>
                    <a:pt x="18091" y="12731"/>
                  </a:cubicBezTo>
                  <a:cubicBezTo>
                    <a:pt x="17969" y="12656"/>
                    <a:pt x="17856" y="12569"/>
                    <a:pt x="17742" y="12482"/>
                  </a:cubicBezTo>
                  <a:cubicBezTo>
                    <a:pt x="17485" y="12290"/>
                    <a:pt x="17230" y="12098"/>
                    <a:pt x="16985" y="11891"/>
                  </a:cubicBezTo>
                  <a:cubicBezTo>
                    <a:pt x="16468" y="11453"/>
                    <a:pt x="15988" y="10975"/>
                    <a:pt x="15522" y="10485"/>
                  </a:cubicBezTo>
                  <a:cubicBezTo>
                    <a:pt x="15087" y="10025"/>
                    <a:pt x="14666" y="9552"/>
                    <a:pt x="14245" y="9077"/>
                  </a:cubicBezTo>
                  <a:lnTo>
                    <a:pt x="14245" y="9077"/>
                  </a:lnTo>
                  <a:cubicBezTo>
                    <a:pt x="14245" y="9077"/>
                    <a:pt x="14245" y="9077"/>
                    <a:pt x="14245" y="9077"/>
                  </a:cubicBezTo>
                  <a:cubicBezTo>
                    <a:pt x="14243" y="9044"/>
                    <a:pt x="14189" y="9028"/>
                    <a:pt x="14131" y="9028"/>
                  </a:cubicBezTo>
                  <a:cubicBezTo>
                    <a:pt x="14066" y="9028"/>
                    <a:pt x="13995" y="9047"/>
                    <a:pt x="13984" y="9082"/>
                  </a:cubicBezTo>
                  <a:lnTo>
                    <a:pt x="13984" y="9082"/>
                  </a:lnTo>
                  <a:cubicBezTo>
                    <a:pt x="13976" y="9091"/>
                    <a:pt x="13974" y="9100"/>
                    <a:pt x="13982" y="9110"/>
                  </a:cubicBezTo>
                  <a:cubicBezTo>
                    <a:pt x="13983" y="9110"/>
                    <a:pt x="13983" y="9110"/>
                    <a:pt x="13983" y="9111"/>
                  </a:cubicBezTo>
                  <a:lnTo>
                    <a:pt x="13983" y="9111"/>
                  </a:lnTo>
                  <a:cubicBezTo>
                    <a:pt x="14003" y="9509"/>
                    <a:pt x="14021" y="9908"/>
                    <a:pt x="14037" y="10307"/>
                  </a:cubicBezTo>
                  <a:cubicBezTo>
                    <a:pt x="14067" y="11016"/>
                    <a:pt x="14096" y="11726"/>
                    <a:pt x="14102" y="12436"/>
                  </a:cubicBezTo>
                  <a:cubicBezTo>
                    <a:pt x="14105" y="12669"/>
                    <a:pt x="14109" y="12906"/>
                    <a:pt x="14090" y="13138"/>
                  </a:cubicBezTo>
                  <a:cubicBezTo>
                    <a:pt x="14078" y="13266"/>
                    <a:pt x="14039" y="13392"/>
                    <a:pt x="13971" y="13502"/>
                  </a:cubicBezTo>
                  <a:cubicBezTo>
                    <a:pt x="13902" y="13609"/>
                    <a:pt x="13821" y="13664"/>
                    <a:pt x="13717" y="13664"/>
                  </a:cubicBezTo>
                  <a:cubicBezTo>
                    <a:pt x="13695" y="13664"/>
                    <a:pt x="13671" y="13662"/>
                    <a:pt x="13646" y="13656"/>
                  </a:cubicBezTo>
                  <a:cubicBezTo>
                    <a:pt x="13452" y="13614"/>
                    <a:pt x="13272" y="13503"/>
                    <a:pt x="13109" y="13395"/>
                  </a:cubicBezTo>
                  <a:cubicBezTo>
                    <a:pt x="12925" y="13272"/>
                    <a:pt x="12750" y="13135"/>
                    <a:pt x="12581" y="12994"/>
                  </a:cubicBezTo>
                  <a:cubicBezTo>
                    <a:pt x="12154" y="12640"/>
                    <a:pt x="11776" y="12235"/>
                    <a:pt x="11434" y="11800"/>
                  </a:cubicBezTo>
                  <a:cubicBezTo>
                    <a:pt x="10721" y="10898"/>
                    <a:pt x="10154" y="9887"/>
                    <a:pt x="9652" y="8855"/>
                  </a:cubicBezTo>
                  <a:cubicBezTo>
                    <a:pt x="9596" y="8738"/>
                    <a:pt x="9539" y="8621"/>
                    <a:pt x="9483" y="8503"/>
                  </a:cubicBezTo>
                  <a:cubicBezTo>
                    <a:pt x="9472" y="8480"/>
                    <a:pt x="9426" y="8468"/>
                    <a:pt x="9376" y="8468"/>
                  </a:cubicBezTo>
                  <a:cubicBezTo>
                    <a:pt x="9305" y="8468"/>
                    <a:pt x="9226" y="8491"/>
                    <a:pt x="9226" y="8533"/>
                  </a:cubicBezTo>
                  <a:cubicBezTo>
                    <a:pt x="9226" y="8838"/>
                    <a:pt x="9193" y="9142"/>
                    <a:pt x="9154" y="9445"/>
                  </a:cubicBezTo>
                  <a:cubicBezTo>
                    <a:pt x="9101" y="9876"/>
                    <a:pt x="9025" y="10305"/>
                    <a:pt x="8928" y="10729"/>
                  </a:cubicBezTo>
                  <a:cubicBezTo>
                    <a:pt x="8825" y="11183"/>
                    <a:pt x="8698" y="11633"/>
                    <a:pt x="8527" y="12065"/>
                  </a:cubicBezTo>
                  <a:cubicBezTo>
                    <a:pt x="8379" y="12437"/>
                    <a:pt x="8198" y="12811"/>
                    <a:pt x="7934" y="13117"/>
                  </a:cubicBezTo>
                  <a:cubicBezTo>
                    <a:pt x="7830" y="13236"/>
                    <a:pt x="7711" y="13347"/>
                    <a:pt x="7572" y="13424"/>
                  </a:cubicBezTo>
                  <a:cubicBezTo>
                    <a:pt x="7507" y="13461"/>
                    <a:pt x="7448" y="13486"/>
                    <a:pt x="7378" y="13504"/>
                  </a:cubicBezTo>
                  <a:cubicBezTo>
                    <a:pt x="7333" y="13517"/>
                    <a:pt x="7283" y="13524"/>
                    <a:pt x="7233" y="13524"/>
                  </a:cubicBezTo>
                  <a:cubicBezTo>
                    <a:pt x="7225" y="13524"/>
                    <a:pt x="7217" y="13523"/>
                    <a:pt x="7208" y="13523"/>
                  </a:cubicBezTo>
                  <a:cubicBezTo>
                    <a:pt x="6920" y="13516"/>
                    <a:pt x="6663" y="13347"/>
                    <a:pt x="6485" y="13108"/>
                  </a:cubicBezTo>
                  <a:cubicBezTo>
                    <a:pt x="6268" y="12820"/>
                    <a:pt x="6151" y="12466"/>
                    <a:pt x="6066" y="12119"/>
                  </a:cubicBezTo>
                  <a:cubicBezTo>
                    <a:pt x="5968" y="11712"/>
                    <a:pt x="5917" y="11295"/>
                    <a:pt x="5884" y="10880"/>
                  </a:cubicBezTo>
                  <a:cubicBezTo>
                    <a:pt x="5851" y="10471"/>
                    <a:pt x="5837" y="10059"/>
                    <a:pt x="5826" y="9649"/>
                  </a:cubicBezTo>
                  <a:cubicBezTo>
                    <a:pt x="5819" y="9349"/>
                    <a:pt x="5819" y="9047"/>
                    <a:pt x="5795" y="8748"/>
                  </a:cubicBezTo>
                  <a:cubicBezTo>
                    <a:pt x="5790" y="8699"/>
                    <a:pt x="5785" y="8651"/>
                    <a:pt x="5778" y="8603"/>
                  </a:cubicBezTo>
                  <a:cubicBezTo>
                    <a:pt x="5773" y="8567"/>
                    <a:pt x="5727" y="8553"/>
                    <a:pt x="5675" y="8553"/>
                  </a:cubicBezTo>
                  <a:cubicBezTo>
                    <a:pt x="5610" y="8553"/>
                    <a:pt x="5536" y="8575"/>
                    <a:pt x="5520" y="8604"/>
                  </a:cubicBezTo>
                  <a:cubicBezTo>
                    <a:pt x="5179" y="9189"/>
                    <a:pt x="4769" y="9732"/>
                    <a:pt x="4336" y="10252"/>
                  </a:cubicBezTo>
                  <a:cubicBezTo>
                    <a:pt x="4114" y="10519"/>
                    <a:pt x="3886" y="10778"/>
                    <a:pt x="3652" y="11035"/>
                  </a:cubicBezTo>
                  <a:cubicBezTo>
                    <a:pt x="3502" y="11202"/>
                    <a:pt x="3349" y="11360"/>
                    <a:pt x="3178" y="11505"/>
                  </a:cubicBezTo>
                  <a:cubicBezTo>
                    <a:pt x="2830" y="11797"/>
                    <a:pt x="2454" y="12059"/>
                    <a:pt x="2052" y="12273"/>
                  </a:cubicBezTo>
                  <a:cubicBezTo>
                    <a:pt x="1682" y="12470"/>
                    <a:pt x="1254" y="12668"/>
                    <a:pt x="826" y="12668"/>
                  </a:cubicBezTo>
                  <a:cubicBezTo>
                    <a:pt x="810" y="12668"/>
                    <a:pt x="794" y="12667"/>
                    <a:pt x="779" y="12667"/>
                  </a:cubicBezTo>
                  <a:cubicBezTo>
                    <a:pt x="629" y="12661"/>
                    <a:pt x="448" y="12632"/>
                    <a:pt x="324" y="12541"/>
                  </a:cubicBezTo>
                  <a:lnTo>
                    <a:pt x="324" y="12541"/>
                  </a:lnTo>
                  <a:cubicBezTo>
                    <a:pt x="324" y="12541"/>
                    <a:pt x="327" y="12544"/>
                    <a:pt x="326" y="12544"/>
                  </a:cubicBezTo>
                  <a:cubicBezTo>
                    <a:pt x="326" y="12544"/>
                    <a:pt x="324" y="12542"/>
                    <a:pt x="320" y="12536"/>
                  </a:cubicBezTo>
                  <a:cubicBezTo>
                    <a:pt x="316" y="12530"/>
                    <a:pt x="311" y="12523"/>
                    <a:pt x="307" y="12516"/>
                  </a:cubicBezTo>
                  <a:cubicBezTo>
                    <a:pt x="305" y="12513"/>
                    <a:pt x="303" y="12511"/>
                    <a:pt x="303" y="12510"/>
                  </a:cubicBezTo>
                  <a:lnTo>
                    <a:pt x="303" y="12510"/>
                  </a:lnTo>
                  <a:cubicBezTo>
                    <a:pt x="303" y="12510"/>
                    <a:pt x="303" y="12509"/>
                    <a:pt x="301" y="12504"/>
                  </a:cubicBezTo>
                  <a:cubicBezTo>
                    <a:pt x="299" y="12495"/>
                    <a:pt x="295" y="12487"/>
                    <a:pt x="294" y="12476"/>
                  </a:cubicBezTo>
                  <a:cubicBezTo>
                    <a:pt x="275" y="12371"/>
                    <a:pt x="307" y="12253"/>
                    <a:pt x="336" y="12156"/>
                  </a:cubicBezTo>
                  <a:cubicBezTo>
                    <a:pt x="462" y="11740"/>
                    <a:pt x="676" y="11347"/>
                    <a:pt x="883" y="10965"/>
                  </a:cubicBezTo>
                  <a:cubicBezTo>
                    <a:pt x="1198" y="10383"/>
                    <a:pt x="1540" y="9817"/>
                    <a:pt x="1891" y="9253"/>
                  </a:cubicBezTo>
                  <a:cubicBezTo>
                    <a:pt x="2311" y="8581"/>
                    <a:pt x="2746" y="7916"/>
                    <a:pt x="3187" y="7258"/>
                  </a:cubicBezTo>
                  <a:cubicBezTo>
                    <a:pt x="3655" y="6561"/>
                    <a:pt x="4131" y="5870"/>
                    <a:pt x="4613" y="5185"/>
                  </a:cubicBezTo>
                  <a:cubicBezTo>
                    <a:pt x="5067" y="4540"/>
                    <a:pt x="5526" y="3901"/>
                    <a:pt x="5993" y="3267"/>
                  </a:cubicBezTo>
                  <a:cubicBezTo>
                    <a:pt x="6374" y="2750"/>
                    <a:pt x="6761" y="2236"/>
                    <a:pt x="7158" y="1730"/>
                  </a:cubicBezTo>
                  <a:cubicBezTo>
                    <a:pt x="7448" y="1365"/>
                    <a:pt x="7735" y="977"/>
                    <a:pt x="8086" y="665"/>
                  </a:cubicBezTo>
                  <a:cubicBezTo>
                    <a:pt x="8288" y="485"/>
                    <a:pt x="8512" y="332"/>
                    <a:pt x="8762" y="228"/>
                  </a:cubicBezTo>
                  <a:cubicBezTo>
                    <a:pt x="8855" y="188"/>
                    <a:pt x="8985" y="151"/>
                    <a:pt x="9072" y="135"/>
                  </a:cubicBezTo>
                  <a:cubicBezTo>
                    <a:pt x="9098" y="129"/>
                    <a:pt x="9128" y="124"/>
                    <a:pt x="9156" y="121"/>
                  </a:cubicBezTo>
                  <a:cubicBezTo>
                    <a:pt x="9167" y="119"/>
                    <a:pt x="9179" y="117"/>
                    <a:pt x="9190" y="115"/>
                  </a:cubicBezTo>
                  <a:lnTo>
                    <a:pt x="9190" y="115"/>
                  </a:lnTo>
                  <a:cubicBezTo>
                    <a:pt x="9190" y="115"/>
                    <a:pt x="9192" y="115"/>
                    <a:pt x="9195" y="115"/>
                  </a:cubicBezTo>
                  <a:lnTo>
                    <a:pt x="9195" y="115"/>
                  </a:lnTo>
                  <a:cubicBezTo>
                    <a:pt x="9195" y="115"/>
                    <a:pt x="9195" y="115"/>
                    <a:pt x="9195" y="115"/>
                  </a:cubicBezTo>
                  <a:cubicBezTo>
                    <a:pt x="9199" y="114"/>
                    <a:pt x="9200" y="114"/>
                    <a:pt x="9201" y="114"/>
                  </a:cubicBezTo>
                  <a:lnTo>
                    <a:pt x="9201" y="114"/>
                  </a:lnTo>
                  <a:cubicBezTo>
                    <a:pt x="9209" y="112"/>
                    <a:pt x="9216" y="112"/>
                    <a:pt x="9225" y="111"/>
                  </a:cubicBezTo>
                  <a:cubicBezTo>
                    <a:pt x="9251" y="109"/>
                    <a:pt x="9278" y="107"/>
                    <a:pt x="9305" y="105"/>
                  </a:cubicBezTo>
                  <a:cubicBezTo>
                    <a:pt x="9319" y="104"/>
                    <a:pt x="9336" y="104"/>
                    <a:pt x="9351" y="104"/>
                  </a:cubicBezTo>
                  <a:close/>
                  <a:moveTo>
                    <a:pt x="9413" y="0"/>
                  </a:moveTo>
                  <a:cubicBezTo>
                    <a:pt x="9144" y="0"/>
                    <a:pt x="8876" y="47"/>
                    <a:pt x="8621" y="145"/>
                  </a:cubicBezTo>
                  <a:cubicBezTo>
                    <a:pt x="8114" y="340"/>
                    <a:pt x="7727" y="718"/>
                    <a:pt x="7382" y="1125"/>
                  </a:cubicBezTo>
                  <a:cubicBezTo>
                    <a:pt x="7033" y="1538"/>
                    <a:pt x="6701" y="1968"/>
                    <a:pt x="6374" y="2399"/>
                  </a:cubicBezTo>
                  <a:cubicBezTo>
                    <a:pt x="5924" y="2991"/>
                    <a:pt x="5484" y="3590"/>
                    <a:pt x="5050" y="4194"/>
                  </a:cubicBezTo>
                  <a:cubicBezTo>
                    <a:pt x="4553" y="4883"/>
                    <a:pt x="4066" y="5578"/>
                    <a:pt x="3583" y="6278"/>
                  </a:cubicBezTo>
                  <a:cubicBezTo>
                    <a:pt x="3102" y="6979"/>
                    <a:pt x="2629" y="7686"/>
                    <a:pt x="2168" y="8398"/>
                  </a:cubicBezTo>
                  <a:cubicBezTo>
                    <a:pt x="1761" y="9026"/>
                    <a:pt x="1364" y="9659"/>
                    <a:pt x="988" y="10304"/>
                  </a:cubicBezTo>
                  <a:cubicBezTo>
                    <a:pt x="712" y="10777"/>
                    <a:pt x="439" y="11257"/>
                    <a:pt x="221" y="11762"/>
                  </a:cubicBezTo>
                  <a:cubicBezTo>
                    <a:pt x="153" y="11920"/>
                    <a:pt x="87" y="12084"/>
                    <a:pt x="47" y="12254"/>
                  </a:cubicBezTo>
                  <a:cubicBezTo>
                    <a:pt x="25" y="12347"/>
                    <a:pt x="1" y="12465"/>
                    <a:pt x="50" y="12552"/>
                  </a:cubicBezTo>
                  <a:cubicBezTo>
                    <a:pt x="87" y="12618"/>
                    <a:pt x="171" y="12646"/>
                    <a:pt x="235" y="12674"/>
                  </a:cubicBezTo>
                  <a:cubicBezTo>
                    <a:pt x="406" y="12744"/>
                    <a:pt x="592" y="12771"/>
                    <a:pt x="775" y="12771"/>
                  </a:cubicBezTo>
                  <a:cubicBezTo>
                    <a:pt x="810" y="12771"/>
                    <a:pt x="844" y="12770"/>
                    <a:pt x="878" y="12768"/>
                  </a:cubicBezTo>
                  <a:cubicBezTo>
                    <a:pt x="1364" y="12744"/>
                    <a:pt x="1836" y="12552"/>
                    <a:pt x="2260" y="12323"/>
                  </a:cubicBezTo>
                  <a:cubicBezTo>
                    <a:pt x="2671" y="12101"/>
                    <a:pt x="3061" y="11833"/>
                    <a:pt x="3418" y="11529"/>
                  </a:cubicBezTo>
                  <a:cubicBezTo>
                    <a:pt x="3589" y="11383"/>
                    <a:pt x="3740" y="11225"/>
                    <a:pt x="3892" y="11058"/>
                  </a:cubicBezTo>
                  <a:cubicBezTo>
                    <a:pt x="4133" y="10794"/>
                    <a:pt x="4370" y="10526"/>
                    <a:pt x="4597" y="10251"/>
                  </a:cubicBezTo>
                  <a:cubicBezTo>
                    <a:pt x="4935" y="9846"/>
                    <a:pt x="5259" y="9426"/>
                    <a:pt x="5547" y="8982"/>
                  </a:cubicBezTo>
                  <a:lnTo>
                    <a:pt x="5547" y="8982"/>
                  </a:lnTo>
                  <a:cubicBezTo>
                    <a:pt x="5553" y="9136"/>
                    <a:pt x="5553" y="9291"/>
                    <a:pt x="5556" y="9444"/>
                  </a:cubicBezTo>
                  <a:cubicBezTo>
                    <a:pt x="5567" y="9853"/>
                    <a:pt x="5575" y="10262"/>
                    <a:pt x="5602" y="10669"/>
                  </a:cubicBezTo>
                  <a:cubicBezTo>
                    <a:pt x="5630" y="11104"/>
                    <a:pt x="5674" y="11541"/>
                    <a:pt x="5764" y="11967"/>
                  </a:cubicBezTo>
                  <a:cubicBezTo>
                    <a:pt x="5842" y="12337"/>
                    <a:pt x="5951" y="12716"/>
                    <a:pt x="6156" y="13038"/>
                  </a:cubicBezTo>
                  <a:cubicBezTo>
                    <a:pt x="6332" y="13319"/>
                    <a:pt x="6589" y="13531"/>
                    <a:pt x="6917" y="13601"/>
                  </a:cubicBezTo>
                  <a:cubicBezTo>
                    <a:pt x="7004" y="13619"/>
                    <a:pt x="7091" y="13628"/>
                    <a:pt x="7177" y="13628"/>
                  </a:cubicBezTo>
                  <a:cubicBezTo>
                    <a:pt x="7444" y="13628"/>
                    <a:pt x="7706" y="13544"/>
                    <a:pt x="7923" y="13381"/>
                  </a:cubicBezTo>
                  <a:cubicBezTo>
                    <a:pt x="8229" y="13149"/>
                    <a:pt x="8441" y="12807"/>
                    <a:pt x="8607" y="12468"/>
                  </a:cubicBezTo>
                  <a:cubicBezTo>
                    <a:pt x="8813" y="12049"/>
                    <a:pt x="8961" y="11600"/>
                    <a:pt x="9082" y="11149"/>
                  </a:cubicBezTo>
                  <a:cubicBezTo>
                    <a:pt x="9267" y="10460"/>
                    <a:pt x="9404" y="9742"/>
                    <a:pt x="9462" y="9026"/>
                  </a:cubicBezTo>
                  <a:lnTo>
                    <a:pt x="9462" y="9026"/>
                  </a:lnTo>
                  <a:cubicBezTo>
                    <a:pt x="9905" y="9924"/>
                    <a:pt x="10400" y="10800"/>
                    <a:pt x="10998" y="11604"/>
                  </a:cubicBezTo>
                  <a:cubicBezTo>
                    <a:pt x="11348" y="12073"/>
                    <a:pt x="11735" y="12521"/>
                    <a:pt x="12178" y="12907"/>
                  </a:cubicBezTo>
                  <a:cubicBezTo>
                    <a:pt x="12514" y="13204"/>
                    <a:pt x="12881" y="13515"/>
                    <a:pt x="13300" y="13687"/>
                  </a:cubicBezTo>
                  <a:cubicBezTo>
                    <a:pt x="13427" y="13739"/>
                    <a:pt x="13566" y="13770"/>
                    <a:pt x="13701" y="13770"/>
                  </a:cubicBezTo>
                  <a:cubicBezTo>
                    <a:pt x="13940" y="13770"/>
                    <a:pt x="14163" y="13672"/>
                    <a:pt x="14275" y="13423"/>
                  </a:cubicBezTo>
                  <a:cubicBezTo>
                    <a:pt x="14368" y="13212"/>
                    <a:pt x="14363" y="12989"/>
                    <a:pt x="14366" y="12764"/>
                  </a:cubicBezTo>
                  <a:cubicBezTo>
                    <a:pt x="14374" y="12056"/>
                    <a:pt x="14342" y="11348"/>
                    <a:pt x="14315" y="10641"/>
                  </a:cubicBezTo>
                  <a:cubicBezTo>
                    <a:pt x="14301" y="10307"/>
                    <a:pt x="14287" y="9974"/>
                    <a:pt x="14272" y="9639"/>
                  </a:cubicBezTo>
                  <a:cubicBezTo>
                    <a:pt x="14269" y="9569"/>
                    <a:pt x="14267" y="9498"/>
                    <a:pt x="14265" y="9428"/>
                  </a:cubicBezTo>
                  <a:lnTo>
                    <a:pt x="14265" y="9428"/>
                  </a:lnTo>
                  <a:cubicBezTo>
                    <a:pt x="15081" y="10344"/>
                    <a:pt x="15911" y="11256"/>
                    <a:pt x="16857" y="12042"/>
                  </a:cubicBezTo>
                  <a:cubicBezTo>
                    <a:pt x="17104" y="12246"/>
                    <a:pt x="17362" y="12436"/>
                    <a:pt x="17619" y="12627"/>
                  </a:cubicBezTo>
                  <a:cubicBezTo>
                    <a:pt x="17827" y="12781"/>
                    <a:pt x="18056" y="12951"/>
                    <a:pt x="18326" y="12953"/>
                  </a:cubicBezTo>
                  <a:cubicBezTo>
                    <a:pt x="18327" y="12953"/>
                    <a:pt x="18328" y="12953"/>
                    <a:pt x="18329" y="12953"/>
                  </a:cubicBezTo>
                  <a:cubicBezTo>
                    <a:pt x="18559" y="12953"/>
                    <a:pt x="18785" y="12815"/>
                    <a:pt x="18833" y="12577"/>
                  </a:cubicBezTo>
                  <a:cubicBezTo>
                    <a:pt x="18872" y="12381"/>
                    <a:pt x="18793" y="12165"/>
                    <a:pt x="18722" y="11983"/>
                  </a:cubicBezTo>
                  <a:cubicBezTo>
                    <a:pt x="18489" y="11406"/>
                    <a:pt x="18101" y="10906"/>
                    <a:pt x="17790" y="10371"/>
                  </a:cubicBezTo>
                  <a:cubicBezTo>
                    <a:pt x="17484" y="9842"/>
                    <a:pt x="17194" y="9303"/>
                    <a:pt x="16902" y="8765"/>
                  </a:cubicBezTo>
                  <a:cubicBezTo>
                    <a:pt x="16537" y="8091"/>
                    <a:pt x="16170" y="7419"/>
                    <a:pt x="15794" y="6752"/>
                  </a:cubicBezTo>
                  <a:cubicBezTo>
                    <a:pt x="15387" y="6033"/>
                    <a:pt x="14967" y="5319"/>
                    <a:pt x="14523" y="4620"/>
                  </a:cubicBezTo>
                  <a:cubicBezTo>
                    <a:pt x="14089" y="3935"/>
                    <a:pt x="13631" y="3263"/>
                    <a:pt x="13131" y="2622"/>
                  </a:cubicBezTo>
                  <a:cubicBezTo>
                    <a:pt x="12689" y="2058"/>
                    <a:pt x="12215" y="1513"/>
                    <a:pt x="11675" y="1041"/>
                  </a:cubicBezTo>
                  <a:cubicBezTo>
                    <a:pt x="11237" y="659"/>
                    <a:pt x="10746" y="313"/>
                    <a:pt x="10188" y="128"/>
                  </a:cubicBezTo>
                  <a:cubicBezTo>
                    <a:pt x="9936" y="44"/>
                    <a:pt x="9674" y="0"/>
                    <a:pt x="9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8"/>
            <p:cNvSpPr/>
            <p:nvPr/>
          </p:nvSpPr>
          <p:spPr>
            <a:xfrm>
              <a:off x="6102113" y="2567897"/>
              <a:ext cx="976601" cy="438411"/>
            </a:xfrm>
            <a:custGeom>
              <a:rect b="b" l="l" r="r" t="t"/>
              <a:pathLst>
                <a:path extrusionOk="0" h="24346" w="54233">
                  <a:moveTo>
                    <a:pt x="28719" y="1"/>
                  </a:moveTo>
                  <a:lnTo>
                    <a:pt x="28719" y="1"/>
                  </a:lnTo>
                  <a:cubicBezTo>
                    <a:pt x="30675" y="1156"/>
                    <a:pt x="33420" y="3565"/>
                    <a:pt x="33076" y="6090"/>
                  </a:cubicBezTo>
                  <a:cubicBezTo>
                    <a:pt x="32731" y="8393"/>
                    <a:pt x="28931" y="10118"/>
                    <a:pt x="26974" y="11040"/>
                  </a:cubicBezTo>
                  <a:cubicBezTo>
                    <a:pt x="24787" y="12077"/>
                    <a:pt x="22139" y="12077"/>
                    <a:pt x="20068" y="13228"/>
                  </a:cubicBezTo>
                  <a:cubicBezTo>
                    <a:pt x="16039" y="15530"/>
                    <a:pt x="20529" y="17603"/>
                    <a:pt x="22370" y="18982"/>
                  </a:cubicBezTo>
                  <a:cubicBezTo>
                    <a:pt x="25824" y="21399"/>
                    <a:pt x="22139" y="22551"/>
                    <a:pt x="19608" y="23126"/>
                  </a:cubicBezTo>
                  <a:cubicBezTo>
                    <a:pt x="18109" y="23500"/>
                    <a:pt x="8090" y="24118"/>
                    <a:pt x="0" y="24345"/>
                  </a:cubicBezTo>
                  <a:lnTo>
                    <a:pt x="54232" y="24309"/>
                  </a:lnTo>
                  <a:cubicBezTo>
                    <a:pt x="49033" y="23900"/>
                    <a:pt x="43825" y="22966"/>
                    <a:pt x="39405" y="20823"/>
                  </a:cubicBezTo>
                  <a:cubicBezTo>
                    <a:pt x="37218" y="19787"/>
                    <a:pt x="33995" y="17716"/>
                    <a:pt x="33420" y="15182"/>
                  </a:cubicBezTo>
                  <a:cubicBezTo>
                    <a:pt x="32614" y="12305"/>
                    <a:pt x="34917" y="10579"/>
                    <a:pt x="36297" y="8506"/>
                  </a:cubicBezTo>
                  <a:cubicBezTo>
                    <a:pt x="38993" y="4260"/>
                    <a:pt x="35776" y="1578"/>
                    <a:pt x="32036" y="49"/>
                  </a:cubicBezTo>
                  <a:cubicBezTo>
                    <a:pt x="30938" y="24"/>
                    <a:pt x="29830" y="10"/>
                    <a:pt x="287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8"/>
            <p:cNvSpPr/>
            <p:nvPr/>
          </p:nvSpPr>
          <p:spPr>
            <a:xfrm>
              <a:off x="6102113" y="2567897"/>
              <a:ext cx="976601" cy="438411"/>
            </a:xfrm>
            <a:custGeom>
              <a:rect b="b" l="l" r="r" t="t"/>
              <a:pathLst>
                <a:path extrusionOk="0" fill="none" h="24346" w="54233">
                  <a:moveTo>
                    <a:pt x="54232" y="24309"/>
                  </a:moveTo>
                  <a:cubicBezTo>
                    <a:pt x="49033" y="23900"/>
                    <a:pt x="43825" y="22966"/>
                    <a:pt x="39405" y="20823"/>
                  </a:cubicBezTo>
                  <a:cubicBezTo>
                    <a:pt x="37218" y="19787"/>
                    <a:pt x="33995" y="17716"/>
                    <a:pt x="33420" y="15182"/>
                  </a:cubicBezTo>
                  <a:cubicBezTo>
                    <a:pt x="32614" y="12305"/>
                    <a:pt x="34917" y="10579"/>
                    <a:pt x="36297" y="8506"/>
                  </a:cubicBezTo>
                  <a:cubicBezTo>
                    <a:pt x="38993" y="4260"/>
                    <a:pt x="35776" y="1578"/>
                    <a:pt x="32036" y="49"/>
                  </a:cubicBezTo>
                  <a:cubicBezTo>
                    <a:pt x="30938" y="24"/>
                    <a:pt x="29830" y="10"/>
                    <a:pt x="28719" y="1"/>
                  </a:cubicBezTo>
                  <a:cubicBezTo>
                    <a:pt x="30675" y="1156"/>
                    <a:pt x="33420" y="3565"/>
                    <a:pt x="33076" y="6090"/>
                  </a:cubicBezTo>
                  <a:cubicBezTo>
                    <a:pt x="32731" y="8393"/>
                    <a:pt x="28931" y="10118"/>
                    <a:pt x="26974" y="11040"/>
                  </a:cubicBezTo>
                  <a:cubicBezTo>
                    <a:pt x="24787" y="12077"/>
                    <a:pt x="22139" y="12077"/>
                    <a:pt x="20068" y="13228"/>
                  </a:cubicBezTo>
                  <a:cubicBezTo>
                    <a:pt x="16039" y="15530"/>
                    <a:pt x="20529" y="17603"/>
                    <a:pt x="22370" y="18982"/>
                  </a:cubicBezTo>
                  <a:cubicBezTo>
                    <a:pt x="25824" y="21399"/>
                    <a:pt x="22139" y="22551"/>
                    <a:pt x="19608" y="23126"/>
                  </a:cubicBezTo>
                  <a:cubicBezTo>
                    <a:pt x="18109" y="23500"/>
                    <a:pt x="8090" y="24118"/>
                    <a:pt x="0" y="24345"/>
                  </a:cubicBezTo>
                </a:path>
              </a:pathLst>
            </a:custGeom>
            <a:noFill/>
            <a:ln cap="flat" cmpd="sng" w="6575">
              <a:solidFill>
                <a:schemeClr val="dk1"/>
              </a:solidFill>
              <a:prstDash val="solid"/>
              <a:miter lim="11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8"/>
            <p:cNvSpPr/>
            <p:nvPr/>
          </p:nvSpPr>
          <p:spPr>
            <a:xfrm>
              <a:off x="6690418" y="2772409"/>
              <a:ext cx="1162942" cy="301067"/>
            </a:xfrm>
            <a:custGeom>
              <a:rect b="b" l="l" r="r" t="t"/>
              <a:pathLst>
                <a:path extrusionOk="0" h="16719" w="64581">
                  <a:moveTo>
                    <a:pt x="1727" y="1"/>
                  </a:moveTo>
                  <a:cubicBezTo>
                    <a:pt x="0" y="1123"/>
                    <a:pt x="605" y="3885"/>
                    <a:pt x="173" y="6217"/>
                  </a:cubicBezTo>
                  <a:cubicBezTo>
                    <a:pt x="1036" y="6907"/>
                    <a:pt x="1122" y="7942"/>
                    <a:pt x="1901" y="8634"/>
                  </a:cubicBezTo>
                  <a:cubicBezTo>
                    <a:pt x="2333" y="9066"/>
                    <a:pt x="2936" y="8979"/>
                    <a:pt x="3282" y="9324"/>
                  </a:cubicBezTo>
                  <a:cubicBezTo>
                    <a:pt x="3800" y="9669"/>
                    <a:pt x="3972" y="10272"/>
                    <a:pt x="4404" y="10705"/>
                  </a:cubicBezTo>
                  <a:cubicBezTo>
                    <a:pt x="5096" y="11654"/>
                    <a:pt x="5873" y="11742"/>
                    <a:pt x="6821" y="12346"/>
                  </a:cubicBezTo>
                  <a:cubicBezTo>
                    <a:pt x="7856" y="12951"/>
                    <a:pt x="8461" y="13728"/>
                    <a:pt x="9584" y="14247"/>
                  </a:cubicBezTo>
                  <a:cubicBezTo>
                    <a:pt x="11656" y="15282"/>
                    <a:pt x="14074" y="15627"/>
                    <a:pt x="16318" y="16060"/>
                  </a:cubicBezTo>
                  <a:cubicBezTo>
                    <a:pt x="16658" y="16123"/>
                    <a:pt x="16992" y="16149"/>
                    <a:pt x="17323" y="16149"/>
                  </a:cubicBezTo>
                  <a:cubicBezTo>
                    <a:pt x="18989" y="16149"/>
                    <a:pt x="20563" y="15482"/>
                    <a:pt x="22284" y="15482"/>
                  </a:cubicBezTo>
                  <a:cubicBezTo>
                    <a:pt x="22565" y="15482"/>
                    <a:pt x="22850" y="15500"/>
                    <a:pt x="23139" y="15541"/>
                  </a:cubicBezTo>
                  <a:cubicBezTo>
                    <a:pt x="25556" y="15888"/>
                    <a:pt x="28232" y="15627"/>
                    <a:pt x="30564" y="16146"/>
                  </a:cubicBezTo>
                  <a:cubicBezTo>
                    <a:pt x="31912" y="16416"/>
                    <a:pt x="33227" y="16719"/>
                    <a:pt x="34570" y="16719"/>
                  </a:cubicBezTo>
                  <a:cubicBezTo>
                    <a:pt x="35378" y="16719"/>
                    <a:pt x="36196" y="16609"/>
                    <a:pt x="37039" y="16318"/>
                  </a:cubicBezTo>
                  <a:cubicBezTo>
                    <a:pt x="38248" y="15799"/>
                    <a:pt x="39197" y="15109"/>
                    <a:pt x="40492" y="14764"/>
                  </a:cubicBezTo>
                  <a:cubicBezTo>
                    <a:pt x="41788" y="14418"/>
                    <a:pt x="43081" y="14247"/>
                    <a:pt x="44377" y="13901"/>
                  </a:cubicBezTo>
                  <a:cubicBezTo>
                    <a:pt x="46534" y="13297"/>
                    <a:pt x="48693" y="12952"/>
                    <a:pt x="50851" y="12520"/>
                  </a:cubicBezTo>
                  <a:cubicBezTo>
                    <a:pt x="51714" y="12348"/>
                    <a:pt x="52578" y="12348"/>
                    <a:pt x="53442" y="12088"/>
                  </a:cubicBezTo>
                  <a:cubicBezTo>
                    <a:pt x="54651" y="11743"/>
                    <a:pt x="55167" y="10792"/>
                    <a:pt x="56204" y="10188"/>
                  </a:cubicBezTo>
                  <a:cubicBezTo>
                    <a:pt x="56952" y="9727"/>
                    <a:pt x="57624" y="9727"/>
                    <a:pt x="58372" y="9727"/>
                  </a:cubicBezTo>
                  <a:cubicBezTo>
                    <a:pt x="58374" y="9727"/>
                    <a:pt x="58375" y="9727"/>
                    <a:pt x="58377" y="9727"/>
                  </a:cubicBezTo>
                  <a:cubicBezTo>
                    <a:pt x="58750" y="9727"/>
                    <a:pt x="59141" y="9727"/>
                    <a:pt x="59571" y="9670"/>
                  </a:cubicBezTo>
                  <a:cubicBezTo>
                    <a:pt x="60695" y="9497"/>
                    <a:pt x="61125" y="8893"/>
                    <a:pt x="62162" y="8374"/>
                  </a:cubicBezTo>
                  <a:cubicBezTo>
                    <a:pt x="62507" y="8202"/>
                    <a:pt x="63975" y="8202"/>
                    <a:pt x="64234" y="7856"/>
                  </a:cubicBezTo>
                  <a:cubicBezTo>
                    <a:pt x="64580" y="7338"/>
                    <a:pt x="62283" y="1417"/>
                    <a:pt x="62283" y="1417"/>
                  </a:cubicBezTo>
                  <a:cubicBezTo>
                    <a:pt x="61533" y="1007"/>
                    <a:pt x="60684" y="848"/>
                    <a:pt x="59824" y="848"/>
                  </a:cubicBezTo>
                  <a:cubicBezTo>
                    <a:pt x="58506" y="848"/>
                    <a:pt x="57164" y="1222"/>
                    <a:pt x="56119" y="1640"/>
                  </a:cubicBezTo>
                  <a:cubicBezTo>
                    <a:pt x="54133" y="2417"/>
                    <a:pt x="51889" y="3454"/>
                    <a:pt x="49731" y="3454"/>
                  </a:cubicBezTo>
                  <a:lnTo>
                    <a:pt x="1727" y="1"/>
                  </a:lnTo>
                  <a:close/>
                </a:path>
              </a:pathLst>
            </a:custGeom>
            <a:solidFill>
              <a:schemeClr val="accent1"/>
            </a:solidFill>
            <a:ln cap="flat" cmpd="sng" w="6575">
              <a:solidFill>
                <a:schemeClr val="dk1"/>
              </a:solidFill>
              <a:prstDash val="solid"/>
              <a:miter lim="11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8"/>
            <p:cNvSpPr/>
            <p:nvPr/>
          </p:nvSpPr>
          <p:spPr>
            <a:xfrm>
              <a:off x="6678948" y="2568834"/>
              <a:ext cx="1135985" cy="436880"/>
            </a:xfrm>
            <a:custGeom>
              <a:rect b="b" l="l" r="r" t="t"/>
              <a:pathLst>
                <a:path extrusionOk="0" h="24261" w="63084">
                  <a:moveTo>
                    <a:pt x="1" y="0"/>
                  </a:moveTo>
                  <a:cubicBezTo>
                    <a:pt x="3742" y="1529"/>
                    <a:pt x="6958" y="4210"/>
                    <a:pt x="4263" y="8458"/>
                  </a:cubicBezTo>
                  <a:cubicBezTo>
                    <a:pt x="2881" y="10530"/>
                    <a:pt x="579" y="12255"/>
                    <a:pt x="1385" y="15134"/>
                  </a:cubicBezTo>
                  <a:cubicBezTo>
                    <a:pt x="1961" y="17666"/>
                    <a:pt x="5183" y="19738"/>
                    <a:pt x="7371" y="20775"/>
                  </a:cubicBezTo>
                  <a:cubicBezTo>
                    <a:pt x="11791" y="22915"/>
                    <a:pt x="16999" y="23852"/>
                    <a:pt x="22197" y="24261"/>
                  </a:cubicBezTo>
                  <a:cubicBezTo>
                    <a:pt x="46272" y="22593"/>
                    <a:pt x="63084" y="18675"/>
                    <a:pt x="63084" y="13234"/>
                  </a:cubicBezTo>
                  <a:cubicBezTo>
                    <a:pt x="63084" y="9451"/>
                    <a:pt x="35290" y="807"/>
                    <a:pt x="1" y="0"/>
                  </a:cubicBezTo>
                  <a:close/>
                </a:path>
              </a:pathLst>
            </a:custGeom>
            <a:solidFill>
              <a:srgbClr val="A2D84C"/>
            </a:solidFill>
            <a:ln cap="flat" cmpd="sng" w="6575">
              <a:solidFill>
                <a:schemeClr val="dk1"/>
              </a:solidFill>
              <a:prstDash val="solid"/>
              <a:miter lim="11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8"/>
            <p:cNvSpPr/>
            <p:nvPr/>
          </p:nvSpPr>
          <p:spPr>
            <a:xfrm>
              <a:off x="6776710" y="2641494"/>
              <a:ext cx="317022" cy="92865"/>
            </a:xfrm>
            <a:custGeom>
              <a:rect b="b" l="l" r="r" t="t"/>
              <a:pathLst>
                <a:path extrusionOk="0" h="5157" w="17605">
                  <a:moveTo>
                    <a:pt x="8802" y="0"/>
                  </a:moveTo>
                  <a:cubicBezTo>
                    <a:pt x="3940" y="0"/>
                    <a:pt x="0" y="1153"/>
                    <a:pt x="0" y="2577"/>
                  </a:cubicBezTo>
                  <a:cubicBezTo>
                    <a:pt x="0" y="4002"/>
                    <a:pt x="3940" y="5156"/>
                    <a:pt x="8802" y="5156"/>
                  </a:cubicBezTo>
                  <a:cubicBezTo>
                    <a:pt x="13663" y="5156"/>
                    <a:pt x="17604" y="4001"/>
                    <a:pt x="17604" y="2577"/>
                  </a:cubicBezTo>
                  <a:cubicBezTo>
                    <a:pt x="17604" y="1153"/>
                    <a:pt x="13663" y="0"/>
                    <a:pt x="8802"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8"/>
            <p:cNvSpPr/>
            <p:nvPr/>
          </p:nvSpPr>
          <p:spPr>
            <a:xfrm>
              <a:off x="6842762" y="2773597"/>
              <a:ext cx="317004" cy="92829"/>
            </a:xfrm>
            <a:custGeom>
              <a:rect b="b" l="l" r="r" t="t"/>
              <a:pathLst>
                <a:path extrusionOk="0" h="5155" w="17604">
                  <a:moveTo>
                    <a:pt x="8802" y="0"/>
                  </a:moveTo>
                  <a:cubicBezTo>
                    <a:pt x="6467" y="0"/>
                    <a:pt x="4229" y="271"/>
                    <a:pt x="2577" y="755"/>
                  </a:cubicBezTo>
                  <a:cubicBezTo>
                    <a:pt x="926" y="1238"/>
                    <a:pt x="0" y="1894"/>
                    <a:pt x="0" y="2577"/>
                  </a:cubicBezTo>
                  <a:cubicBezTo>
                    <a:pt x="0" y="3261"/>
                    <a:pt x="926" y="3916"/>
                    <a:pt x="2577" y="4399"/>
                  </a:cubicBezTo>
                  <a:cubicBezTo>
                    <a:pt x="4229" y="4883"/>
                    <a:pt x="6467" y="5154"/>
                    <a:pt x="8802" y="5154"/>
                  </a:cubicBezTo>
                  <a:cubicBezTo>
                    <a:pt x="11136" y="5154"/>
                    <a:pt x="13374" y="4883"/>
                    <a:pt x="15026" y="4399"/>
                  </a:cubicBezTo>
                  <a:cubicBezTo>
                    <a:pt x="16677" y="3916"/>
                    <a:pt x="17603" y="3261"/>
                    <a:pt x="17603" y="2577"/>
                  </a:cubicBezTo>
                  <a:cubicBezTo>
                    <a:pt x="17603" y="1894"/>
                    <a:pt x="16677" y="1238"/>
                    <a:pt x="15026" y="755"/>
                  </a:cubicBezTo>
                  <a:cubicBezTo>
                    <a:pt x="13374" y="271"/>
                    <a:pt x="11136" y="0"/>
                    <a:pt x="8802"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8"/>
            <p:cNvSpPr/>
            <p:nvPr/>
          </p:nvSpPr>
          <p:spPr>
            <a:xfrm>
              <a:off x="7061841" y="2849301"/>
              <a:ext cx="317022" cy="92829"/>
            </a:xfrm>
            <a:custGeom>
              <a:rect b="b" l="l" r="r" t="t"/>
              <a:pathLst>
                <a:path extrusionOk="0" h="5155" w="17605">
                  <a:moveTo>
                    <a:pt x="8803" y="0"/>
                  </a:moveTo>
                  <a:cubicBezTo>
                    <a:pt x="6468" y="0"/>
                    <a:pt x="4229" y="271"/>
                    <a:pt x="2578" y="755"/>
                  </a:cubicBezTo>
                  <a:cubicBezTo>
                    <a:pt x="927" y="1238"/>
                    <a:pt x="1" y="1894"/>
                    <a:pt x="1" y="2577"/>
                  </a:cubicBezTo>
                  <a:cubicBezTo>
                    <a:pt x="1" y="3261"/>
                    <a:pt x="927" y="3916"/>
                    <a:pt x="2578" y="4400"/>
                  </a:cubicBezTo>
                  <a:cubicBezTo>
                    <a:pt x="4229" y="4883"/>
                    <a:pt x="6468" y="5154"/>
                    <a:pt x="8803" y="5154"/>
                  </a:cubicBezTo>
                  <a:cubicBezTo>
                    <a:pt x="11137" y="5154"/>
                    <a:pt x="13375" y="4883"/>
                    <a:pt x="15027" y="4400"/>
                  </a:cubicBezTo>
                  <a:cubicBezTo>
                    <a:pt x="16677" y="3916"/>
                    <a:pt x="17605" y="3261"/>
                    <a:pt x="17605" y="2577"/>
                  </a:cubicBezTo>
                  <a:cubicBezTo>
                    <a:pt x="17605" y="1894"/>
                    <a:pt x="16677" y="1238"/>
                    <a:pt x="15027" y="755"/>
                  </a:cubicBezTo>
                  <a:cubicBezTo>
                    <a:pt x="13375" y="271"/>
                    <a:pt x="11137" y="0"/>
                    <a:pt x="8803"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8"/>
            <p:cNvSpPr/>
            <p:nvPr/>
          </p:nvSpPr>
          <p:spPr>
            <a:xfrm>
              <a:off x="7002056" y="2603138"/>
              <a:ext cx="317022" cy="92865"/>
            </a:xfrm>
            <a:custGeom>
              <a:rect b="b" l="l" r="r" t="t"/>
              <a:pathLst>
                <a:path extrusionOk="0" h="5157" w="17605">
                  <a:moveTo>
                    <a:pt x="8803" y="0"/>
                  </a:moveTo>
                  <a:cubicBezTo>
                    <a:pt x="3942" y="0"/>
                    <a:pt x="1" y="1155"/>
                    <a:pt x="1" y="2579"/>
                  </a:cubicBezTo>
                  <a:cubicBezTo>
                    <a:pt x="1" y="4004"/>
                    <a:pt x="3942" y="5157"/>
                    <a:pt x="8803" y="5157"/>
                  </a:cubicBezTo>
                  <a:cubicBezTo>
                    <a:pt x="13665" y="5157"/>
                    <a:pt x="17605" y="4001"/>
                    <a:pt x="17605" y="2579"/>
                  </a:cubicBezTo>
                  <a:cubicBezTo>
                    <a:pt x="17605" y="1155"/>
                    <a:pt x="13662" y="0"/>
                    <a:pt x="8803"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8"/>
            <p:cNvSpPr/>
            <p:nvPr/>
          </p:nvSpPr>
          <p:spPr>
            <a:xfrm>
              <a:off x="7205037" y="2664346"/>
              <a:ext cx="317022" cy="92847"/>
            </a:xfrm>
            <a:custGeom>
              <a:rect b="b" l="l" r="r" t="t"/>
              <a:pathLst>
                <a:path extrusionOk="0" h="5156" w="17605">
                  <a:moveTo>
                    <a:pt x="8802" y="1"/>
                  </a:moveTo>
                  <a:cubicBezTo>
                    <a:pt x="3942" y="1"/>
                    <a:pt x="0" y="1155"/>
                    <a:pt x="0" y="2579"/>
                  </a:cubicBezTo>
                  <a:cubicBezTo>
                    <a:pt x="0" y="4002"/>
                    <a:pt x="3942" y="5156"/>
                    <a:pt x="8802" y="5156"/>
                  </a:cubicBezTo>
                  <a:cubicBezTo>
                    <a:pt x="13663" y="5156"/>
                    <a:pt x="17605" y="4002"/>
                    <a:pt x="17605" y="2579"/>
                  </a:cubicBezTo>
                  <a:cubicBezTo>
                    <a:pt x="17605" y="1155"/>
                    <a:pt x="13663" y="1"/>
                    <a:pt x="8802"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8"/>
            <p:cNvSpPr/>
            <p:nvPr/>
          </p:nvSpPr>
          <p:spPr>
            <a:xfrm>
              <a:off x="7353256" y="2733638"/>
              <a:ext cx="317022" cy="92883"/>
            </a:xfrm>
            <a:custGeom>
              <a:rect b="b" l="l" r="r" t="t"/>
              <a:pathLst>
                <a:path extrusionOk="0" h="5158" w="17605">
                  <a:moveTo>
                    <a:pt x="8810" y="1"/>
                  </a:moveTo>
                  <a:cubicBezTo>
                    <a:pt x="8807" y="1"/>
                    <a:pt x="8805" y="1"/>
                    <a:pt x="8802" y="1"/>
                  </a:cubicBezTo>
                  <a:cubicBezTo>
                    <a:pt x="3942" y="1"/>
                    <a:pt x="0" y="1155"/>
                    <a:pt x="0" y="2578"/>
                  </a:cubicBezTo>
                  <a:cubicBezTo>
                    <a:pt x="0" y="4003"/>
                    <a:pt x="3942" y="5157"/>
                    <a:pt x="8802" y="5157"/>
                  </a:cubicBezTo>
                  <a:cubicBezTo>
                    <a:pt x="13664" y="5157"/>
                    <a:pt x="17604" y="4002"/>
                    <a:pt x="17604" y="2578"/>
                  </a:cubicBezTo>
                  <a:cubicBezTo>
                    <a:pt x="17604" y="1156"/>
                    <a:pt x="13666" y="1"/>
                    <a:pt x="8810"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8"/>
            <p:cNvSpPr/>
            <p:nvPr/>
          </p:nvSpPr>
          <p:spPr>
            <a:xfrm>
              <a:off x="5314609" y="2623450"/>
              <a:ext cx="1388234" cy="434953"/>
            </a:xfrm>
            <a:custGeom>
              <a:rect b="b" l="l" r="r" t="t"/>
              <a:pathLst>
                <a:path extrusionOk="0" h="24154" w="77092">
                  <a:moveTo>
                    <a:pt x="74479" y="0"/>
                  </a:moveTo>
                  <a:cubicBezTo>
                    <a:pt x="73719" y="0"/>
                    <a:pt x="73007" y="465"/>
                    <a:pt x="72170" y="764"/>
                  </a:cubicBezTo>
                  <a:cubicBezTo>
                    <a:pt x="66039" y="3268"/>
                    <a:pt x="57148" y="3699"/>
                    <a:pt x="52572" y="9224"/>
                  </a:cubicBezTo>
                  <a:cubicBezTo>
                    <a:pt x="51449" y="10606"/>
                    <a:pt x="50500" y="12419"/>
                    <a:pt x="48342" y="12419"/>
                  </a:cubicBezTo>
                  <a:lnTo>
                    <a:pt x="3108" y="8705"/>
                  </a:lnTo>
                  <a:cubicBezTo>
                    <a:pt x="1984" y="9482"/>
                    <a:pt x="430" y="13194"/>
                    <a:pt x="0" y="14144"/>
                  </a:cubicBezTo>
                  <a:cubicBezTo>
                    <a:pt x="2158" y="14748"/>
                    <a:pt x="3108" y="16820"/>
                    <a:pt x="5094" y="17423"/>
                  </a:cubicBezTo>
                  <a:cubicBezTo>
                    <a:pt x="7080" y="18028"/>
                    <a:pt x="9237" y="18200"/>
                    <a:pt x="11223" y="18805"/>
                  </a:cubicBezTo>
                  <a:cubicBezTo>
                    <a:pt x="13295" y="19495"/>
                    <a:pt x="15021" y="21135"/>
                    <a:pt x="17180" y="21395"/>
                  </a:cubicBezTo>
                  <a:cubicBezTo>
                    <a:pt x="19337" y="21654"/>
                    <a:pt x="21409" y="21568"/>
                    <a:pt x="23482" y="22085"/>
                  </a:cubicBezTo>
                  <a:cubicBezTo>
                    <a:pt x="25329" y="22503"/>
                    <a:pt x="26642" y="22796"/>
                    <a:pt x="28186" y="22796"/>
                  </a:cubicBezTo>
                  <a:cubicBezTo>
                    <a:pt x="28879" y="22796"/>
                    <a:pt x="29619" y="22737"/>
                    <a:pt x="30474" y="22604"/>
                  </a:cubicBezTo>
                  <a:cubicBezTo>
                    <a:pt x="30905" y="22545"/>
                    <a:pt x="31320" y="22519"/>
                    <a:pt x="31724" y="22519"/>
                  </a:cubicBezTo>
                  <a:cubicBezTo>
                    <a:pt x="33671" y="22519"/>
                    <a:pt x="35364" y="23125"/>
                    <a:pt x="37295" y="23554"/>
                  </a:cubicBezTo>
                  <a:cubicBezTo>
                    <a:pt x="37862" y="23679"/>
                    <a:pt x="38444" y="23729"/>
                    <a:pt x="39032" y="23729"/>
                  </a:cubicBezTo>
                  <a:cubicBezTo>
                    <a:pt x="40865" y="23729"/>
                    <a:pt x="42762" y="23251"/>
                    <a:pt x="44461" y="23121"/>
                  </a:cubicBezTo>
                  <a:cubicBezTo>
                    <a:pt x="44686" y="23106"/>
                    <a:pt x="44909" y="23099"/>
                    <a:pt x="45130" y="23099"/>
                  </a:cubicBezTo>
                  <a:cubicBezTo>
                    <a:pt x="47369" y="23099"/>
                    <a:pt x="49427" y="23835"/>
                    <a:pt x="51625" y="24070"/>
                  </a:cubicBezTo>
                  <a:cubicBezTo>
                    <a:pt x="52058" y="24128"/>
                    <a:pt x="52476" y="24154"/>
                    <a:pt x="52883" y="24154"/>
                  </a:cubicBezTo>
                  <a:cubicBezTo>
                    <a:pt x="55485" y="24154"/>
                    <a:pt x="57646" y="23121"/>
                    <a:pt x="60258" y="23121"/>
                  </a:cubicBezTo>
                  <a:cubicBezTo>
                    <a:pt x="62072" y="23121"/>
                    <a:pt x="62849" y="23121"/>
                    <a:pt x="64403" y="22172"/>
                  </a:cubicBezTo>
                  <a:cubicBezTo>
                    <a:pt x="65525" y="21481"/>
                    <a:pt x="66733" y="21481"/>
                    <a:pt x="68029" y="21223"/>
                  </a:cubicBezTo>
                  <a:cubicBezTo>
                    <a:pt x="68200" y="20015"/>
                    <a:pt x="67856" y="17424"/>
                    <a:pt x="66905" y="16734"/>
                  </a:cubicBezTo>
                  <a:cubicBezTo>
                    <a:pt x="65524" y="15699"/>
                    <a:pt x="62417" y="15438"/>
                    <a:pt x="64315" y="12936"/>
                  </a:cubicBezTo>
                  <a:cubicBezTo>
                    <a:pt x="65006" y="11986"/>
                    <a:pt x="65869" y="12159"/>
                    <a:pt x="66820" y="11727"/>
                  </a:cubicBezTo>
                  <a:cubicBezTo>
                    <a:pt x="67768" y="11382"/>
                    <a:pt x="68200" y="10690"/>
                    <a:pt x="69150" y="10173"/>
                  </a:cubicBezTo>
                  <a:cubicBezTo>
                    <a:pt x="70963" y="9224"/>
                    <a:pt x="72775" y="8791"/>
                    <a:pt x="74329" y="7411"/>
                  </a:cubicBezTo>
                  <a:cubicBezTo>
                    <a:pt x="75711" y="6289"/>
                    <a:pt x="77091" y="4561"/>
                    <a:pt x="76832" y="2748"/>
                  </a:cubicBezTo>
                  <a:cubicBezTo>
                    <a:pt x="76746" y="1885"/>
                    <a:pt x="76227" y="763"/>
                    <a:pt x="75537" y="332"/>
                  </a:cubicBezTo>
                  <a:cubicBezTo>
                    <a:pt x="75164" y="92"/>
                    <a:pt x="74817" y="0"/>
                    <a:pt x="74479" y="0"/>
                  </a:cubicBezTo>
                  <a:close/>
                </a:path>
              </a:pathLst>
            </a:custGeom>
            <a:solidFill>
              <a:schemeClr val="accent1"/>
            </a:solidFill>
            <a:ln cap="flat" cmpd="sng" w="6575">
              <a:solidFill>
                <a:schemeClr val="dk1"/>
              </a:solidFill>
              <a:prstDash val="solid"/>
              <a:miter lim="11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8"/>
            <p:cNvSpPr/>
            <p:nvPr/>
          </p:nvSpPr>
          <p:spPr>
            <a:xfrm>
              <a:off x="5344124" y="2567735"/>
              <a:ext cx="1359764" cy="438609"/>
            </a:xfrm>
            <a:custGeom>
              <a:rect b="b" l="l" r="r" t="t"/>
              <a:pathLst>
                <a:path extrusionOk="0" h="24357" w="75511">
                  <a:moveTo>
                    <a:pt x="68835" y="0"/>
                  </a:moveTo>
                  <a:cubicBezTo>
                    <a:pt x="31073" y="0"/>
                    <a:pt x="0" y="9092"/>
                    <a:pt x="461" y="13295"/>
                  </a:cubicBezTo>
                  <a:cubicBezTo>
                    <a:pt x="1058" y="18751"/>
                    <a:pt x="17868" y="22706"/>
                    <a:pt x="42090" y="24357"/>
                  </a:cubicBezTo>
                  <a:cubicBezTo>
                    <a:pt x="50179" y="24128"/>
                    <a:pt x="60201" y="23511"/>
                    <a:pt x="61697" y="23137"/>
                  </a:cubicBezTo>
                  <a:cubicBezTo>
                    <a:pt x="64231" y="22560"/>
                    <a:pt x="67914" y="21410"/>
                    <a:pt x="64462" y="18993"/>
                  </a:cubicBezTo>
                  <a:cubicBezTo>
                    <a:pt x="62620" y="17612"/>
                    <a:pt x="58130" y="15539"/>
                    <a:pt x="62159" y="13238"/>
                  </a:cubicBezTo>
                  <a:cubicBezTo>
                    <a:pt x="64231" y="12088"/>
                    <a:pt x="66878" y="12088"/>
                    <a:pt x="69066" y="11051"/>
                  </a:cubicBezTo>
                  <a:cubicBezTo>
                    <a:pt x="71023" y="10130"/>
                    <a:pt x="74822" y="8403"/>
                    <a:pt x="75166" y="6101"/>
                  </a:cubicBezTo>
                  <a:cubicBezTo>
                    <a:pt x="75511" y="3576"/>
                    <a:pt x="72766" y="1169"/>
                    <a:pt x="70811" y="12"/>
                  </a:cubicBezTo>
                  <a:cubicBezTo>
                    <a:pt x="70154" y="6"/>
                    <a:pt x="69497" y="0"/>
                    <a:pt x="68835" y="0"/>
                  </a:cubicBezTo>
                  <a:close/>
                </a:path>
              </a:pathLst>
            </a:custGeom>
            <a:solidFill>
              <a:schemeClr val="accent2"/>
            </a:solidFill>
            <a:ln cap="flat" cmpd="sng" w="6575">
              <a:solidFill>
                <a:schemeClr val="dk1"/>
              </a:solidFill>
              <a:prstDash val="solid"/>
              <a:miter lim="11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8"/>
            <p:cNvSpPr/>
            <p:nvPr/>
          </p:nvSpPr>
          <p:spPr>
            <a:xfrm>
              <a:off x="5427912" y="2779305"/>
              <a:ext cx="347833" cy="92865"/>
            </a:xfrm>
            <a:custGeom>
              <a:rect b="b" l="l" r="r" t="t"/>
              <a:pathLst>
                <a:path extrusionOk="0" h="5157" w="19316">
                  <a:moveTo>
                    <a:pt x="9657" y="1"/>
                  </a:moveTo>
                  <a:cubicBezTo>
                    <a:pt x="4324" y="1"/>
                    <a:pt x="0" y="1155"/>
                    <a:pt x="0" y="2579"/>
                  </a:cubicBezTo>
                  <a:cubicBezTo>
                    <a:pt x="0" y="4002"/>
                    <a:pt x="4324" y="5156"/>
                    <a:pt x="9657" y="5156"/>
                  </a:cubicBezTo>
                  <a:cubicBezTo>
                    <a:pt x="14992" y="5156"/>
                    <a:pt x="19316" y="4002"/>
                    <a:pt x="19316" y="2579"/>
                  </a:cubicBezTo>
                  <a:cubicBezTo>
                    <a:pt x="19316" y="1155"/>
                    <a:pt x="14992" y="1"/>
                    <a:pt x="9657"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8"/>
            <p:cNvSpPr/>
            <p:nvPr/>
          </p:nvSpPr>
          <p:spPr>
            <a:xfrm>
              <a:off x="5587441" y="2687719"/>
              <a:ext cx="347851" cy="92847"/>
            </a:xfrm>
            <a:custGeom>
              <a:rect b="b" l="l" r="r" t="t"/>
              <a:pathLst>
                <a:path extrusionOk="0" h="5156" w="19317">
                  <a:moveTo>
                    <a:pt x="9658" y="1"/>
                  </a:moveTo>
                  <a:cubicBezTo>
                    <a:pt x="7096" y="1"/>
                    <a:pt x="4639" y="273"/>
                    <a:pt x="2829" y="756"/>
                  </a:cubicBezTo>
                  <a:cubicBezTo>
                    <a:pt x="1018" y="1239"/>
                    <a:pt x="1" y="1895"/>
                    <a:pt x="1" y="2579"/>
                  </a:cubicBezTo>
                  <a:cubicBezTo>
                    <a:pt x="1" y="3262"/>
                    <a:pt x="1018" y="3918"/>
                    <a:pt x="2829" y="4401"/>
                  </a:cubicBezTo>
                  <a:cubicBezTo>
                    <a:pt x="4639" y="4885"/>
                    <a:pt x="7096" y="5156"/>
                    <a:pt x="9658" y="5156"/>
                  </a:cubicBezTo>
                  <a:cubicBezTo>
                    <a:pt x="12220" y="5156"/>
                    <a:pt x="14676" y="4885"/>
                    <a:pt x="16487" y="4401"/>
                  </a:cubicBezTo>
                  <a:cubicBezTo>
                    <a:pt x="18298" y="3918"/>
                    <a:pt x="19316" y="3262"/>
                    <a:pt x="19316" y="2579"/>
                  </a:cubicBezTo>
                  <a:cubicBezTo>
                    <a:pt x="19316" y="1895"/>
                    <a:pt x="18298" y="1239"/>
                    <a:pt x="16487" y="756"/>
                  </a:cubicBezTo>
                  <a:cubicBezTo>
                    <a:pt x="14676" y="273"/>
                    <a:pt x="12220" y="1"/>
                    <a:pt x="9658"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8"/>
            <p:cNvSpPr/>
            <p:nvPr/>
          </p:nvSpPr>
          <p:spPr>
            <a:xfrm>
              <a:off x="5900105" y="2676411"/>
              <a:ext cx="347833" cy="92865"/>
            </a:xfrm>
            <a:custGeom>
              <a:rect b="b" l="l" r="r" t="t"/>
              <a:pathLst>
                <a:path extrusionOk="0" h="5157" w="19316">
                  <a:moveTo>
                    <a:pt x="9667" y="0"/>
                  </a:moveTo>
                  <a:cubicBezTo>
                    <a:pt x="9664" y="0"/>
                    <a:pt x="9661" y="0"/>
                    <a:pt x="9659" y="0"/>
                  </a:cubicBezTo>
                  <a:cubicBezTo>
                    <a:pt x="4325" y="0"/>
                    <a:pt x="0" y="1153"/>
                    <a:pt x="0" y="2577"/>
                  </a:cubicBezTo>
                  <a:cubicBezTo>
                    <a:pt x="0" y="4002"/>
                    <a:pt x="4325" y="5157"/>
                    <a:pt x="9659" y="5157"/>
                  </a:cubicBezTo>
                  <a:cubicBezTo>
                    <a:pt x="14992" y="5157"/>
                    <a:pt x="19316" y="4001"/>
                    <a:pt x="19316" y="2577"/>
                  </a:cubicBezTo>
                  <a:cubicBezTo>
                    <a:pt x="19316" y="1154"/>
                    <a:pt x="14996" y="0"/>
                    <a:pt x="9667"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8"/>
            <p:cNvSpPr/>
            <p:nvPr/>
          </p:nvSpPr>
          <p:spPr>
            <a:xfrm>
              <a:off x="5790782" y="2771958"/>
              <a:ext cx="317022" cy="92865"/>
            </a:xfrm>
            <a:custGeom>
              <a:rect b="b" l="l" r="r" t="t"/>
              <a:pathLst>
                <a:path extrusionOk="0" h="5157" w="17605">
                  <a:moveTo>
                    <a:pt x="8802" y="0"/>
                  </a:moveTo>
                  <a:cubicBezTo>
                    <a:pt x="3940" y="0"/>
                    <a:pt x="0" y="1154"/>
                    <a:pt x="0" y="2578"/>
                  </a:cubicBezTo>
                  <a:cubicBezTo>
                    <a:pt x="0" y="4003"/>
                    <a:pt x="3942" y="5156"/>
                    <a:pt x="8802" y="5156"/>
                  </a:cubicBezTo>
                  <a:cubicBezTo>
                    <a:pt x="13663" y="5156"/>
                    <a:pt x="17604" y="4001"/>
                    <a:pt x="17604" y="2578"/>
                  </a:cubicBezTo>
                  <a:cubicBezTo>
                    <a:pt x="17604" y="1154"/>
                    <a:pt x="13663" y="0"/>
                    <a:pt x="8802"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8"/>
            <p:cNvSpPr/>
            <p:nvPr/>
          </p:nvSpPr>
          <p:spPr>
            <a:xfrm>
              <a:off x="6296972" y="2655306"/>
              <a:ext cx="347851" cy="92865"/>
            </a:xfrm>
            <a:custGeom>
              <a:rect b="b" l="l" r="r" t="t"/>
              <a:pathLst>
                <a:path extrusionOk="0" h="5157" w="19317">
                  <a:moveTo>
                    <a:pt x="9658" y="1"/>
                  </a:moveTo>
                  <a:cubicBezTo>
                    <a:pt x="4324" y="1"/>
                    <a:pt x="1" y="1155"/>
                    <a:pt x="1" y="2579"/>
                  </a:cubicBezTo>
                  <a:cubicBezTo>
                    <a:pt x="1" y="4004"/>
                    <a:pt x="4324" y="5157"/>
                    <a:pt x="9658" y="5157"/>
                  </a:cubicBezTo>
                  <a:cubicBezTo>
                    <a:pt x="14992" y="5157"/>
                    <a:pt x="19317" y="4002"/>
                    <a:pt x="19317" y="2579"/>
                  </a:cubicBezTo>
                  <a:cubicBezTo>
                    <a:pt x="19317" y="1155"/>
                    <a:pt x="14992" y="1"/>
                    <a:pt x="9658"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8"/>
            <p:cNvSpPr/>
            <p:nvPr/>
          </p:nvSpPr>
          <p:spPr>
            <a:xfrm>
              <a:off x="6127756" y="2791388"/>
              <a:ext cx="297556" cy="92865"/>
            </a:xfrm>
            <a:custGeom>
              <a:rect b="b" l="l" r="r" t="t"/>
              <a:pathLst>
                <a:path extrusionOk="0" h="5157" w="16524">
                  <a:moveTo>
                    <a:pt x="8261" y="0"/>
                  </a:moveTo>
                  <a:cubicBezTo>
                    <a:pt x="3698" y="0"/>
                    <a:pt x="0" y="1155"/>
                    <a:pt x="0" y="2577"/>
                  </a:cubicBezTo>
                  <a:cubicBezTo>
                    <a:pt x="0" y="4001"/>
                    <a:pt x="3698" y="5157"/>
                    <a:pt x="8261" y="5157"/>
                  </a:cubicBezTo>
                  <a:cubicBezTo>
                    <a:pt x="12824" y="5157"/>
                    <a:pt x="16524" y="4001"/>
                    <a:pt x="16524" y="2577"/>
                  </a:cubicBezTo>
                  <a:cubicBezTo>
                    <a:pt x="16524" y="1155"/>
                    <a:pt x="12823" y="0"/>
                    <a:pt x="8261"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8"/>
            <p:cNvSpPr/>
            <p:nvPr/>
          </p:nvSpPr>
          <p:spPr>
            <a:xfrm>
              <a:off x="6144701" y="2598600"/>
              <a:ext cx="347851" cy="92883"/>
            </a:xfrm>
            <a:custGeom>
              <a:rect b="b" l="l" r="r" t="t"/>
              <a:pathLst>
                <a:path extrusionOk="0" h="5158" w="19317">
                  <a:moveTo>
                    <a:pt x="9658" y="0"/>
                  </a:moveTo>
                  <a:cubicBezTo>
                    <a:pt x="7097" y="0"/>
                    <a:pt x="4641" y="272"/>
                    <a:pt x="2829" y="756"/>
                  </a:cubicBezTo>
                  <a:cubicBezTo>
                    <a:pt x="1018" y="1240"/>
                    <a:pt x="1" y="1895"/>
                    <a:pt x="1" y="2578"/>
                  </a:cubicBezTo>
                  <a:cubicBezTo>
                    <a:pt x="1" y="3263"/>
                    <a:pt x="1018" y="3918"/>
                    <a:pt x="2829" y="4402"/>
                  </a:cubicBezTo>
                  <a:cubicBezTo>
                    <a:pt x="4641" y="4885"/>
                    <a:pt x="7097" y="5158"/>
                    <a:pt x="9658" y="5158"/>
                  </a:cubicBezTo>
                  <a:cubicBezTo>
                    <a:pt x="12220" y="5158"/>
                    <a:pt x="14676" y="4885"/>
                    <a:pt x="16487" y="4402"/>
                  </a:cubicBezTo>
                  <a:cubicBezTo>
                    <a:pt x="18299" y="3918"/>
                    <a:pt x="19316" y="3263"/>
                    <a:pt x="19316" y="2578"/>
                  </a:cubicBezTo>
                  <a:cubicBezTo>
                    <a:pt x="19316" y="1895"/>
                    <a:pt x="18299" y="1240"/>
                    <a:pt x="16487" y="756"/>
                  </a:cubicBezTo>
                  <a:cubicBezTo>
                    <a:pt x="14676" y="272"/>
                    <a:pt x="12220" y="0"/>
                    <a:pt x="9658"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8"/>
            <p:cNvSpPr/>
            <p:nvPr/>
          </p:nvSpPr>
          <p:spPr>
            <a:xfrm>
              <a:off x="6171100" y="2317935"/>
              <a:ext cx="272039" cy="353865"/>
            </a:xfrm>
            <a:custGeom>
              <a:rect b="b" l="l" r="r" t="t"/>
              <a:pathLst>
                <a:path extrusionOk="0" h="19651" w="15107">
                  <a:moveTo>
                    <a:pt x="7118" y="1"/>
                  </a:moveTo>
                  <a:cubicBezTo>
                    <a:pt x="7082" y="1"/>
                    <a:pt x="7042" y="12"/>
                    <a:pt x="6999" y="38"/>
                  </a:cubicBezTo>
                  <a:cubicBezTo>
                    <a:pt x="6836" y="136"/>
                    <a:pt x="6881" y="347"/>
                    <a:pt x="6895" y="544"/>
                  </a:cubicBezTo>
                  <a:cubicBezTo>
                    <a:pt x="6955" y="983"/>
                    <a:pt x="7045" y="1406"/>
                    <a:pt x="7133" y="1846"/>
                  </a:cubicBezTo>
                  <a:cubicBezTo>
                    <a:pt x="7179" y="2025"/>
                    <a:pt x="7208" y="2221"/>
                    <a:pt x="7251" y="2399"/>
                  </a:cubicBezTo>
                  <a:cubicBezTo>
                    <a:pt x="6806" y="2367"/>
                    <a:pt x="6525" y="1730"/>
                    <a:pt x="6183" y="1552"/>
                  </a:cubicBezTo>
                  <a:lnTo>
                    <a:pt x="6183" y="1552"/>
                  </a:lnTo>
                  <a:cubicBezTo>
                    <a:pt x="6065" y="2024"/>
                    <a:pt x="6465" y="2399"/>
                    <a:pt x="6673" y="2757"/>
                  </a:cubicBezTo>
                  <a:cubicBezTo>
                    <a:pt x="6659" y="2758"/>
                    <a:pt x="6644" y="2758"/>
                    <a:pt x="6630" y="2758"/>
                  </a:cubicBezTo>
                  <a:cubicBezTo>
                    <a:pt x="6343" y="2758"/>
                    <a:pt x="6009" y="2620"/>
                    <a:pt x="5768" y="2497"/>
                  </a:cubicBezTo>
                  <a:lnTo>
                    <a:pt x="5768" y="2497"/>
                  </a:lnTo>
                  <a:cubicBezTo>
                    <a:pt x="5708" y="2871"/>
                    <a:pt x="6228" y="3181"/>
                    <a:pt x="6451" y="3344"/>
                  </a:cubicBezTo>
                  <a:cubicBezTo>
                    <a:pt x="6199" y="3490"/>
                    <a:pt x="5931" y="3555"/>
                    <a:pt x="5665" y="3653"/>
                  </a:cubicBezTo>
                  <a:cubicBezTo>
                    <a:pt x="5787" y="3828"/>
                    <a:pt x="6048" y="3875"/>
                    <a:pt x="6321" y="3875"/>
                  </a:cubicBezTo>
                  <a:cubicBezTo>
                    <a:pt x="6338" y="3875"/>
                    <a:pt x="6355" y="3874"/>
                    <a:pt x="6372" y="3874"/>
                  </a:cubicBezTo>
                  <a:lnTo>
                    <a:pt x="6372" y="3874"/>
                  </a:lnTo>
                  <a:cubicBezTo>
                    <a:pt x="6270" y="4797"/>
                    <a:pt x="5030" y="5219"/>
                    <a:pt x="4330" y="5248"/>
                  </a:cubicBezTo>
                  <a:cubicBezTo>
                    <a:pt x="4281" y="5553"/>
                    <a:pt x="4583" y="5646"/>
                    <a:pt x="4902" y="5646"/>
                  </a:cubicBezTo>
                  <a:cubicBezTo>
                    <a:pt x="5162" y="5646"/>
                    <a:pt x="5433" y="5584"/>
                    <a:pt x="5533" y="5526"/>
                  </a:cubicBezTo>
                  <a:lnTo>
                    <a:pt x="5533" y="5526"/>
                  </a:lnTo>
                  <a:cubicBezTo>
                    <a:pt x="5399" y="5737"/>
                    <a:pt x="5073" y="5965"/>
                    <a:pt x="4969" y="6160"/>
                  </a:cubicBezTo>
                  <a:cubicBezTo>
                    <a:pt x="5047" y="6194"/>
                    <a:pt x="5131" y="6209"/>
                    <a:pt x="5218" y="6209"/>
                  </a:cubicBezTo>
                  <a:cubicBezTo>
                    <a:pt x="5351" y="6209"/>
                    <a:pt x="5489" y="6174"/>
                    <a:pt x="5617" y="6118"/>
                  </a:cubicBezTo>
                  <a:lnTo>
                    <a:pt x="5617" y="6118"/>
                  </a:lnTo>
                  <a:cubicBezTo>
                    <a:pt x="5532" y="6379"/>
                    <a:pt x="5406" y="6622"/>
                    <a:pt x="5222" y="6812"/>
                  </a:cubicBezTo>
                  <a:cubicBezTo>
                    <a:pt x="4916" y="7125"/>
                    <a:pt x="4639" y="7207"/>
                    <a:pt x="4317" y="7207"/>
                  </a:cubicBezTo>
                  <a:cubicBezTo>
                    <a:pt x="4170" y="7207"/>
                    <a:pt x="4014" y="7190"/>
                    <a:pt x="3842" y="7169"/>
                  </a:cubicBezTo>
                  <a:lnTo>
                    <a:pt x="3842" y="7169"/>
                  </a:lnTo>
                  <a:cubicBezTo>
                    <a:pt x="4095" y="7479"/>
                    <a:pt x="4347" y="7625"/>
                    <a:pt x="4704" y="7707"/>
                  </a:cubicBezTo>
                  <a:cubicBezTo>
                    <a:pt x="4465" y="8098"/>
                    <a:pt x="3710" y="8016"/>
                    <a:pt x="3338" y="8081"/>
                  </a:cubicBezTo>
                  <a:cubicBezTo>
                    <a:pt x="3393" y="8369"/>
                    <a:pt x="3973" y="8507"/>
                    <a:pt x="4387" y="8507"/>
                  </a:cubicBezTo>
                  <a:cubicBezTo>
                    <a:pt x="4534" y="8507"/>
                    <a:pt x="4660" y="8490"/>
                    <a:pt x="4734" y="8456"/>
                  </a:cubicBezTo>
                  <a:lnTo>
                    <a:pt x="4734" y="8456"/>
                  </a:lnTo>
                  <a:cubicBezTo>
                    <a:pt x="4467" y="8652"/>
                    <a:pt x="4037" y="8815"/>
                    <a:pt x="3694" y="8815"/>
                  </a:cubicBezTo>
                  <a:cubicBezTo>
                    <a:pt x="3683" y="9081"/>
                    <a:pt x="4120" y="9218"/>
                    <a:pt x="4419" y="9283"/>
                  </a:cubicBezTo>
                  <a:cubicBezTo>
                    <a:pt x="3982" y="9757"/>
                    <a:pt x="3397" y="10024"/>
                    <a:pt x="2775" y="10024"/>
                  </a:cubicBezTo>
                  <a:cubicBezTo>
                    <a:pt x="2568" y="10024"/>
                    <a:pt x="2357" y="9995"/>
                    <a:pt x="2147" y="9933"/>
                  </a:cubicBezTo>
                  <a:lnTo>
                    <a:pt x="2147" y="9933"/>
                  </a:lnTo>
                  <a:cubicBezTo>
                    <a:pt x="2271" y="10283"/>
                    <a:pt x="2710" y="10371"/>
                    <a:pt x="3042" y="10371"/>
                  </a:cubicBezTo>
                  <a:cubicBezTo>
                    <a:pt x="3082" y="10371"/>
                    <a:pt x="3120" y="10370"/>
                    <a:pt x="3156" y="10368"/>
                  </a:cubicBezTo>
                  <a:lnTo>
                    <a:pt x="3156" y="10368"/>
                  </a:lnTo>
                  <a:cubicBezTo>
                    <a:pt x="3005" y="10679"/>
                    <a:pt x="2105" y="11153"/>
                    <a:pt x="1754" y="11153"/>
                  </a:cubicBezTo>
                  <a:cubicBezTo>
                    <a:pt x="1739" y="11153"/>
                    <a:pt x="1725" y="11152"/>
                    <a:pt x="1712" y="11151"/>
                  </a:cubicBezTo>
                  <a:lnTo>
                    <a:pt x="1712" y="11151"/>
                  </a:lnTo>
                  <a:cubicBezTo>
                    <a:pt x="1909" y="11321"/>
                    <a:pt x="2134" y="11378"/>
                    <a:pt x="2363" y="11378"/>
                  </a:cubicBezTo>
                  <a:cubicBezTo>
                    <a:pt x="2570" y="11378"/>
                    <a:pt x="2781" y="11331"/>
                    <a:pt x="2977" y="11280"/>
                  </a:cubicBezTo>
                  <a:lnTo>
                    <a:pt x="2977" y="11280"/>
                  </a:lnTo>
                  <a:cubicBezTo>
                    <a:pt x="2899" y="11388"/>
                    <a:pt x="2286" y="11584"/>
                    <a:pt x="2425" y="11779"/>
                  </a:cubicBezTo>
                  <a:cubicBezTo>
                    <a:pt x="2454" y="11817"/>
                    <a:pt x="2502" y="11832"/>
                    <a:pt x="2560" y="11832"/>
                  </a:cubicBezTo>
                  <a:cubicBezTo>
                    <a:pt x="2737" y="11832"/>
                    <a:pt x="3002" y="11692"/>
                    <a:pt x="3078" y="11627"/>
                  </a:cubicBezTo>
                  <a:lnTo>
                    <a:pt x="3078" y="11627"/>
                  </a:lnTo>
                  <a:cubicBezTo>
                    <a:pt x="2880" y="11843"/>
                    <a:pt x="2622" y="11998"/>
                    <a:pt x="2344" y="12040"/>
                  </a:cubicBezTo>
                  <a:cubicBezTo>
                    <a:pt x="2392" y="12174"/>
                    <a:pt x="2536" y="12226"/>
                    <a:pt x="2712" y="12226"/>
                  </a:cubicBezTo>
                  <a:cubicBezTo>
                    <a:pt x="2970" y="12226"/>
                    <a:pt x="3297" y="12114"/>
                    <a:pt x="3493" y="11984"/>
                  </a:cubicBezTo>
                  <a:lnTo>
                    <a:pt x="3493" y="11984"/>
                  </a:lnTo>
                  <a:cubicBezTo>
                    <a:pt x="3364" y="12103"/>
                    <a:pt x="3227" y="12244"/>
                    <a:pt x="3156" y="12387"/>
                  </a:cubicBezTo>
                  <a:cubicBezTo>
                    <a:pt x="3247" y="12434"/>
                    <a:pt x="3337" y="12454"/>
                    <a:pt x="3426" y="12454"/>
                  </a:cubicBezTo>
                  <a:cubicBezTo>
                    <a:pt x="3564" y="12454"/>
                    <a:pt x="3698" y="12406"/>
                    <a:pt x="3830" y="12339"/>
                  </a:cubicBezTo>
                  <a:lnTo>
                    <a:pt x="3830" y="12339"/>
                  </a:lnTo>
                  <a:cubicBezTo>
                    <a:pt x="3580" y="12733"/>
                    <a:pt x="3137" y="12850"/>
                    <a:pt x="2676" y="12850"/>
                  </a:cubicBezTo>
                  <a:cubicBezTo>
                    <a:pt x="2270" y="12850"/>
                    <a:pt x="1850" y="12760"/>
                    <a:pt x="1533" y="12690"/>
                  </a:cubicBezTo>
                  <a:lnTo>
                    <a:pt x="1533" y="12690"/>
                  </a:lnTo>
                  <a:cubicBezTo>
                    <a:pt x="1316" y="13321"/>
                    <a:pt x="2206" y="13364"/>
                    <a:pt x="2543" y="13494"/>
                  </a:cubicBezTo>
                  <a:cubicBezTo>
                    <a:pt x="2404" y="13689"/>
                    <a:pt x="2047" y="13711"/>
                    <a:pt x="1830" y="13733"/>
                  </a:cubicBezTo>
                  <a:cubicBezTo>
                    <a:pt x="1842" y="13970"/>
                    <a:pt x="2181" y="14028"/>
                    <a:pt x="2479" y="14028"/>
                  </a:cubicBezTo>
                  <a:cubicBezTo>
                    <a:pt x="2646" y="14028"/>
                    <a:pt x="2800" y="14010"/>
                    <a:pt x="2878" y="13995"/>
                  </a:cubicBezTo>
                  <a:lnTo>
                    <a:pt x="2878" y="13995"/>
                  </a:lnTo>
                  <a:cubicBezTo>
                    <a:pt x="2679" y="14103"/>
                    <a:pt x="2304" y="14168"/>
                    <a:pt x="2127" y="14320"/>
                  </a:cubicBezTo>
                  <a:cubicBezTo>
                    <a:pt x="1843" y="14549"/>
                    <a:pt x="2046" y="14777"/>
                    <a:pt x="2343" y="14777"/>
                  </a:cubicBezTo>
                  <a:cubicBezTo>
                    <a:pt x="2356" y="14777"/>
                    <a:pt x="2370" y="14776"/>
                    <a:pt x="2384" y="14775"/>
                  </a:cubicBezTo>
                  <a:lnTo>
                    <a:pt x="2384" y="14775"/>
                  </a:lnTo>
                  <a:cubicBezTo>
                    <a:pt x="2115" y="14973"/>
                    <a:pt x="1890" y="15013"/>
                    <a:pt x="1653" y="15013"/>
                  </a:cubicBezTo>
                  <a:cubicBezTo>
                    <a:pt x="1486" y="15013"/>
                    <a:pt x="1314" y="14993"/>
                    <a:pt x="1116" y="14993"/>
                  </a:cubicBezTo>
                  <a:cubicBezTo>
                    <a:pt x="1097" y="14993"/>
                    <a:pt x="1077" y="14993"/>
                    <a:pt x="1058" y="14994"/>
                  </a:cubicBezTo>
                  <a:cubicBezTo>
                    <a:pt x="789" y="15000"/>
                    <a:pt x="1492" y="15667"/>
                    <a:pt x="1749" y="15731"/>
                  </a:cubicBezTo>
                  <a:cubicBezTo>
                    <a:pt x="1782" y="15739"/>
                    <a:pt x="1814" y="15747"/>
                    <a:pt x="1846" y="15754"/>
                  </a:cubicBezTo>
                  <a:cubicBezTo>
                    <a:pt x="1358" y="16296"/>
                    <a:pt x="773" y="16720"/>
                    <a:pt x="27" y="16795"/>
                  </a:cubicBezTo>
                  <a:cubicBezTo>
                    <a:pt x="1" y="17203"/>
                    <a:pt x="687" y="17348"/>
                    <a:pt x="1223" y="17348"/>
                  </a:cubicBezTo>
                  <a:cubicBezTo>
                    <a:pt x="1460" y="17348"/>
                    <a:pt x="1667" y="17320"/>
                    <a:pt x="1770" y="17273"/>
                  </a:cubicBezTo>
                  <a:lnTo>
                    <a:pt x="1770" y="17273"/>
                  </a:lnTo>
                  <a:cubicBezTo>
                    <a:pt x="1573" y="17642"/>
                    <a:pt x="919" y="17882"/>
                    <a:pt x="562" y="17882"/>
                  </a:cubicBezTo>
                  <a:cubicBezTo>
                    <a:pt x="531" y="18129"/>
                    <a:pt x="728" y="18211"/>
                    <a:pt x="987" y="18211"/>
                  </a:cubicBezTo>
                  <a:cubicBezTo>
                    <a:pt x="1366" y="18211"/>
                    <a:pt x="1877" y="18037"/>
                    <a:pt x="2006" y="17946"/>
                  </a:cubicBezTo>
                  <a:lnTo>
                    <a:pt x="2006" y="17946"/>
                  </a:lnTo>
                  <a:cubicBezTo>
                    <a:pt x="1690" y="18294"/>
                    <a:pt x="1254" y="18467"/>
                    <a:pt x="859" y="18641"/>
                  </a:cubicBezTo>
                  <a:cubicBezTo>
                    <a:pt x="960" y="18806"/>
                    <a:pt x="1122" y="18869"/>
                    <a:pt x="1302" y="18869"/>
                  </a:cubicBezTo>
                  <a:cubicBezTo>
                    <a:pt x="1503" y="18869"/>
                    <a:pt x="1726" y="18790"/>
                    <a:pt x="1907" y="18691"/>
                  </a:cubicBezTo>
                  <a:lnTo>
                    <a:pt x="1907" y="18691"/>
                  </a:lnTo>
                  <a:cubicBezTo>
                    <a:pt x="1703" y="18857"/>
                    <a:pt x="1492" y="19082"/>
                    <a:pt x="1650" y="19183"/>
                  </a:cubicBezTo>
                  <a:cubicBezTo>
                    <a:pt x="1669" y="19198"/>
                    <a:pt x="1695" y="19204"/>
                    <a:pt x="1727" y="19204"/>
                  </a:cubicBezTo>
                  <a:cubicBezTo>
                    <a:pt x="1931" y="19204"/>
                    <a:pt x="2364" y="18936"/>
                    <a:pt x="2502" y="18879"/>
                  </a:cubicBezTo>
                  <a:lnTo>
                    <a:pt x="2502" y="18879"/>
                  </a:lnTo>
                  <a:cubicBezTo>
                    <a:pt x="2402" y="18945"/>
                    <a:pt x="2323" y="19053"/>
                    <a:pt x="2323" y="19183"/>
                  </a:cubicBezTo>
                  <a:cubicBezTo>
                    <a:pt x="2345" y="19186"/>
                    <a:pt x="2369" y="19188"/>
                    <a:pt x="2392" y="19188"/>
                  </a:cubicBezTo>
                  <a:cubicBezTo>
                    <a:pt x="2573" y="19188"/>
                    <a:pt x="2790" y="19091"/>
                    <a:pt x="2974" y="18973"/>
                  </a:cubicBezTo>
                  <a:lnTo>
                    <a:pt x="2974" y="18973"/>
                  </a:lnTo>
                  <a:cubicBezTo>
                    <a:pt x="2770" y="19137"/>
                    <a:pt x="2555" y="19355"/>
                    <a:pt x="2541" y="19551"/>
                  </a:cubicBezTo>
                  <a:cubicBezTo>
                    <a:pt x="3150" y="19439"/>
                    <a:pt x="3485" y="19195"/>
                    <a:pt x="3784" y="18969"/>
                  </a:cubicBezTo>
                  <a:lnTo>
                    <a:pt x="3784" y="18969"/>
                  </a:lnTo>
                  <a:cubicBezTo>
                    <a:pt x="3685" y="19058"/>
                    <a:pt x="3627" y="19188"/>
                    <a:pt x="3610" y="19334"/>
                  </a:cubicBezTo>
                  <a:cubicBezTo>
                    <a:pt x="3680" y="19355"/>
                    <a:pt x="3748" y="19365"/>
                    <a:pt x="3814" y="19365"/>
                  </a:cubicBezTo>
                  <a:cubicBezTo>
                    <a:pt x="4073" y="19365"/>
                    <a:pt x="4301" y="19215"/>
                    <a:pt x="4518" y="19047"/>
                  </a:cubicBezTo>
                  <a:lnTo>
                    <a:pt x="4518" y="19047"/>
                  </a:lnTo>
                  <a:cubicBezTo>
                    <a:pt x="4168" y="19325"/>
                    <a:pt x="4379" y="19458"/>
                    <a:pt x="4662" y="19458"/>
                  </a:cubicBezTo>
                  <a:cubicBezTo>
                    <a:pt x="4719" y="19458"/>
                    <a:pt x="4778" y="19453"/>
                    <a:pt x="4837" y="19442"/>
                  </a:cubicBezTo>
                  <a:cubicBezTo>
                    <a:pt x="5172" y="19399"/>
                    <a:pt x="5528" y="19225"/>
                    <a:pt x="5806" y="19008"/>
                  </a:cubicBezTo>
                  <a:lnTo>
                    <a:pt x="5806" y="19008"/>
                  </a:lnTo>
                  <a:cubicBezTo>
                    <a:pt x="5673" y="19299"/>
                    <a:pt x="5868" y="19552"/>
                    <a:pt x="6111" y="19552"/>
                  </a:cubicBezTo>
                  <a:cubicBezTo>
                    <a:pt x="6121" y="19552"/>
                    <a:pt x="6131" y="19552"/>
                    <a:pt x="6142" y="19551"/>
                  </a:cubicBezTo>
                  <a:cubicBezTo>
                    <a:pt x="6399" y="19529"/>
                    <a:pt x="6656" y="19225"/>
                    <a:pt x="6795" y="19008"/>
                  </a:cubicBezTo>
                  <a:lnTo>
                    <a:pt x="6795" y="19008"/>
                  </a:lnTo>
                  <a:cubicBezTo>
                    <a:pt x="6718" y="19280"/>
                    <a:pt x="6862" y="19552"/>
                    <a:pt x="7137" y="19552"/>
                  </a:cubicBezTo>
                  <a:cubicBezTo>
                    <a:pt x="7148" y="19552"/>
                    <a:pt x="7159" y="19552"/>
                    <a:pt x="7170" y="19551"/>
                  </a:cubicBezTo>
                  <a:cubicBezTo>
                    <a:pt x="7345" y="19538"/>
                    <a:pt x="7492" y="19396"/>
                    <a:pt x="7609" y="19232"/>
                  </a:cubicBezTo>
                  <a:cubicBezTo>
                    <a:pt x="7668" y="19346"/>
                    <a:pt x="7773" y="19428"/>
                    <a:pt x="7884" y="19428"/>
                  </a:cubicBezTo>
                  <a:cubicBezTo>
                    <a:pt x="7982" y="19428"/>
                    <a:pt x="8084" y="19364"/>
                    <a:pt x="8160" y="19203"/>
                  </a:cubicBezTo>
                  <a:cubicBezTo>
                    <a:pt x="8231" y="19346"/>
                    <a:pt x="8414" y="19488"/>
                    <a:pt x="8559" y="19488"/>
                  </a:cubicBezTo>
                  <a:cubicBezTo>
                    <a:pt x="8657" y="19488"/>
                    <a:pt x="8738" y="19422"/>
                    <a:pt x="8754" y="19247"/>
                  </a:cubicBezTo>
                  <a:cubicBezTo>
                    <a:pt x="8884" y="19318"/>
                    <a:pt x="9346" y="19651"/>
                    <a:pt x="9604" y="19651"/>
                  </a:cubicBezTo>
                  <a:cubicBezTo>
                    <a:pt x="9739" y="19651"/>
                    <a:pt x="9818" y="19559"/>
                    <a:pt x="9763" y="19290"/>
                  </a:cubicBezTo>
                  <a:lnTo>
                    <a:pt x="9763" y="19290"/>
                  </a:lnTo>
                  <a:cubicBezTo>
                    <a:pt x="9874" y="19382"/>
                    <a:pt x="10107" y="19455"/>
                    <a:pt x="10280" y="19455"/>
                  </a:cubicBezTo>
                  <a:cubicBezTo>
                    <a:pt x="10475" y="19455"/>
                    <a:pt x="10595" y="19363"/>
                    <a:pt x="10382" y="19103"/>
                  </a:cubicBezTo>
                  <a:lnTo>
                    <a:pt x="10382" y="19103"/>
                  </a:lnTo>
                  <a:cubicBezTo>
                    <a:pt x="10518" y="19264"/>
                    <a:pt x="10735" y="19365"/>
                    <a:pt x="10940" y="19365"/>
                  </a:cubicBezTo>
                  <a:cubicBezTo>
                    <a:pt x="10977" y="19365"/>
                    <a:pt x="11014" y="19361"/>
                    <a:pt x="11049" y="19355"/>
                  </a:cubicBezTo>
                  <a:cubicBezTo>
                    <a:pt x="11069" y="19214"/>
                    <a:pt x="11019" y="19092"/>
                    <a:pt x="10948" y="18987"/>
                  </a:cubicBezTo>
                  <a:lnTo>
                    <a:pt x="10948" y="18987"/>
                  </a:lnTo>
                  <a:cubicBezTo>
                    <a:pt x="11062" y="19137"/>
                    <a:pt x="11300" y="19227"/>
                    <a:pt x="11496" y="19227"/>
                  </a:cubicBezTo>
                  <a:cubicBezTo>
                    <a:pt x="11755" y="19227"/>
                    <a:pt x="11940" y="19069"/>
                    <a:pt x="11665" y="18682"/>
                  </a:cubicBezTo>
                  <a:lnTo>
                    <a:pt x="11665" y="18682"/>
                  </a:lnTo>
                  <a:cubicBezTo>
                    <a:pt x="11829" y="18822"/>
                    <a:pt x="12246" y="19056"/>
                    <a:pt x="12513" y="19056"/>
                  </a:cubicBezTo>
                  <a:cubicBezTo>
                    <a:pt x="12535" y="19056"/>
                    <a:pt x="12556" y="19054"/>
                    <a:pt x="12576" y="19051"/>
                  </a:cubicBezTo>
                  <a:cubicBezTo>
                    <a:pt x="13050" y="18963"/>
                    <a:pt x="12614" y="18530"/>
                    <a:pt x="12457" y="18290"/>
                  </a:cubicBezTo>
                  <a:lnTo>
                    <a:pt x="12457" y="18290"/>
                  </a:lnTo>
                  <a:cubicBezTo>
                    <a:pt x="12608" y="18499"/>
                    <a:pt x="13091" y="18727"/>
                    <a:pt x="13374" y="18727"/>
                  </a:cubicBezTo>
                  <a:cubicBezTo>
                    <a:pt x="13386" y="18727"/>
                    <a:pt x="13397" y="18727"/>
                    <a:pt x="13408" y="18726"/>
                  </a:cubicBezTo>
                  <a:cubicBezTo>
                    <a:pt x="13447" y="18508"/>
                    <a:pt x="13249" y="18400"/>
                    <a:pt x="13169" y="18226"/>
                  </a:cubicBezTo>
                  <a:lnTo>
                    <a:pt x="13169" y="18226"/>
                  </a:lnTo>
                  <a:cubicBezTo>
                    <a:pt x="13272" y="18259"/>
                    <a:pt x="13633" y="18480"/>
                    <a:pt x="13831" y="18480"/>
                  </a:cubicBezTo>
                  <a:cubicBezTo>
                    <a:pt x="13901" y="18480"/>
                    <a:pt x="13951" y="18452"/>
                    <a:pt x="13961" y="18378"/>
                  </a:cubicBezTo>
                  <a:cubicBezTo>
                    <a:pt x="13981" y="18204"/>
                    <a:pt x="13269" y="17727"/>
                    <a:pt x="13150" y="17618"/>
                  </a:cubicBezTo>
                  <a:lnTo>
                    <a:pt x="13150" y="17618"/>
                  </a:lnTo>
                  <a:cubicBezTo>
                    <a:pt x="13343" y="17699"/>
                    <a:pt x="13954" y="18127"/>
                    <a:pt x="14353" y="18127"/>
                  </a:cubicBezTo>
                  <a:cubicBezTo>
                    <a:pt x="14483" y="18127"/>
                    <a:pt x="14590" y="18082"/>
                    <a:pt x="14653" y="17965"/>
                  </a:cubicBezTo>
                  <a:cubicBezTo>
                    <a:pt x="14772" y="17769"/>
                    <a:pt x="13723" y="16858"/>
                    <a:pt x="13546" y="16597"/>
                  </a:cubicBezTo>
                  <a:lnTo>
                    <a:pt x="13546" y="16597"/>
                  </a:lnTo>
                  <a:cubicBezTo>
                    <a:pt x="13728" y="16788"/>
                    <a:pt x="14084" y="16913"/>
                    <a:pt x="14420" y="16913"/>
                  </a:cubicBezTo>
                  <a:cubicBezTo>
                    <a:pt x="14698" y="16913"/>
                    <a:pt x="14963" y="16827"/>
                    <a:pt x="15106" y="16621"/>
                  </a:cubicBezTo>
                  <a:cubicBezTo>
                    <a:pt x="14710" y="16382"/>
                    <a:pt x="14236" y="16317"/>
                    <a:pt x="13820" y="16078"/>
                  </a:cubicBezTo>
                  <a:cubicBezTo>
                    <a:pt x="13403" y="15850"/>
                    <a:pt x="13049" y="15455"/>
                    <a:pt x="12754" y="15041"/>
                  </a:cubicBezTo>
                  <a:lnTo>
                    <a:pt x="12754" y="15041"/>
                  </a:lnTo>
                  <a:cubicBezTo>
                    <a:pt x="12831" y="15052"/>
                    <a:pt x="12908" y="15059"/>
                    <a:pt x="12982" y="15059"/>
                  </a:cubicBezTo>
                  <a:cubicBezTo>
                    <a:pt x="13128" y="15059"/>
                    <a:pt x="13263" y="15031"/>
                    <a:pt x="13364" y="14948"/>
                  </a:cubicBezTo>
                  <a:cubicBezTo>
                    <a:pt x="13285" y="14774"/>
                    <a:pt x="13068" y="14688"/>
                    <a:pt x="12949" y="14558"/>
                  </a:cubicBezTo>
                  <a:lnTo>
                    <a:pt x="12949" y="14558"/>
                  </a:lnTo>
                  <a:cubicBezTo>
                    <a:pt x="13218" y="14594"/>
                    <a:pt x="13411" y="14712"/>
                    <a:pt x="13673" y="14712"/>
                  </a:cubicBezTo>
                  <a:cubicBezTo>
                    <a:pt x="13737" y="14712"/>
                    <a:pt x="13804" y="14705"/>
                    <a:pt x="13878" y="14688"/>
                  </a:cubicBezTo>
                  <a:cubicBezTo>
                    <a:pt x="14155" y="14622"/>
                    <a:pt x="14690" y="14362"/>
                    <a:pt x="14649" y="13971"/>
                  </a:cubicBezTo>
                  <a:lnTo>
                    <a:pt x="14649" y="13971"/>
                  </a:lnTo>
                  <a:cubicBezTo>
                    <a:pt x="14356" y="13983"/>
                    <a:pt x="13830" y="14113"/>
                    <a:pt x="13364" y="14113"/>
                  </a:cubicBezTo>
                  <a:cubicBezTo>
                    <a:pt x="12980" y="14113"/>
                    <a:pt x="12636" y="14025"/>
                    <a:pt x="12493" y="13711"/>
                  </a:cubicBezTo>
                  <a:lnTo>
                    <a:pt x="12493" y="13711"/>
                  </a:lnTo>
                  <a:cubicBezTo>
                    <a:pt x="12548" y="13719"/>
                    <a:pt x="12610" y="13724"/>
                    <a:pt x="12677" y="13724"/>
                  </a:cubicBezTo>
                  <a:cubicBezTo>
                    <a:pt x="13140" y="13724"/>
                    <a:pt x="13816" y="13511"/>
                    <a:pt x="13661" y="12887"/>
                  </a:cubicBezTo>
                  <a:lnTo>
                    <a:pt x="13661" y="12887"/>
                  </a:lnTo>
                  <a:cubicBezTo>
                    <a:pt x="13446" y="12951"/>
                    <a:pt x="13095" y="13072"/>
                    <a:pt x="12789" y="13072"/>
                  </a:cubicBezTo>
                  <a:cubicBezTo>
                    <a:pt x="12587" y="13072"/>
                    <a:pt x="12406" y="13020"/>
                    <a:pt x="12296" y="12864"/>
                  </a:cubicBezTo>
                  <a:lnTo>
                    <a:pt x="12296" y="12864"/>
                  </a:lnTo>
                  <a:cubicBezTo>
                    <a:pt x="12306" y="12865"/>
                    <a:pt x="12317" y="12866"/>
                    <a:pt x="12329" y="12866"/>
                  </a:cubicBezTo>
                  <a:cubicBezTo>
                    <a:pt x="12569" y="12866"/>
                    <a:pt x="13127" y="12655"/>
                    <a:pt x="13147" y="12387"/>
                  </a:cubicBezTo>
                  <a:cubicBezTo>
                    <a:pt x="12458" y="12351"/>
                    <a:pt x="11807" y="12222"/>
                    <a:pt x="11368" y="11707"/>
                  </a:cubicBezTo>
                  <a:lnTo>
                    <a:pt x="11368" y="11707"/>
                  </a:lnTo>
                  <a:cubicBezTo>
                    <a:pt x="11444" y="11736"/>
                    <a:pt x="11523" y="11748"/>
                    <a:pt x="11605" y="11748"/>
                  </a:cubicBezTo>
                  <a:cubicBezTo>
                    <a:pt x="11804" y="11748"/>
                    <a:pt x="12010" y="11673"/>
                    <a:pt x="12175" y="11582"/>
                  </a:cubicBezTo>
                  <a:cubicBezTo>
                    <a:pt x="11939" y="11474"/>
                    <a:pt x="11720" y="11300"/>
                    <a:pt x="11543" y="11126"/>
                  </a:cubicBezTo>
                  <a:cubicBezTo>
                    <a:pt x="11821" y="11126"/>
                    <a:pt x="12256" y="11126"/>
                    <a:pt x="12473" y="10867"/>
                  </a:cubicBezTo>
                  <a:cubicBezTo>
                    <a:pt x="12315" y="10757"/>
                    <a:pt x="12117" y="10757"/>
                    <a:pt x="11939" y="10693"/>
                  </a:cubicBezTo>
                  <a:lnTo>
                    <a:pt x="11939" y="10693"/>
                  </a:lnTo>
                  <a:cubicBezTo>
                    <a:pt x="11967" y="10696"/>
                    <a:pt x="11995" y="10697"/>
                    <a:pt x="12024" y="10697"/>
                  </a:cubicBezTo>
                  <a:cubicBezTo>
                    <a:pt x="12447" y="10697"/>
                    <a:pt x="12965" y="10395"/>
                    <a:pt x="12909" y="9868"/>
                  </a:cubicBezTo>
                  <a:cubicBezTo>
                    <a:pt x="12727" y="9868"/>
                    <a:pt x="12485" y="9933"/>
                    <a:pt x="12268" y="9933"/>
                  </a:cubicBezTo>
                  <a:cubicBezTo>
                    <a:pt x="12178" y="9933"/>
                    <a:pt x="12093" y="9922"/>
                    <a:pt x="12018" y="9890"/>
                  </a:cubicBezTo>
                  <a:lnTo>
                    <a:pt x="12018" y="9890"/>
                  </a:lnTo>
                  <a:cubicBezTo>
                    <a:pt x="12034" y="9891"/>
                    <a:pt x="12051" y="9892"/>
                    <a:pt x="12068" y="9892"/>
                  </a:cubicBezTo>
                  <a:cubicBezTo>
                    <a:pt x="12396" y="9892"/>
                    <a:pt x="12800" y="9702"/>
                    <a:pt x="13006" y="9435"/>
                  </a:cubicBezTo>
                  <a:lnTo>
                    <a:pt x="13006" y="9435"/>
                  </a:lnTo>
                  <a:cubicBezTo>
                    <a:pt x="12746" y="9503"/>
                    <a:pt x="12473" y="9550"/>
                    <a:pt x="12203" y="9550"/>
                  </a:cubicBezTo>
                  <a:cubicBezTo>
                    <a:pt x="11878" y="9550"/>
                    <a:pt x="11556" y="9482"/>
                    <a:pt x="11264" y="9305"/>
                  </a:cubicBezTo>
                  <a:cubicBezTo>
                    <a:pt x="10883" y="9061"/>
                    <a:pt x="10645" y="8708"/>
                    <a:pt x="10411" y="8345"/>
                  </a:cubicBezTo>
                  <a:cubicBezTo>
                    <a:pt x="10391" y="8269"/>
                    <a:pt x="10372" y="8192"/>
                    <a:pt x="10353" y="8115"/>
                  </a:cubicBezTo>
                  <a:lnTo>
                    <a:pt x="10353" y="8115"/>
                  </a:lnTo>
                  <a:cubicBezTo>
                    <a:pt x="10506" y="8334"/>
                    <a:pt x="10819" y="8378"/>
                    <a:pt x="11114" y="8378"/>
                  </a:cubicBezTo>
                  <a:cubicBezTo>
                    <a:pt x="11277" y="8378"/>
                    <a:pt x="11435" y="8365"/>
                    <a:pt x="11556" y="8360"/>
                  </a:cubicBezTo>
                  <a:cubicBezTo>
                    <a:pt x="11244" y="8180"/>
                    <a:pt x="10844" y="7839"/>
                    <a:pt x="10695" y="7480"/>
                  </a:cubicBezTo>
                  <a:lnTo>
                    <a:pt x="10695" y="7480"/>
                  </a:lnTo>
                  <a:cubicBezTo>
                    <a:pt x="10860" y="7661"/>
                    <a:pt x="11146" y="7768"/>
                    <a:pt x="11418" y="7768"/>
                  </a:cubicBezTo>
                  <a:cubicBezTo>
                    <a:pt x="11684" y="7768"/>
                    <a:pt x="11936" y="7665"/>
                    <a:pt x="12046" y="7431"/>
                  </a:cubicBezTo>
                  <a:cubicBezTo>
                    <a:pt x="11778" y="7317"/>
                    <a:pt x="11408" y="7269"/>
                    <a:pt x="11125" y="7171"/>
                  </a:cubicBezTo>
                  <a:cubicBezTo>
                    <a:pt x="10814" y="7074"/>
                    <a:pt x="10516" y="6959"/>
                    <a:pt x="10264" y="6748"/>
                  </a:cubicBezTo>
                  <a:cubicBezTo>
                    <a:pt x="10012" y="6552"/>
                    <a:pt x="9775" y="6242"/>
                    <a:pt x="9611" y="5965"/>
                  </a:cubicBezTo>
                  <a:cubicBezTo>
                    <a:pt x="9609" y="5962"/>
                    <a:pt x="9606" y="5958"/>
                    <a:pt x="9605" y="5955"/>
                  </a:cubicBezTo>
                  <a:lnTo>
                    <a:pt x="9605" y="5955"/>
                  </a:lnTo>
                  <a:cubicBezTo>
                    <a:pt x="9743" y="5988"/>
                    <a:pt x="9886" y="6000"/>
                    <a:pt x="9983" y="6014"/>
                  </a:cubicBezTo>
                  <a:cubicBezTo>
                    <a:pt x="9879" y="5835"/>
                    <a:pt x="9819" y="5639"/>
                    <a:pt x="9744" y="5444"/>
                  </a:cubicBezTo>
                  <a:cubicBezTo>
                    <a:pt x="9922" y="5444"/>
                    <a:pt x="10115" y="5557"/>
                    <a:pt x="10324" y="5574"/>
                  </a:cubicBezTo>
                  <a:cubicBezTo>
                    <a:pt x="10310" y="5410"/>
                    <a:pt x="10160" y="5296"/>
                    <a:pt x="10071" y="5182"/>
                  </a:cubicBezTo>
                  <a:cubicBezTo>
                    <a:pt x="10382" y="5166"/>
                    <a:pt x="10755" y="5199"/>
                    <a:pt x="10948" y="4888"/>
                  </a:cubicBezTo>
                  <a:cubicBezTo>
                    <a:pt x="10412" y="4888"/>
                    <a:pt x="9656" y="4645"/>
                    <a:pt x="9195" y="4335"/>
                  </a:cubicBezTo>
                  <a:cubicBezTo>
                    <a:pt x="8951" y="4167"/>
                    <a:pt x="8698" y="3948"/>
                    <a:pt x="8508" y="3694"/>
                  </a:cubicBezTo>
                  <a:lnTo>
                    <a:pt x="8508" y="3694"/>
                  </a:lnTo>
                  <a:cubicBezTo>
                    <a:pt x="8664" y="3782"/>
                    <a:pt x="8827" y="3851"/>
                    <a:pt x="8996" y="3851"/>
                  </a:cubicBezTo>
                  <a:cubicBezTo>
                    <a:pt x="9018" y="3851"/>
                    <a:pt x="9040" y="3850"/>
                    <a:pt x="9062" y="3847"/>
                  </a:cubicBezTo>
                  <a:cubicBezTo>
                    <a:pt x="8987" y="3700"/>
                    <a:pt x="8824" y="3570"/>
                    <a:pt x="8721" y="3441"/>
                  </a:cubicBezTo>
                  <a:lnTo>
                    <a:pt x="8721" y="3441"/>
                  </a:lnTo>
                  <a:cubicBezTo>
                    <a:pt x="8817" y="3459"/>
                    <a:pt x="8920" y="3473"/>
                    <a:pt x="9023" y="3473"/>
                  </a:cubicBezTo>
                  <a:cubicBezTo>
                    <a:pt x="9189" y="3473"/>
                    <a:pt x="9355" y="3437"/>
                    <a:pt x="9493" y="3326"/>
                  </a:cubicBezTo>
                  <a:cubicBezTo>
                    <a:pt x="9241" y="3197"/>
                    <a:pt x="8885" y="3131"/>
                    <a:pt x="8677" y="2919"/>
                  </a:cubicBezTo>
                  <a:cubicBezTo>
                    <a:pt x="8987" y="2853"/>
                    <a:pt x="9478" y="2951"/>
                    <a:pt x="9731" y="2740"/>
                  </a:cubicBezTo>
                  <a:cubicBezTo>
                    <a:pt x="9402" y="2579"/>
                    <a:pt x="9043" y="2539"/>
                    <a:pt x="8686" y="2539"/>
                  </a:cubicBezTo>
                  <a:cubicBezTo>
                    <a:pt x="8609" y="2539"/>
                    <a:pt x="8532" y="2541"/>
                    <a:pt x="8455" y="2544"/>
                  </a:cubicBezTo>
                  <a:cubicBezTo>
                    <a:pt x="8751" y="2316"/>
                    <a:pt x="9153" y="1778"/>
                    <a:pt x="9167" y="1355"/>
                  </a:cubicBezTo>
                  <a:lnTo>
                    <a:pt x="9167" y="1355"/>
                  </a:lnTo>
                  <a:cubicBezTo>
                    <a:pt x="8974" y="1485"/>
                    <a:pt x="8811" y="1665"/>
                    <a:pt x="8604" y="1795"/>
                  </a:cubicBezTo>
                  <a:cubicBezTo>
                    <a:pt x="8380" y="1941"/>
                    <a:pt x="8158" y="2039"/>
                    <a:pt x="7936" y="2186"/>
                  </a:cubicBezTo>
                  <a:cubicBezTo>
                    <a:pt x="8100" y="1942"/>
                    <a:pt x="8174" y="1649"/>
                    <a:pt x="8248" y="1355"/>
                  </a:cubicBezTo>
                  <a:lnTo>
                    <a:pt x="8248" y="1355"/>
                  </a:lnTo>
                  <a:cubicBezTo>
                    <a:pt x="8115" y="1485"/>
                    <a:pt x="7728" y="1958"/>
                    <a:pt x="7713" y="2072"/>
                  </a:cubicBezTo>
                  <a:lnTo>
                    <a:pt x="7564" y="2251"/>
                  </a:lnTo>
                  <a:cubicBezTo>
                    <a:pt x="7519" y="1942"/>
                    <a:pt x="7519" y="1649"/>
                    <a:pt x="7490" y="1340"/>
                  </a:cubicBezTo>
                  <a:cubicBezTo>
                    <a:pt x="7461" y="1031"/>
                    <a:pt x="7475" y="477"/>
                    <a:pt x="7340" y="184"/>
                  </a:cubicBezTo>
                  <a:cubicBezTo>
                    <a:pt x="7296" y="88"/>
                    <a:pt x="7221" y="1"/>
                    <a:pt x="7118" y="1"/>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8"/>
            <p:cNvSpPr/>
            <p:nvPr/>
          </p:nvSpPr>
          <p:spPr>
            <a:xfrm>
              <a:off x="6167192" y="2317683"/>
              <a:ext cx="277568" cy="354730"/>
            </a:xfrm>
            <a:custGeom>
              <a:rect b="b" l="l" r="r" t="t"/>
              <a:pathLst>
                <a:path extrusionOk="0" h="19699" w="15414">
                  <a:moveTo>
                    <a:pt x="1945" y="11236"/>
                  </a:moveTo>
                  <a:cubicBezTo>
                    <a:pt x="1809" y="11298"/>
                    <a:pt x="1738" y="11394"/>
                    <a:pt x="2081" y="11394"/>
                  </a:cubicBezTo>
                  <a:cubicBezTo>
                    <a:pt x="2141" y="11394"/>
                    <a:pt x="2213" y="11391"/>
                    <a:pt x="2300" y="11385"/>
                  </a:cubicBezTo>
                  <a:lnTo>
                    <a:pt x="2300" y="11385"/>
                  </a:lnTo>
                  <a:cubicBezTo>
                    <a:pt x="2180" y="11356"/>
                    <a:pt x="2062" y="11308"/>
                    <a:pt x="1945" y="11236"/>
                  </a:cubicBezTo>
                  <a:close/>
                  <a:moveTo>
                    <a:pt x="7316" y="1"/>
                  </a:moveTo>
                  <a:cubicBezTo>
                    <a:pt x="7271" y="1"/>
                    <a:pt x="7221" y="7"/>
                    <a:pt x="7165" y="20"/>
                  </a:cubicBezTo>
                  <a:cubicBezTo>
                    <a:pt x="6798" y="104"/>
                    <a:pt x="7139" y="1190"/>
                    <a:pt x="7183" y="1422"/>
                  </a:cubicBezTo>
                  <a:cubicBezTo>
                    <a:pt x="7223" y="1629"/>
                    <a:pt x="7268" y="1834"/>
                    <a:pt x="7312" y="2041"/>
                  </a:cubicBezTo>
                  <a:cubicBezTo>
                    <a:pt x="7346" y="2194"/>
                    <a:pt x="7319" y="2248"/>
                    <a:pt x="7266" y="2248"/>
                  </a:cubicBezTo>
                  <a:cubicBezTo>
                    <a:pt x="7203" y="2248"/>
                    <a:pt x="7103" y="2171"/>
                    <a:pt x="7022" y="2090"/>
                  </a:cubicBezTo>
                  <a:cubicBezTo>
                    <a:pt x="6836" y="1906"/>
                    <a:pt x="6690" y="1698"/>
                    <a:pt x="6467" y="1553"/>
                  </a:cubicBezTo>
                  <a:cubicBezTo>
                    <a:pt x="6454" y="1544"/>
                    <a:pt x="6405" y="1529"/>
                    <a:pt x="6367" y="1529"/>
                  </a:cubicBezTo>
                  <a:cubicBezTo>
                    <a:pt x="6342" y="1529"/>
                    <a:pt x="6322" y="1535"/>
                    <a:pt x="6319" y="1554"/>
                  </a:cubicBezTo>
                  <a:cubicBezTo>
                    <a:pt x="6287" y="1784"/>
                    <a:pt x="6317" y="1931"/>
                    <a:pt x="6409" y="2143"/>
                  </a:cubicBezTo>
                  <a:cubicBezTo>
                    <a:pt x="6468" y="2281"/>
                    <a:pt x="6568" y="2406"/>
                    <a:pt x="6653" y="2527"/>
                  </a:cubicBezTo>
                  <a:cubicBezTo>
                    <a:pt x="6745" y="2660"/>
                    <a:pt x="6718" y="2705"/>
                    <a:pt x="6638" y="2705"/>
                  </a:cubicBezTo>
                  <a:cubicBezTo>
                    <a:pt x="6481" y="2705"/>
                    <a:pt x="6122" y="2532"/>
                    <a:pt x="6053" y="2498"/>
                  </a:cubicBezTo>
                  <a:cubicBezTo>
                    <a:pt x="6040" y="2492"/>
                    <a:pt x="5985" y="2475"/>
                    <a:pt x="5945" y="2475"/>
                  </a:cubicBezTo>
                  <a:cubicBezTo>
                    <a:pt x="5922" y="2475"/>
                    <a:pt x="5904" y="2481"/>
                    <a:pt x="5904" y="2499"/>
                  </a:cubicBezTo>
                  <a:cubicBezTo>
                    <a:pt x="5907" y="2798"/>
                    <a:pt x="6085" y="2973"/>
                    <a:pt x="6307" y="3157"/>
                  </a:cubicBezTo>
                  <a:cubicBezTo>
                    <a:pt x="6380" y="3215"/>
                    <a:pt x="6639" y="3311"/>
                    <a:pt x="6450" y="3409"/>
                  </a:cubicBezTo>
                  <a:cubicBezTo>
                    <a:pt x="6251" y="3513"/>
                    <a:pt x="6026" y="3567"/>
                    <a:pt x="5815" y="3639"/>
                  </a:cubicBezTo>
                  <a:cubicBezTo>
                    <a:pt x="5798" y="3647"/>
                    <a:pt x="5798" y="3663"/>
                    <a:pt x="5810" y="3673"/>
                  </a:cubicBezTo>
                  <a:cubicBezTo>
                    <a:pt x="5939" y="3803"/>
                    <a:pt x="6053" y="3850"/>
                    <a:pt x="6228" y="3896"/>
                  </a:cubicBezTo>
                  <a:cubicBezTo>
                    <a:pt x="6294" y="3914"/>
                    <a:pt x="6368" y="3922"/>
                    <a:pt x="6437" y="3923"/>
                  </a:cubicBezTo>
                  <a:cubicBezTo>
                    <a:pt x="6595" y="3925"/>
                    <a:pt x="6297" y="4403"/>
                    <a:pt x="6269" y="4443"/>
                  </a:cubicBezTo>
                  <a:cubicBezTo>
                    <a:pt x="5895" y="4962"/>
                    <a:pt x="5118" y="5187"/>
                    <a:pt x="4512" y="5228"/>
                  </a:cubicBezTo>
                  <a:cubicBezTo>
                    <a:pt x="4500" y="5230"/>
                    <a:pt x="4466" y="5233"/>
                    <a:pt x="4465" y="5250"/>
                  </a:cubicBezTo>
                  <a:cubicBezTo>
                    <a:pt x="4452" y="5597"/>
                    <a:pt x="4776" y="5707"/>
                    <a:pt x="5123" y="5707"/>
                  </a:cubicBezTo>
                  <a:cubicBezTo>
                    <a:pt x="5271" y="5707"/>
                    <a:pt x="5424" y="5687"/>
                    <a:pt x="5556" y="5656"/>
                  </a:cubicBezTo>
                  <a:lnTo>
                    <a:pt x="5556" y="5656"/>
                  </a:lnTo>
                  <a:cubicBezTo>
                    <a:pt x="5405" y="5822"/>
                    <a:pt x="5234" y="5969"/>
                    <a:pt x="5108" y="6154"/>
                  </a:cubicBezTo>
                  <a:cubicBezTo>
                    <a:pt x="5089" y="6182"/>
                    <a:pt x="5143" y="6201"/>
                    <a:pt x="5160" y="6206"/>
                  </a:cubicBezTo>
                  <a:cubicBezTo>
                    <a:pt x="5270" y="6235"/>
                    <a:pt x="5369" y="6249"/>
                    <a:pt x="5465" y="6249"/>
                  </a:cubicBezTo>
                  <a:cubicBezTo>
                    <a:pt x="5548" y="6249"/>
                    <a:pt x="5629" y="6239"/>
                    <a:pt x="5713" y="6220"/>
                  </a:cubicBezTo>
                  <a:lnTo>
                    <a:pt x="5713" y="6220"/>
                  </a:lnTo>
                  <a:cubicBezTo>
                    <a:pt x="5448" y="6860"/>
                    <a:pt x="5005" y="7170"/>
                    <a:pt x="4344" y="7170"/>
                  </a:cubicBezTo>
                  <a:cubicBezTo>
                    <a:pt x="4255" y="7170"/>
                    <a:pt x="4162" y="7164"/>
                    <a:pt x="4066" y="7153"/>
                  </a:cubicBezTo>
                  <a:cubicBezTo>
                    <a:pt x="4061" y="7153"/>
                    <a:pt x="4054" y="7153"/>
                    <a:pt x="4045" y="7153"/>
                  </a:cubicBezTo>
                  <a:cubicBezTo>
                    <a:pt x="4010" y="7153"/>
                    <a:pt x="3953" y="7158"/>
                    <a:pt x="3985" y="7193"/>
                  </a:cubicBezTo>
                  <a:cubicBezTo>
                    <a:pt x="4195" y="7430"/>
                    <a:pt x="4434" y="7631"/>
                    <a:pt x="4747" y="7714"/>
                  </a:cubicBezTo>
                  <a:cubicBezTo>
                    <a:pt x="4938" y="7765"/>
                    <a:pt x="4158" y="8008"/>
                    <a:pt x="4117" y="8013"/>
                  </a:cubicBezTo>
                  <a:cubicBezTo>
                    <a:pt x="3917" y="8036"/>
                    <a:pt x="3717" y="8036"/>
                    <a:pt x="3519" y="8063"/>
                  </a:cubicBezTo>
                  <a:cubicBezTo>
                    <a:pt x="3502" y="8064"/>
                    <a:pt x="3465" y="8069"/>
                    <a:pt x="3473" y="8095"/>
                  </a:cubicBezTo>
                  <a:cubicBezTo>
                    <a:pt x="3596" y="8429"/>
                    <a:pt x="4046" y="8501"/>
                    <a:pt x="4354" y="8544"/>
                  </a:cubicBezTo>
                  <a:cubicBezTo>
                    <a:pt x="4441" y="8557"/>
                    <a:pt x="4538" y="8565"/>
                    <a:pt x="4633" y="8565"/>
                  </a:cubicBezTo>
                  <a:cubicBezTo>
                    <a:pt x="4655" y="8565"/>
                    <a:pt x="4676" y="8565"/>
                    <a:pt x="4697" y="8564"/>
                  </a:cubicBezTo>
                  <a:lnTo>
                    <a:pt x="4697" y="8564"/>
                  </a:lnTo>
                  <a:cubicBezTo>
                    <a:pt x="4450" y="8708"/>
                    <a:pt x="4156" y="8778"/>
                    <a:pt x="3874" y="8796"/>
                  </a:cubicBezTo>
                  <a:cubicBezTo>
                    <a:pt x="3853" y="8797"/>
                    <a:pt x="3824" y="8803"/>
                    <a:pt x="3828" y="8828"/>
                  </a:cubicBezTo>
                  <a:cubicBezTo>
                    <a:pt x="3876" y="9074"/>
                    <a:pt x="4104" y="9187"/>
                    <a:pt x="4331" y="9252"/>
                  </a:cubicBezTo>
                  <a:cubicBezTo>
                    <a:pt x="4687" y="9357"/>
                    <a:pt x="4132" y="9640"/>
                    <a:pt x="4006" y="9718"/>
                  </a:cubicBezTo>
                  <a:cubicBezTo>
                    <a:pt x="3699" y="9912"/>
                    <a:pt x="3344" y="9996"/>
                    <a:pt x="2988" y="9996"/>
                  </a:cubicBezTo>
                  <a:cubicBezTo>
                    <a:pt x="2787" y="9996"/>
                    <a:pt x="2585" y="9969"/>
                    <a:pt x="2390" y="9921"/>
                  </a:cubicBezTo>
                  <a:cubicBezTo>
                    <a:pt x="2384" y="9919"/>
                    <a:pt x="2359" y="9916"/>
                    <a:pt x="2334" y="9916"/>
                  </a:cubicBezTo>
                  <a:cubicBezTo>
                    <a:pt x="2300" y="9916"/>
                    <a:pt x="2267" y="9922"/>
                    <a:pt x="2281" y="9946"/>
                  </a:cubicBezTo>
                  <a:cubicBezTo>
                    <a:pt x="2470" y="10319"/>
                    <a:pt x="2864" y="10414"/>
                    <a:pt x="3252" y="10421"/>
                  </a:cubicBezTo>
                  <a:lnTo>
                    <a:pt x="3252" y="10421"/>
                  </a:lnTo>
                  <a:cubicBezTo>
                    <a:pt x="2989" y="10776"/>
                    <a:pt x="2355" y="11131"/>
                    <a:pt x="1929" y="11131"/>
                  </a:cubicBezTo>
                  <a:cubicBezTo>
                    <a:pt x="1923" y="11131"/>
                    <a:pt x="1917" y="11131"/>
                    <a:pt x="1911" y="11131"/>
                  </a:cubicBezTo>
                  <a:cubicBezTo>
                    <a:pt x="1910" y="11131"/>
                    <a:pt x="1909" y="11131"/>
                    <a:pt x="1908" y="11131"/>
                  </a:cubicBezTo>
                  <a:cubicBezTo>
                    <a:pt x="1872" y="11131"/>
                    <a:pt x="1816" y="11146"/>
                    <a:pt x="1865" y="11182"/>
                  </a:cubicBezTo>
                  <a:cubicBezTo>
                    <a:pt x="1891" y="11201"/>
                    <a:pt x="1918" y="11219"/>
                    <a:pt x="1945" y="11236"/>
                  </a:cubicBezTo>
                  <a:lnTo>
                    <a:pt x="1945" y="11236"/>
                  </a:lnTo>
                  <a:cubicBezTo>
                    <a:pt x="1997" y="11212"/>
                    <a:pt x="2059" y="11193"/>
                    <a:pt x="2111" y="11186"/>
                  </a:cubicBezTo>
                  <a:cubicBezTo>
                    <a:pt x="2234" y="11170"/>
                    <a:pt x="2351" y="11120"/>
                    <a:pt x="2466" y="11078"/>
                  </a:cubicBezTo>
                  <a:cubicBezTo>
                    <a:pt x="2810" y="10948"/>
                    <a:pt x="3240" y="10721"/>
                    <a:pt x="3441" y="10401"/>
                  </a:cubicBezTo>
                  <a:cubicBezTo>
                    <a:pt x="3469" y="10356"/>
                    <a:pt x="3354" y="10343"/>
                    <a:pt x="3325" y="10343"/>
                  </a:cubicBezTo>
                  <a:cubicBezTo>
                    <a:pt x="3324" y="10343"/>
                    <a:pt x="3322" y="10343"/>
                    <a:pt x="3321" y="10343"/>
                  </a:cubicBezTo>
                  <a:cubicBezTo>
                    <a:pt x="3320" y="10343"/>
                    <a:pt x="3318" y="10343"/>
                    <a:pt x="3316" y="10343"/>
                  </a:cubicBezTo>
                  <a:cubicBezTo>
                    <a:pt x="3123" y="10343"/>
                    <a:pt x="2209" y="10050"/>
                    <a:pt x="2606" y="10050"/>
                  </a:cubicBezTo>
                  <a:cubicBezTo>
                    <a:pt x="2638" y="10050"/>
                    <a:pt x="2679" y="10052"/>
                    <a:pt x="2729" y="10056"/>
                  </a:cubicBezTo>
                  <a:cubicBezTo>
                    <a:pt x="2831" y="10065"/>
                    <a:pt x="2934" y="10072"/>
                    <a:pt x="3038" y="10072"/>
                  </a:cubicBezTo>
                  <a:cubicBezTo>
                    <a:pt x="3126" y="10072"/>
                    <a:pt x="3214" y="10067"/>
                    <a:pt x="3300" y="10053"/>
                  </a:cubicBezTo>
                  <a:cubicBezTo>
                    <a:pt x="3856" y="9961"/>
                    <a:pt x="4306" y="9714"/>
                    <a:pt x="4703" y="9315"/>
                  </a:cubicBezTo>
                  <a:cubicBezTo>
                    <a:pt x="4727" y="9292"/>
                    <a:pt x="4664" y="9269"/>
                    <a:pt x="4651" y="9264"/>
                  </a:cubicBezTo>
                  <a:cubicBezTo>
                    <a:pt x="3292" y="8943"/>
                    <a:pt x="4589" y="8772"/>
                    <a:pt x="5008" y="8497"/>
                  </a:cubicBezTo>
                  <a:cubicBezTo>
                    <a:pt x="5062" y="8462"/>
                    <a:pt x="4948" y="8437"/>
                    <a:pt x="4892" y="8437"/>
                  </a:cubicBezTo>
                  <a:cubicBezTo>
                    <a:pt x="4882" y="8437"/>
                    <a:pt x="4873" y="8437"/>
                    <a:pt x="4868" y="8439"/>
                  </a:cubicBezTo>
                  <a:cubicBezTo>
                    <a:pt x="4765" y="8475"/>
                    <a:pt x="4637" y="8494"/>
                    <a:pt x="4501" y="8494"/>
                  </a:cubicBezTo>
                  <a:cubicBezTo>
                    <a:pt x="4179" y="8494"/>
                    <a:pt x="3816" y="8389"/>
                    <a:pt x="3653" y="8171"/>
                  </a:cubicBezTo>
                  <a:cubicBezTo>
                    <a:pt x="3610" y="8112"/>
                    <a:pt x="4137" y="8083"/>
                    <a:pt x="4180" y="8078"/>
                  </a:cubicBezTo>
                  <a:cubicBezTo>
                    <a:pt x="4487" y="8054"/>
                    <a:pt x="4791" y="7991"/>
                    <a:pt x="4988" y="7742"/>
                  </a:cubicBezTo>
                  <a:cubicBezTo>
                    <a:pt x="5008" y="7715"/>
                    <a:pt x="4951" y="7695"/>
                    <a:pt x="4936" y="7690"/>
                  </a:cubicBezTo>
                  <a:cubicBezTo>
                    <a:pt x="4793" y="7653"/>
                    <a:pt x="3961" y="7246"/>
                    <a:pt x="4316" y="7246"/>
                  </a:cubicBezTo>
                  <a:cubicBezTo>
                    <a:pt x="4333" y="7246"/>
                    <a:pt x="4353" y="7247"/>
                    <a:pt x="4376" y="7249"/>
                  </a:cubicBezTo>
                  <a:cubicBezTo>
                    <a:pt x="4425" y="7253"/>
                    <a:pt x="4472" y="7255"/>
                    <a:pt x="4520" y="7255"/>
                  </a:cubicBezTo>
                  <a:cubicBezTo>
                    <a:pt x="4669" y="7255"/>
                    <a:pt x="4816" y="7235"/>
                    <a:pt x="4963" y="7199"/>
                  </a:cubicBezTo>
                  <a:cubicBezTo>
                    <a:pt x="5445" y="7079"/>
                    <a:pt x="5735" y="6597"/>
                    <a:pt x="5899" y="6165"/>
                  </a:cubicBezTo>
                  <a:lnTo>
                    <a:pt x="5899" y="6165"/>
                  </a:lnTo>
                  <a:cubicBezTo>
                    <a:pt x="5902" y="6164"/>
                    <a:pt x="5904" y="6163"/>
                    <a:pt x="5907" y="6162"/>
                  </a:cubicBezTo>
                  <a:cubicBezTo>
                    <a:pt x="5905" y="6162"/>
                    <a:pt x="5903" y="6161"/>
                    <a:pt x="5901" y="6161"/>
                  </a:cubicBezTo>
                  <a:lnTo>
                    <a:pt x="5901" y="6161"/>
                  </a:lnTo>
                  <a:cubicBezTo>
                    <a:pt x="5903" y="6155"/>
                    <a:pt x="5905" y="6149"/>
                    <a:pt x="5908" y="6143"/>
                  </a:cubicBezTo>
                  <a:cubicBezTo>
                    <a:pt x="5921" y="6107"/>
                    <a:pt x="5848" y="6097"/>
                    <a:pt x="5797" y="6097"/>
                  </a:cubicBezTo>
                  <a:cubicBezTo>
                    <a:pt x="5776" y="6097"/>
                    <a:pt x="5759" y="6098"/>
                    <a:pt x="5752" y="6101"/>
                  </a:cubicBezTo>
                  <a:cubicBezTo>
                    <a:pt x="5596" y="6155"/>
                    <a:pt x="5494" y="6178"/>
                    <a:pt x="5432" y="6178"/>
                  </a:cubicBezTo>
                  <a:cubicBezTo>
                    <a:pt x="5162" y="6178"/>
                    <a:pt x="5669" y="5736"/>
                    <a:pt x="5804" y="5577"/>
                  </a:cubicBezTo>
                  <a:lnTo>
                    <a:pt x="5804" y="5577"/>
                  </a:lnTo>
                  <a:cubicBezTo>
                    <a:pt x="5810" y="5574"/>
                    <a:pt x="5816" y="5572"/>
                    <a:pt x="5821" y="5569"/>
                  </a:cubicBezTo>
                  <a:cubicBezTo>
                    <a:pt x="5819" y="5568"/>
                    <a:pt x="5816" y="5567"/>
                    <a:pt x="5813" y="5566"/>
                  </a:cubicBezTo>
                  <a:lnTo>
                    <a:pt x="5813" y="5566"/>
                  </a:lnTo>
                  <a:cubicBezTo>
                    <a:pt x="5815" y="5564"/>
                    <a:pt x="5817" y="5561"/>
                    <a:pt x="5819" y="5559"/>
                  </a:cubicBezTo>
                  <a:cubicBezTo>
                    <a:pt x="5847" y="5521"/>
                    <a:pt x="5754" y="5503"/>
                    <a:pt x="5700" y="5503"/>
                  </a:cubicBezTo>
                  <a:cubicBezTo>
                    <a:pt x="5685" y="5503"/>
                    <a:pt x="5674" y="5505"/>
                    <a:pt x="5668" y="5507"/>
                  </a:cubicBezTo>
                  <a:cubicBezTo>
                    <a:pt x="5579" y="5549"/>
                    <a:pt x="5486" y="5573"/>
                    <a:pt x="5388" y="5592"/>
                  </a:cubicBezTo>
                  <a:cubicBezTo>
                    <a:pt x="5290" y="5610"/>
                    <a:pt x="5191" y="5619"/>
                    <a:pt x="5092" y="5619"/>
                  </a:cubicBezTo>
                  <a:cubicBezTo>
                    <a:pt x="5062" y="5619"/>
                    <a:pt x="5032" y="5619"/>
                    <a:pt x="5002" y="5617"/>
                  </a:cubicBezTo>
                  <a:cubicBezTo>
                    <a:pt x="4674" y="5606"/>
                    <a:pt x="4566" y="5495"/>
                    <a:pt x="4677" y="5286"/>
                  </a:cubicBezTo>
                  <a:cubicBezTo>
                    <a:pt x="4928" y="5271"/>
                    <a:pt x="5188" y="5209"/>
                    <a:pt x="5423" y="5122"/>
                  </a:cubicBezTo>
                  <a:cubicBezTo>
                    <a:pt x="6006" y="4906"/>
                    <a:pt x="6549" y="4549"/>
                    <a:pt x="6661" y="3896"/>
                  </a:cubicBezTo>
                  <a:cubicBezTo>
                    <a:pt x="6667" y="3860"/>
                    <a:pt x="6581" y="3847"/>
                    <a:pt x="6560" y="3847"/>
                  </a:cubicBezTo>
                  <a:cubicBezTo>
                    <a:pt x="6217" y="3713"/>
                    <a:pt x="6118" y="3624"/>
                    <a:pt x="6259" y="3581"/>
                  </a:cubicBezTo>
                  <a:cubicBezTo>
                    <a:pt x="6422" y="3522"/>
                    <a:pt x="6574" y="3461"/>
                    <a:pt x="6727" y="3381"/>
                  </a:cubicBezTo>
                  <a:cubicBezTo>
                    <a:pt x="6754" y="3368"/>
                    <a:pt x="6737" y="3351"/>
                    <a:pt x="6720" y="3338"/>
                  </a:cubicBezTo>
                  <a:cubicBezTo>
                    <a:pt x="6450" y="3146"/>
                    <a:pt x="6106" y="2946"/>
                    <a:pt x="6063" y="2592"/>
                  </a:cubicBezTo>
                  <a:lnTo>
                    <a:pt x="6063" y="2592"/>
                  </a:lnTo>
                  <a:cubicBezTo>
                    <a:pt x="6330" y="2710"/>
                    <a:pt x="6597" y="2793"/>
                    <a:pt x="6896" y="2802"/>
                  </a:cubicBezTo>
                  <a:cubicBezTo>
                    <a:pt x="6907" y="2802"/>
                    <a:pt x="6981" y="2798"/>
                    <a:pt x="6961" y="2769"/>
                  </a:cubicBezTo>
                  <a:cubicBezTo>
                    <a:pt x="6738" y="2414"/>
                    <a:pt x="6451" y="2109"/>
                    <a:pt x="6465" y="1678"/>
                  </a:cubicBezTo>
                  <a:lnTo>
                    <a:pt x="6465" y="1678"/>
                  </a:lnTo>
                  <a:cubicBezTo>
                    <a:pt x="6793" y="1955"/>
                    <a:pt x="6995" y="2351"/>
                    <a:pt x="7454" y="2442"/>
                  </a:cubicBezTo>
                  <a:cubicBezTo>
                    <a:pt x="7461" y="2443"/>
                    <a:pt x="7474" y="2445"/>
                    <a:pt x="7487" y="2445"/>
                  </a:cubicBezTo>
                  <a:cubicBezTo>
                    <a:pt x="7515" y="2445"/>
                    <a:pt x="7548" y="2438"/>
                    <a:pt x="7542" y="2412"/>
                  </a:cubicBezTo>
                  <a:cubicBezTo>
                    <a:pt x="7468" y="2083"/>
                    <a:pt x="7402" y="1753"/>
                    <a:pt x="7334" y="1422"/>
                  </a:cubicBezTo>
                  <a:cubicBezTo>
                    <a:pt x="7278" y="1137"/>
                    <a:pt x="7229" y="851"/>
                    <a:pt x="7187" y="565"/>
                  </a:cubicBezTo>
                  <a:lnTo>
                    <a:pt x="7187" y="565"/>
                  </a:lnTo>
                  <a:cubicBezTo>
                    <a:pt x="7187" y="565"/>
                    <a:pt x="7187" y="565"/>
                    <a:pt x="7187" y="565"/>
                  </a:cubicBezTo>
                  <a:cubicBezTo>
                    <a:pt x="7188" y="565"/>
                    <a:pt x="7181" y="62"/>
                    <a:pt x="7319" y="62"/>
                  </a:cubicBezTo>
                  <a:cubicBezTo>
                    <a:pt x="7356" y="62"/>
                    <a:pt x="7403" y="98"/>
                    <a:pt x="7464" y="190"/>
                  </a:cubicBezTo>
                  <a:cubicBezTo>
                    <a:pt x="7631" y="438"/>
                    <a:pt x="7585" y="916"/>
                    <a:pt x="7602" y="1209"/>
                  </a:cubicBezTo>
                  <a:cubicBezTo>
                    <a:pt x="7619" y="1556"/>
                    <a:pt x="7644" y="1905"/>
                    <a:pt x="7685" y="2248"/>
                  </a:cubicBezTo>
                  <a:cubicBezTo>
                    <a:pt x="7688" y="2281"/>
                    <a:pt x="7745" y="2301"/>
                    <a:pt x="7792" y="2301"/>
                  </a:cubicBezTo>
                  <a:cubicBezTo>
                    <a:pt x="7817" y="2301"/>
                    <a:pt x="7839" y="2295"/>
                    <a:pt x="7849" y="2283"/>
                  </a:cubicBezTo>
                  <a:cubicBezTo>
                    <a:pt x="7851" y="2281"/>
                    <a:pt x="7852" y="2279"/>
                    <a:pt x="7854" y="2277"/>
                  </a:cubicBezTo>
                  <a:lnTo>
                    <a:pt x="7854" y="2277"/>
                  </a:lnTo>
                  <a:cubicBezTo>
                    <a:pt x="7859" y="2279"/>
                    <a:pt x="7864" y="2280"/>
                    <a:pt x="7869" y="2281"/>
                  </a:cubicBezTo>
                  <a:cubicBezTo>
                    <a:pt x="7868" y="2274"/>
                    <a:pt x="7868" y="2268"/>
                    <a:pt x="7867" y="2262"/>
                  </a:cubicBezTo>
                  <a:lnTo>
                    <a:pt x="7867" y="2262"/>
                  </a:lnTo>
                  <a:cubicBezTo>
                    <a:pt x="8011" y="2085"/>
                    <a:pt x="8132" y="1896"/>
                    <a:pt x="8264" y="1714"/>
                  </a:cubicBezTo>
                  <a:lnTo>
                    <a:pt x="8264" y="1714"/>
                  </a:lnTo>
                  <a:cubicBezTo>
                    <a:pt x="8213" y="1871"/>
                    <a:pt x="8150" y="2023"/>
                    <a:pt x="8062" y="2176"/>
                  </a:cubicBezTo>
                  <a:cubicBezTo>
                    <a:pt x="8040" y="2213"/>
                    <a:pt x="8119" y="2232"/>
                    <a:pt x="8172" y="2232"/>
                  </a:cubicBezTo>
                  <a:cubicBezTo>
                    <a:pt x="8189" y="2232"/>
                    <a:pt x="8204" y="2230"/>
                    <a:pt x="8211" y="2226"/>
                  </a:cubicBezTo>
                  <a:cubicBezTo>
                    <a:pt x="8215" y="2224"/>
                    <a:pt x="8218" y="2221"/>
                    <a:pt x="8222" y="2219"/>
                  </a:cubicBezTo>
                  <a:lnTo>
                    <a:pt x="8222" y="2219"/>
                  </a:lnTo>
                  <a:cubicBezTo>
                    <a:pt x="8226" y="2221"/>
                    <a:pt x="8230" y="2222"/>
                    <a:pt x="8234" y="2223"/>
                  </a:cubicBezTo>
                  <a:cubicBezTo>
                    <a:pt x="8237" y="2218"/>
                    <a:pt x="8240" y="2212"/>
                    <a:pt x="8243" y="2206"/>
                  </a:cubicBezTo>
                  <a:lnTo>
                    <a:pt x="8243" y="2206"/>
                  </a:lnTo>
                  <a:cubicBezTo>
                    <a:pt x="8597" y="1988"/>
                    <a:pt x="8923" y="1775"/>
                    <a:pt x="9253" y="1536"/>
                  </a:cubicBezTo>
                  <a:lnTo>
                    <a:pt x="9253" y="1536"/>
                  </a:lnTo>
                  <a:cubicBezTo>
                    <a:pt x="9149" y="1931"/>
                    <a:pt x="8891" y="2269"/>
                    <a:pt x="8579" y="2533"/>
                  </a:cubicBezTo>
                  <a:cubicBezTo>
                    <a:pt x="8539" y="2567"/>
                    <a:pt x="8678" y="2590"/>
                    <a:pt x="8697" y="2590"/>
                  </a:cubicBezTo>
                  <a:cubicBezTo>
                    <a:pt x="8698" y="2590"/>
                    <a:pt x="8698" y="2590"/>
                    <a:pt x="8699" y="2590"/>
                  </a:cubicBezTo>
                  <a:cubicBezTo>
                    <a:pt x="8701" y="2590"/>
                    <a:pt x="8704" y="2590"/>
                    <a:pt x="8706" y="2590"/>
                  </a:cubicBezTo>
                  <a:cubicBezTo>
                    <a:pt x="8936" y="2590"/>
                    <a:pt x="10376" y="2776"/>
                    <a:pt x="9395" y="2859"/>
                  </a:cubicBezTo>
                  <a:cubicBezTo>
                    <a:pt x="9210" y="2874"/>
                    <a:pt x="9029" y="2867"/>
                    <a:pt x="8846" y="2894"/>
                  </a:cubicBezTo>
                  <a:cubicBezTo>
                    <a:pt x="8829" y="2896"/>
                    <a:pt x="8777" y="2909"/>
                    <a:pt x="8807" y="2935"/>
                  </a:cubicBezTo>
                  <a:cubicBezTo>
                    <a:pt x="8903" y="3013"/>
                    <a:pt x="8968" y="3072"/>
                    <a:pt x="9084" y="3123"/>
                  </a:cubicBezTo>
                  <a:cubicBezTo>
                    <a:pt x="9179" y="3168"/>
                    <a:pt x="9274" y="3207"/>
                    <a:pt x="9374" y="3242"/>
                  </a:cubicBezTo>
                  <a:cubicBezTo>
                    <a:pt x="9705" y="3341"/>
                    <a:pt x="9559" y="3399"/>
                    <a:pt x="8932" y="3416"/>
                  </a:cubicBezTo>
                  <a:cubicBezTo>
                    <a:pt x="8928" y="3416"/>
                    <a:pt x="8922" y="3415"/>
                    <a:pt x="8914" y="3415"/>
                  </a:cubicBezTo>
                  <a:cubicBezTo>
                    <a:pt x="8879" y="3415"/>
                    <a:pt x="8819" y="3422"/>
                    <a:pt x="8852" y="3456"/>
                  </a:cubicBezTo>
                  <a:cubicBezTo>
                    <a:pt x="9031" y="3568"/>
                    <a:pt x="9006" y="3647"/>
                    <a:pt x="8778" y="3691"/>
                  </a:cubicBezTo>
                  <a:cubicBezTo>
                    <a:pt x="8767" y="3685"/>
                    <a:pt x="8716" y="3674"/>
                    <a:pt x="8677" y="3674"/>
                  </a:cubicBezTo>
                  <a:cubicBezTo>
                    <a:pt x="8642" y="3674"/>
                    <a:pt x="8617" y="3683"/>
                    <a:pt x="8640" y="3712"/>
                  </a:cubicBezTo>
                  <a:cubicBezTo>
                    <a:pt x="9041" y="4203"/>
                    <a:pt x="9526" y="4518"/>
                    <a:pt x="10118" y="4735"/>
                  </a:cubicBezTo>
                  <a:cubicBezTo>
                    <a:pt x="10351" y="4821"/>
                    <a:pt x="10593" y="4872"/>
                    <a:pt x="10837" y="4913"/>
                  </a:cubicBezTo>
                  <a:cubicBezTo>
                    <a:pt x="11369" y="5003"/>
                    <a:pt x="10458" y="5151"/>
                    <a:pt x="10238" y="5160"/>
                  </a:cubicBezTo>
                  <a:cubicBezTo>
                    <a:pt x="10215" y="5161"/>
                    <a:pt x="10177" y="5174"/>
                    <a:pt x="10201" y="5201"/>
                  </a:cubicBezTo>
                  <a:cubicBezTo>
                    <a:pt x="10373" y="5398"/>
                    <a:pt x="10305" y="5443"/>
                    <a:pt x="10179" y="5443"/>
                  </a:cubicBezTo>
                  <a:cubicBezTo>
                    <a:pt x="10112" y="5443"/>
                    <a:pt x="10028" y="5430"/>
                    <a:pt x="9955" y="5421"/>
                  </a:cubicBezTo>
                  <a:cubicBezTo>
                    <a:pt x="9950" y="5420"/>
                    <a:pt x="9938" y="5419"/>
                    <a:pt x="9925" y="5419"/>
                  </a:cubicBezTo>
                  <a:cubicBezTo>
                    <a:pt x="9895" y="5419"/>
                    <a:pt x="9857" y="5424"/>
                    <a:pt x="9868" y="5450"/>
                  </a:cubicBezTo>
                  <a:cubicBezTo>
                    <a:pt x="9948" y="5669"/>
                    <a:pt x="10159" y="5942"/>
                    <a:pt x="9915" y="5942"/>
                  </a:cubicBezTo>
                  <a:cubicBezTo>
                    <a:pt x="9888" y="5942"/>
                    <a:pt x="9855" y="5938"/>
                    <a:pt x="9816" y="5931"/>
                  </a:cubicBezTo>
                  <a:cubicBezTo>
                    <a:pt x="9812" y="5930"/>
                    <a:pt x="9800" y="5929"/>
                    <a:pt x="9786" y="5929"/>
                  </a:cubicBezTo>
                  <a:cubicBezTo>
                    <a:pt x="9756" y="5929"/>
                    <a:pt x="9715" y="5935"/>
                    <a:pt x="9729" y="5960"/>
                  </a:cubicBezTo>
                  <a:cubicBezTo>
                    <a:pt x="9944" y="6372"/>
                    <a:pt x="10322" y="6793"/>
                    <a:pt x="10745" y="6991"/>
                  </a:cubicBezTo>
                  <a:cubicBezTo>
                    <a:pt x="11024" y="7120"/>
                    <a:pt x="11311" y="7217"/>
                    <a:pt x="11608" y="7294"/>
                  </a:cubicBezTo>
                  <a:cubicBezTo>
                    <a:pt x="11649" y="7305"/>
                    <a:pt x="12177" y="7409"/>
                    <a:pt x="12111" y="7518"/>
                  </a:cubicBezTo>
                  <a:cubicBezTo>
                    <a:pt x="12013" y="7678"/>
                    <a:pt x="11840" y="7741"/>
                    <a:pt x="11653" y="7741"/>
                  </a:cubicBezTo>
                  <a:cubicBezTo>
                    <a:pt x="11416" y="7741"/>
                    <a:pt x="11157" y="7639"/>
                    <a:pt x="10997" y="7500"/>
                  </a:cubicBezTo>
                  <a:lnTo>
                    <a:pt x="10997" y="7500"/>
                  </a:lnTo>
                  <a:cubicBezTo>
                    <a:pt x="10997" y="7500"/>
                    <a:pt x="10996" y="7499"/>
                    <a:pt x="10996" y="7499"/>
                  </a:cubicBezTo>
                  <a:cubicBezTo>
                    <a:pt x="10996" y="7499"/>
                    <a:pt x="10996" y="7499"/>
                    <a:pt x="10996" y="7499"/>
                  </a:cubicBezTo>
                  <a:lnTo>
                    <a:pt x="10996" y="7499"/>
                  </a:lnTo>
                  <a:cubicBezTo>
                    <a:pt x="10990" y="7493"/>
                    <a:pt x="10983" y="7488"/>
                    <a:pt x="10978" y="7483"/>
                  </a:cubicBezTo>
                  <a:cubicBezTo>
                    <a:pt x="10965" y="7471"/>
                    <a:pt x="10904" y="7457"/>
                    <a:pt x="10861" y="7457"/>
                  </a:cubicBezTo>
                  <a:cubicBezTo>
                    <a:pt x="10830" y="7457"/>
                    <a:pt x="10809" y="7464"/>
                    <a:pt x="10820" y="7485"/>
                  </a:cubicBezTo>
                  <a:cubicBezTo>
                    <a:pt x="10945" y="7736"/>
                    <a:pt x="11108" y="7923"/>
                    <a:pt x="11318" y="8111"/>
                  </a:cubicBezTo>
                  <a:cubicBezTo>
                    <a:pt x="11395" y="8181"/>
                    <a:pt x="11493" y="8247"/>
                    <a:pt x="11579" y="8308"/>
                  </a:cubicBezTo>
                  <a:cubicBezTo>
                    <a:pt x="11627" y="8340"/>
                    <a:pt x="11629" y="8356"/>
                    <a:pt x="11584" y="8356"/>
                  </a:cubicBezTo>
                  <a:cubicBezTo>
                    <a:pt x="11563" y="8356"/>
                    <a:pt x="11532" y="8352"/>
                    <a:pt x="11492" y="8346"/>
                  </a:cubicBezTo>
                  <a:cubicBezTo>
                    <a:pt x="11440" y="8352"/>
                    <a:pt x="11389" y="8356"/>
                    <a:pt x="11339" y="8356"/>
                  </a:cubicBezTo>
                  <a:cubicBezTo>
                    <a:pt x="11091" y="8356"/>
                    <a:pt x="10857" y="8276"/>
                    <a:pt x="10635" y="8118"/>
                  </a:cubicBezTo>
                  <a:cubicBezTo>
                    <a:pt x="10623" y="8104"/>
                    <a:pt x="10566" y="8088"/>
                    <a:pt x="10524" y="8088"/>
                  </a:cubicBezTo>
                  <a:cubicBezTo>
                    <a:pt x="10494" y="8088"/>
                    <a:pt x="10471" y="8096"/>
                    <a:pt x="10476" y="8119"/>
                  </a:cubicBezTo>
                  <a:cubicBezTo>
                    <a:pt x="10730" y="9137"/>
                    <a:pt x="11617" y="9565"/>
                    <a:pt x="12536" y="9565"/>
                  </a:cubicBezTo>
                  <a:cubicBezTo>
                    <a:pt x="12700" y="9565"/>
                    <a:pt x="12865" y="9551"/>
                    <a:pt x="13027" y="9525"/>
                  </a:cubicBezTo>
                  <a:lnTo>
                    <a:pt x="13027" y="9525"/>
                  </a:lnTo>
                  <a:cubicBezTo>
                    <a:pt x="12792" y="9739"/>
                    <a:pt x="12516" y="9854"/>
                    <a:pt x="12183" y="9863"/>
                  </a:cubicBezTo>
                  <a:cubicBezTo>
                    <a:pt x="12110" y="9864"/>
                    <a:pt x="12147" y="9916"/>
                    <a:pt x="12194" y="9929"/>
                  </a:cubicBezTo>
                  <a:cubicBezTo>
                    <a:pt x="12304" y="9957"/>
                    <a:pt x="12411" y="9968"/>
                    <a:pt x="12517" y="9968"/>
                  </a:cubicBezTo>
                  <a:cubicBezTo>
                    <a:pt x="12686" y="9968"/>
                    <a:pt x="12852" y="9942"/>
                    <a:pt x="13026" y="9925"/>
                  </a:cubicBezTo>
                  <a:lnTo>
                    <a:pt x="13026" y="9925"/>
                  </a:lnTo>
                  <a:cubicBezTo>
                    <a:pt x="12998" y="10385"/>
                    <a:pt x="12635" y="10666"/>
                    <a:pt x="12161" y="10666"/>
                  </a:cubicBezTo>
                  <a:cubicBezTo>
                    <a:pt x="12149" y="10666"/>
                    <a:pt x="12137" y="10666"/>
                    <a:pt x="12125" y="10666"/>
                  </a:cubicBezTo>
                  <a:cubicBezTo>
                    <a:pt x="12124" y="10666"/>
                    <a:pt x="12123" y="10666"/>
                    <a:pt x="12122" y="10666"/>
                  </a:cubicBezTo>
                  <a:cubicBezTo>
                    <a:pt x="12051" y="10666"/>
                    <a:pt x="12043" y="10712"/>
                    <a:pt x="12115" y="10732"/>
                  </a:cubicBezTo>
                  <a:cubicBezTo>
                    <a:pt x="12121" y="10732"/>
                    <a:pt x="12127" y="10732"/>
                    <a:pt x="12132" y="10732"/>
                  </a:cubicBezTo>
                  <a:cubicBezTo>
                    <a:pt x="12340" y="10732"/>
                    <a:pt x="12378" y="10841"/>
                    <a:pt x="12251" y="11055"/>
                  </a:cubicBezTo>
                  <a:cubicBezTo>
                    <a:pt x="12102" y="11086"/>
                    <a:pt x="11953" y="11102"/>
                    <a:pt x="11803" y="11102"/>
                  </a:cubicBezTo>
                  <a:cubicBezTo>
                    <a:pt x="11779" y="11102"/>
                    <a:pt x="11754" y="11101"/>
                    <a:pt x="11730" y="11100"/>
                  </a:cubicBezTo>
                  <a:cubicBezTo>
                    <a:pt x="11712" y="11100"/>
                    <a:pt x="11634" y="11107"/>
                    <a:pt x="11671" y="11142"/>
                  </a:cubicBezTo>
                  <a:cubicBezTo>
                    <a:pt x="11768" y="11231"/>
                    <a:pt x="11867" y="11329"/>
                    <a:pt x="11978" y="11404"/>
                  </a:cubicBezTo>
                  <a:cubicBezTo>
                    <a:pt x="12210" y="11559"/>
                    <a:pt x="12264" y="11739"/>
                    <a:pt x="11963" y="11739"/>
                  </a:cubicBezTo>
                  <a:cubicBezTo>
                    <a:pt x="11874" y="11739"/>
                    <a:pt x="11754" y="11724"/>
                    <a:pt x="11599" y="11687"/>
                  </a:cubicBezTo>
                  <a:cubicBezTo>
                    <a:pt x="11593" y="11685"/>
                    <a:pt x="11572" y="11683"/>
                    <a:pt x="11550" y="11683"/>
                  </a:cubicBezTo>
                  <a:cubicBezTo>
                    <a:pt x="11511" y="11683"/>
                    <a:pt x="11467" y="11690"/>
                    <a:pt x="11496" y="11722"/>
                  </a:cubicBezTo>
                  <a:cubicBezTo>
                    <a:pt x="11779" y="12023"/>
                    <a:pt x="12099" y="12195"/>
                    <a:pt x="12493" y="12312"/>
                  </a:cubicBezTo>
                  <a:cubicBezTo>
                    <a:pt x="12664" y="12363"/>
                    <a:pt x="12851" y="12389"/>
                    <a:pt x="13027" y="12405"/>
                  </a:cubicBezTo>
                  <a:cubicBezTo>
                    <a:pt x="13550" y="12455"/>
                    <a:pt x="12647" y="12835"/>
                    <a:pt x="12460" y="12837"/>
                  </a:cubicBezTo>
                  <a:cubicBezTo>
                    <a:pt x="12437" y="12837"/>
                    <a:pt x="12397" y="12853"/>
                    <a:pt x="12421" y="12878"/>
                  </a:cubicBezTo>
                  <a:cubicBezTo>
                    <a:pt x="12591" y="13057"/>
                    <a:pt x="12805" y="13118"/>
                    <a:pt x="13031" y="13118"/>
                  </a:cubicBezTo>
                  <a:cubicBezTo>
                    <a:pt x="13283" y="13118"/>
                    <a:pt x="13550" y="13043"/>
                    <a:pt x="13787" y="12969"/>
                  </a:cubicBezTo>
                  <a:lnTo>
                    <a:pt x="13787" y="12969"/>
                  </a:lnTo>
                  <a:cubicBezTo>
                    <a:pt x="13818" y="13478"/>
                    <a:pt x="13328" y="13696"/>
                    <a:pt x="12858" y="13696"/>
                  </a:cubicBezTo>
                  <a:cubicBezTo>
                    <a:pt x="12805" y="13696"/>
                    <a:pt x="12752" y="13693"/>
                    <a:pt x="12701" y="13688"/>
                  </a:cubicBezTo>
                  <a:cubicBezTo>
                    <a:pt x="12697" y="13687"/>
                    <a:pt x="12685" y="13686"/>
                    <a:pt x="12672" y="13686"/>
                  </a:cubicBezTo>
                  <a:cubicBezTo>
                    <a:pt x="12640" y="13686"/>
                    <a:pt x="12598" y="13691"/>
                    <a:pt x="12613" y="13718"/>
                  </a:cubicBezTo>
                  <a:cubicBezTo>
                    <a:pt x="12815" y="14074"/>
                    <a:pt x="13178" y="14173"/>
                    <a:pt x="13575" y="14173"/>
                  </a:cubicBezTo>
                  <a:cubicBezTo>
                    <a:pt x="13978" y="14173"/>
                    <a:pt x="14417" y="14071"/>
                    <a:pt x="14763" y="14031"/>
                  </a:cubicBezTo>
                  <a:lnTo>
                    <a:pt x="14763" y="14031"/>
                  </a:lnTo>
                  <a:cubicBezTo>
                    <a:pt x="14705" y="14494"/>
                    <a:pt x="14292" y="14614"/>
                    <a:pt x="13862" y="14614"/>
                  </a:cubicBezTo>
                  <a:cubicBezTo>
                    <a:pt x="13610" y="14614"/>
                    <a:pt x="13352" y="14573"/>
                    <a:pt x="13156" y="14535"/>
                  </a:cubicBezTo>
                  <a:cubicBezTo>
                    <a:pt x="13153" y="14534"/>
                    <a:pt x="13148" y="14534"/>
                    <a:pt x="13141" y="14534"/>
                  </a:cubicBezTo>
                  <a:cubicBezTo>
                    <a:pt x="13107" y="14534"/>
                    <a:pt x="13038" y="14542"/>
                    <a:pt x="13076" y="14573"/>
                  </a:cubicBezTo>
                  <a:cubicBezTo>
                    <a:pt x="13111" y="14605"/>
                    <a:pt x="13145" y="14635"/>
                    <a:pt x="13180" y="14666"/>
                  </a:cubicBezTo>
                  <a:cubicBezTo>
                    <a:pt x="13412" y="14778"/>
                    <a:pt x="13340" y="14895"/>
                    <a:pt x="12962" y="15016"/>
                  </a:cubicBezTo>
                  <a:cubicBezTo>
                    <a:pt x="12960" y="15016"/>
                    <a:pt x="12953" y="15015"/>
                    <a:pt x="12943" y="15015"/>
                  </a:cubicBezTo>
                  <a:cubicBezTo>
                    <a:pt x="12911" y="15015"/>
                    <a:pt x="12854" y="15020"/>
                    <a:pt x="12875" y="15045"/>
                  </a:cubicBezTo>
                  <a:cubicBezTo>
                    <a:pt x="13103" y="15356"/>
                    <a:pt x="13344" y="15674"/>
                    <a:pt x="13659" y="15903"/>
                  </a:cubicBezTo>
                  <a:cubicBezTo>
                    <a:pt x="14139" y="16252"/>
                    <a:pt x="14700" y="16360"/>
                    <a:pt x="15218" y="16631"/>
                  </a:cubicBezTo>
                  <a:lnTo>
                    <a:pt x="15218" y="16631"/>
                  </a:lnTo>
                  <a:cubicBezTo>
                    <a:pt x="15052" y="16813"/>
                    <a:pt x="14820" y="16893"/>
                    <a:pt x="14583" y="16893"/>
                  </a:cubicBezTo>
                  <a:cubicBezTo>
                    <a:pt x="14309" y="16893"/>
                    <a:pt x="14027" y="16787"/>
                    <a:pt x="13826" y="16608"/>
                  </a:cubicBezTo>
                  <a:cubicBezTo>
                    <a:pt x="13811" y="16596"/>
                    <a:pt x="13756" y="16587"/>
                    <a:pt x="13714" y="16587"/>
                  </a:cubicBezTo>
                  <a:cubicBezTo>
                    <a:pt x="13679" y="16587"/>
                    <a:pt x="13653" y="16593"/>
                    <a:pt x="13666" y="16609"/>
                  </a:cubicBezTo>
                  <a:cubicBezTo>
                    <a:pt x="13945" y="16977"/>
                    <a:pt x="14312" y="17276"/>
                    <a:pt x="14609" y="17630"/>
                  </a:cubicBezTo>
                  <a:cubicBezTo>
                    <a:pt x="14862" y="17931"/>
                    <a:pt x="14730" y="18033"/>
                    <a:pt x="14501" y="18033"/>
                  </a:cubicBezTo>
                  <a:cubicBezTo>
                    <a:pt x="14313" y="18033"/>
                    <a:pt x="14061" y="17965"/>
                    <a:pt x="13898" y="17882"/>
                  </a:cubicBezTo>
                  <a:cubicBezTo>
                    <a:pt x="13730" y="17795"/>
                    <a:pt x="13571" y="17691"/>
                    <a:pt x="13400" y="17611"/>
                  </a:cubicBezTo>
                  <a:cubicBezTo>
                    <a:pt x="13393" y="17607"/>
                    <a:pt x="13366" y="17604"/>
                    <a:pt x="13339" y="17604"/>
                  </a:cubicBezTo>
                  <a:cubicBezTo>
                    <a:pt x="13294" y="17604"/>
                    <a:pt x="13246" y="17612"/>
                    <a:pt x="13278" y="17639"/>
                  </a:cubicBezTo>
                  <a:cubicBezTo>
                    <a:pt x="13487" y="17813"/>
                    <a:pt x="13711" y="17967"/>
                    <a:pt x="13914" y="18148"/>
                  </a:cubicBezTo>
                  <a:cubicBezTo>
                    <a:pt x="14082" y="18299"/>
                    <a:pt x="14054" y="18412"/>
                    <a:pt x="13916" y="18412"/>
                  </a:cubicBezTo>
                  <a:cubicBezTo>
                    <a:pt x="13871" y="18412"/>
                    <a:pt x="13814" y="18400"/>
                    <a:pt x="13747" y="18372"/>
                  </a:cubicBezTo>
                  <a:cubicBezTo>
                    <a:pt x="13636" y="18325"/>
                    <a:pt x="13534" y="18264"/>
                    <a:pt x="13420" y="18218"/>
                  </a:cubicBezTo>
                  <a:cubicBezTo>
                    <a:pt x="13414" y="18216"/>
                    <a:pt x="13373" y="18210"/>
                    <a:pt x="13338" y="18210"/>
                  </a:cubicBezTo>
                  <a:cubicBezTo>
                    <a:pt x="13305" y="18210"/>
                    <a:pt x="13277" y="18216"/>
                    <a:pt x="13291" y="18238"/>
                  </a:cubicBezTo>
                  <a:cubicBezTo>
                    <a:pt x="13314" y="18285"/>
                    <a:pt x="13342" y="18328"/>
                    <a:pt x="13374" y="18369"/>
                  </a:cubicBezTo>
                  <a:cubicBezTo>
                    <a:pt x="13256" y="18422"/>
                    <a:pt x="13139" y="18477"/>
                    <a:pt x="13022" y="18531"/>
                  </a:cubicBezTo>
                  <a:cubicBezTo>
                    <a:pt x="12920" y="18479"/>
                    <a:pt x="12833" y="18412"/>
                    <a:pt x="12760" y="18329"/>
                  </a:cubicBezTo>
                  <a:lnTo>
                    <a:pt x="12760" y="18329"/>
                  </a:lnTo>
                  <a:cubicBezTo>
                    <a:pt x="12755" y="18322"/>
                    <a:pt x="12750" y="18316"/>
                    <a:pt x="12746" y="18310"/>
                  </a:cubicBezTo>
                  <a:cubicBezTo>
                    <a:pt x="12745" y="18310"/>
                    <a:pt x="12745" y="18310"/>
                    <a:pt x="12744" y="18310"/>
                  </a:cubicBezTo>
                  <a:lnTo>
                    <a:pt x="12744" y="18310"/>
                  </a:lnTo>
                  <a:cubicBezTo>
                    <a:pt x="12741" y="18308"/>
                    <a:pt x="12739" y="18305"/>
                    <a:pt x="12737" y="18302"/>
                  </a:cubicBezTo>
                  <a:cubicBezTo>
                    <a:pt x="12724" y="18287"/>
                    <a:pt x="12676" y="18279"/>
                    <a:pt x="12636" y="18279"/>
                  </a:cubicBezTo>
                  <a:cubicBezTo>
                    <a:pt x="12598" y="18279"/>
                    <a:pt x="12567" y="18286"/>
                    <a:pt x="12579" y="18303"/>
                  </a:cubicBezTo>
                  <a:cubicBezTo>
                    <a:pt x="12671" y="18432"/>
                    <a:pt x="12766" y="18556"/>
                    <a:pt x="12851" y="18690"/>
                  </a:cubicBezTo>
                  <a:cubicBezTo>
                    <a:pt x="12964" y="18870"/>
                    <a:pt x="12880" y="18931"/>
                    <a:pt x="12726" y="18931"/>
                  </a:cubicBezTo>
                  <a:cubicBezTo>
                    <a:pt x="12480" y="18931"/>
                    <a:pt x="12054" y="18776"/>
                    <a:pt x="11947" y="18693"/>
                  </a:cubicBezTo>
                  <a:cubicBezTo>
                    <a:pt x="11935" y="18684"/>
                    <a:pt x="11872" y="18670"/>
                    <a:pt x="11828" y="18670"/>
                  </a:cubicBezTo>
                  <a:cubicBezTo>
                    <a:pt x="11798" y="18670"/>
                    <a:pt x="11777" y="18677"/>
                    <a:pt x="11788" y="18696"/>
                  </a:cubicBezTo>
                  <a:cubicBezTo>
                    <a:pt x="11965" y="18978"/>
                    <a:pt x="11845" y="19229"/>
                    <a:pt x="11625" y="19229"/>
                  </a:cubicBezTo>
                  <a:cubicBezTo>
                    <a:pt x="11510" y="19229"/>
                    <a:pt x="11367" y="19159"/>
                    <a:pt x="11224" y="18988"/>
                  </a:cubicBezTo>
                  <a:lnTo>
                    <a:pt x="11224" y="18988"/>
                  </a:lnTo>
                  <a:cubicBezTo>
                    <a:pt x="11224" y="18987"/>
                    <a:pt x="11223" y="18986"/>
                    <a:pt x="11223" y="18986"/>
                  </a:cubicBezTo>
                  <a:cubicBezTo>
                    <a:pt x="11223" y="18986"/>
                    <a:pt x="11223" y="18986"/>
                    <a:pt x="11222" y="18986"/>
                  </a:cubicBezTo>
                  <a:lnTo>
                    <a:pt x="11222" y="18986"/>
                  </a:lnTo>
                  <a:cubicBezTo>
                    <a:pt x="11220" y="18982"/>
                    <a:pt x="11217" y="18979"/>
                    <a:pt x="11215" y="18976"/>
                  </a:cubicBezTo>
                  <a:cubicBezTo>
                    <a:pt x="11201" y="18960"/>
                    <a:pt x="11152" y="18951"/>
                    <a:pt x="11112" y="18951"/>
                  </a:cubicBezTo>
                  <a:cubicBezTo>
                    <a:pt x="11074" y="18951"/>
                    <a:pt x="11045" y="18959"/>
                    <a:pt x="11057" y="18977"/>
                  </a:cubicBezTo>
                  <a:cubicBezTo>
                    <a:pt x="11165" y="19109"/>
                    <a:pt x="11153" y="19174"/>
                    <a:pt x="11021" y="19174"/>
                  </a:cubicBezTo>
                  <a:cubicBezTo>
                    <a:pt x="10943" y="19174"/>
                    <a:pt x="10823" y="19151"/>
                    <a:pt x="10661" y="19106"/>
                  </a:cubicBezTo>
                  <a:cubicBezTo>
                    <a:pt x="10647" y="19093"/>
                    <a:pt x="10595" y="19084"/>
                    <a:pt x="10554" y="19084"/>
                  </a:cubicBezTo>
                  <a:cubicBezTo>
                    <a:pt x="10518" y="19084"/>
                    <a:pt x="10490" y="19091"/>
                    <a:pt x="10502" y="19108"/>
                  </a:cubicBezTo>
                  <a:cubicBezTo>
                    <a:pt x="10657" y="19325"/>
                    <a:pt x="10577" y="19428"/>
                    <a:pt x="10417" y="19428"/>
                  </a:cubicBezTo>
                  <a:cubicBezTo>
                    <a:pt x="10310" y="19428"/>
                    <a:pt x="10167" y="19382"/>
                    <a:pt x="10035" y="19293"/>
                  </a:cubicBezTo>
                  <a:cubicBezTo>
                    <a:pt x="10025" y="19287"/>
                    <a:pt x="9968" y="19272"/>
                    <a:pt x="9928" y="19272"/>
                  </a:cubicBezTo>
                  <a:cubicBezTo>
                    <a:pt x="9903" y="19272"/>
                    <a:pt x="9884" y="19278"/>
                    <a:pt x="9887" y="19295"/>
                  </a:cubicBezTo>
                  <a:cubicBezTo>
                    <a:pt x="9915" y="19503"/>
                    <a:pt x="9844" y="19575"/>
                    <a:pt x="9730" y="19575"/>
                  </a:cubicBezTo>
                  <a:cubicBezTo>
                    <a:pt x="9525" y="19575"/>
                    <a:pt x="9180" y="19340"/>
                    <a:pt x="9026" y="19250"/>
                  </a:cubicBezTo>
                  <a:cubicBezTo>
                    <a:pt x="9011" y="19240"/>
                    <a:pt x="8964" y="19225"/>
                    <a:pt x="8926" y="19225"/>
                  </a:cubicBezTo>
                  <a:cubicBezTo>
                    <a:pt x="8901" y="19225"/>
                    <a:pt x="8881" y="19232"/>
                    <a:pt x="8876" y="19251"/>
                  </a:cubicBezTo>
                  <a:cubicBezTo>
                    <a:pt x="8781" y="19340"/>
                    <a:pt x="8699" y="19384"/>
                    <a:pt x="8630" y="19384"/>
                  </a:cubicBezTo>
                  <a:cubicBezTo>
                    <a:pt x="8555" y="19384"/>
                    <a:pt x="8495" y="19331"/>
                    <a:pt x="8450" y="19225"/>
                  </a:cubicBezTo>
                  <a:cubicBezTo>
                    <a:pt x="8436" y="19202"/>
                    <a:pt x="8379" y="19180"/>
                    <a:pt x="8335" y="19180"/>
                  </a:cubicBezTo>
                  <a:cubicBezTo>
                    <a:pt x="8314" y="19180"/>
                    <a:pt x="8295" y="19185"/>
                    <a:pt x="8286" y="19198"/>
                  </a:cubicBezTo>
                  <a:cubicBezTo>
                    <a:pt x="8251" y="19304"/>
                    <a:pt x="8195" y="19357"/>
                    <a:pt x="8120" y="19357"/>
                  </a:cubicBezTo>
                  <a:cubicBezTo>
                    <a:pt x="8059" y="19357"/>
                    <a:pt x="7985" y="19323"/>
                    <a:pt x="7898" y="19254"/>
                  </a:cubicBezTo>
                  <a:cubicBezTo>
                    <a:pt x="7882" y="19231"/>
                    <a:pt x="7828" y="19209"/>
                    <a:pt x="7784" y="19209"/>
                  </a:cubicBezTo>
                  <a:cubicBezTo>
                    <a:pt x="7763" y="19209"/>
                    <a:pt x="7745" y="19214"/>
                    <a:pt x="7735" y="19227"/>
                  </a:cubicBezTo>
                  <a:cubicBezTo>
                    <a:pt x="7658" y="19324"/>
                    <a:pt x="7535" y="19371"/>
                    <a:pt x="7416" y="19371"/>
                  </a:cubicBezTo>
                  <a:cubicBezTo>
                    <a:pt x="7229" y="19371"/>
                    <a:pt x="7053" y="19255"/>
                    <a:pt x="7085" y="19038"/>
                  </a:cubicBezTo>
                  <a:cubicBezTo>
                    <a:pt x="7090" y="19007"/>
                    <a:pt x="7025" y="18987"/>
                    <a:pt x="6974" y="18987"/>
                  </a:cubicBezTo>
                  <a:cubicBezTo>
                    <a:pt x="6949" y="18987"/>
                    <a:pt x="6927" y="18992"/>
                    <a:pt x="6919" y="19003"/>
                  </a:cubicBezTo>
                  <a:cubicBezTo>
                    <a:pt x="6867" y="19085"/>
                    <a:pt x="6811" y="19162"/>
                    <a:pt x="6746" y="19234"/>
                  </a:cubicBezTo>
                  <a:cubicBezTo>
                    <a:pt x="6668" y="19332"/>
                    <a:pt x="6537" y="19379"/>
                    <a:pt x="6412" y="19379"/>
                  </a:cubicBezTo>
                  <a:cubicBezTo>
                    <a:pt x="6218" y="19379"/>
                    <a:pt x="6039" y="19266"/>
                    <a:pt x="6092" y="19049"/>
                  </a:cubicBezTo>
                  <a:lnTo>
                    <a:pt x="6092" y="19049"/>
                  </a:lnTo>
                  <a:cubicBezTo>
                    <a:pt x="6093" y="19048"/>
                    <a:pt x="6094" y="19047"/>
                    <a:pt x="6096" y="19046"/>
                  </a:cubicBezTo>
                  <a:cubicBezTo>
                    <a:pt x="6095" y="19046"/>
                    <a:pt x="6094" y="19046"/>
                    <a:pt x="6093" y="19046"/>
                  </a:cubicBezTo>
                  <a:lnTo>
                    <a:pt x="6093" y="19046"/>
                  </a:lnTo>
                  <a:cubicBezTo>
                    <a:pt x="6093" y="19043"/>
                    <a:pt x="6094" y="19041"/>
                    <a:pt x="6095" y="19038"/>
                  </a:cubicBezTo>
                  <a:cubicBezTo>
                    <a:pt x="6104" y="19005"/>
                    <a:pt x="6045" y="18992"/>
                    <a:pt x="5995" y="18992"/>
                  </a:cubicBezTo>
                  <a:cubicBezTo>
                    <a:pt x="5966" y="18992"/>
                    <a:pt x="5939" y="18996"/>
                    <a:pt x="5930" y="19003"/>
                  </a:cubicBezTo>
                  <a:cubicBezTo>
                    <a:pt x="5790" y="19112"/>
                    <a:pt x="5638" y="19204"/>
                    <a:pt x="5477" y="19279"/>
                  </a:cubicBezTo>
                  <a:cubicBezTo>
                    <a:pt x="5397" y="19319"/>
                    <a:pt x="5197" y="19354"/>
                    <a:pt x="5022" y="19354"/>
                  </a:cubicBezTo>
                  <a:cubicBezTo>
                    <a:pt x="4788" y="19354"/>
                    <a:pt x="4598" y="19291"/>
                    <a:pt x="4798" y="19092"/>
                  </a:cubicBezTo>
                  <a:lnTo>
                    <a:pt x="4798" y="19092"/>
                  </a:lnTo>
                  <a:cubicBezTo>
                    <a:pt x="4809" y="19084"/>
                    <a:pt x="4819" y="19076"/>
                    <a:pt x="4830" y="19068"/>
                  </a:cubicBezTo>
                  <a:cubicBezTo>
                    <a:pt x="4828" y="19068"/>
                    <a:pt x="4826" y="19067"/>
                    <a:pt x="4824" y="19067"/>
                  </a:cubicBezTo>
                  <a:lnTo>
                    <a:pt x="4824" y="19067"/>
                  </a:lnTo>
                  <a:cubicBezTo>
                    <a:pt x="4846" y="19042"/>
                    <a:pt x="4762" y="19015"/>
                    <a:pt x="4705" y="19015"/>
                  </a:cubicBezTo>
                  <a:cubicBezTo>
                    <a:pt x="4687" y="19015"/>
                    <a:pt x="4671" y="19018"/>
                    <a:pt x="4662" y="19024"/>
                  </a:cubicBezTo>
                  <a:lnTo>
                    <a:pt x="4387" y="19217"/>
                  </a:lnTo>
                  <a:cubicBezTo>
                    <a:pt x="4069" y="19194"/>
                    <a:pt x="3949" y="19135"/>
                    <a:pt x="4028" y="19041"/>
                  </a:cubicBezTo>
                  <a:lnTo>
                    <a:pt x="4028" y="19041"/>
                  </a:lnTo>
                  <a:cubicBezTo>
                    <a:pt x="4065" y="19014"/>
                    <a:pt x="4102" y="18987"/>
                    <a:pt x="4139" y="18959"/>
                  </a:cubicBezTo>
                  <a:cubicBezTo>
                    <a:pt x="4137" y="18958"/>
                    <a:pt x="4135" y="18957"/>
                    <a:pt x="4132" y="18957"/>
                  </a:cubicBezTo>
                  <a:lnTo>
                    <a:pt x="4132" y="18957"/>
                  </a:lnTo>
                  <a:cubicBezTo>
                    <a:pt x="4150" y="18934"/>
                    <a:pt x="4069" y="18907"/>
                    <a:pt x="4012" y="18907"/>
                  </a:cubicBezTo>
                  <a:cubicBezTo>
                    <a:pt x="3994" y="18907"/>
                    <a:pt x="3978" y="18910"/>
                    <a:pt x="3969" y="18917"/>
                  </a:cubicBezTo>
                  <a:cubicBezTo>
                    <a:pt x="3611" y="19186"/>
                    <a:pt x="3274" y="19378"/>
                    <a:pt x="2855" y="19494"/>
                  </a:cubicBezTo>
                  <a:lnTo>
                    <a:pt x="2855" y="19494"/>
                  </a:lnTo>
                  <a:cubicBezTo>
                    <a:pt x="2931" y="19297"/>
                    <a:pt x="3075" y="19166"/>
                    <a:pt x="3236" y="19027"/>
                  </a:cubicBezTo>
                  <a:lnTo>
                    <a:pt x="3236" y="19027"/>
                  </a:lnTo>
                  <a:cubicBezTo>
                    <a:pt x="3243" y="19023"/>
                    <a:pt x="3249" y="19020"/>
                    <a:pt x="3256" y="19016"/>
                  </a:cubicBezTo>
                  <a:cubicBezTo>
                    <a:pt x="3254" y="19015"/>
                    <a:pt x="3253" y="19015"/>
                    <a:pt x="3251" y="19014"/>
                  </a:cubicBezTo>
                  <a:lnTo>
                    <a:pt x="3251" y="19014"/>
                  </a:lnTo>
                  <a:cubicBezTo>
                    <a:pt x="3252" y="19013"/>
                    <a:pt x="3254" y="19012"/>
                    <a:pt x="3255" y="19011"/>
                  </a:cubicBezTo>
                  <a:cubicBezTo>
                    <a:pt x="3284" y="18987"/>
                    <a:pt x="3187" y="18957"/>
                    <a:pt x="3133" y="18957"/>
                  </a:cubicBezTo>
                  <a:cubicBezTo>
                    <a:pt x="3120" y="18957"/>
                    <a:pt x="3110" y="18958"/>
                    <a:pt x="3104" y="18962"/>
                  </a:cubicBezTo>
                  <a:cubicBezTo>
                    <a:pt x="3053" y="18991"/>
                    <a:pt x="2870" y="19047"/>
                    <a:pt x="2771" y="19047"/>
                  </a:cubicBezTo>
                  <a:cubicBezTo>
                    <a:pt x="2700" y="19047"/>
                    <a:pt x="2673" y="19018"/>
                    <a:pt x="2770" y="18929"/>
                  </a:cubicBezTo>
                  <a:lnTo>
                    <a:pt x="2770" y="18929"/>
                  </a:lnTo>
                  <a:cubicBezTo>
                    <a:pt x="2775" y="18927"/>
                    <a:pt x="2780" y="18925"/>
                    <a:pt x="2784" y="18922"/>
                  </a:cubicBezTo>
                  <a:cubicBezTo>
                    <a:pt x="2783" y="18922"/>
                    <a:pt x="2781" y="18921"/>
                    <a:pt x="2779" y="18921"/>
                  </a:cubicBezTo>
                  <a:lnTo>
                    <a:pt x="2779" y="18921"/>
                  </a:lnTo>
                  <a:cubicBezTo>
                    <a:pt x="2781" y="18920"/>
                    <a:pt x="2782" y="18919"/>
                    <a:pt x="2783" y="18918"/>
                  </a:cubicBezTo>
                  <a:cubicBezTo>
                    <a:pt x="2816" y="18888"/>
                    <a:pt x="2708" y="18863"/>
                    <a:pt x="2655" y="18863"/>
                  </a:cubicBezTo>
                  <a:cubicBezTo>
                    <a:pt x="2645" y="18863"/>
                    <a:pt x="2637" y="18864"/>
                    <a:pt x="2632" y="18866"/>
                  </a:cubicBezTo>
                  <a:cubicBezTo>
                    <a:pt x="2506" y="18927"/>
                    <a:pt x="2383" y="18993"/>
                    <a:pt x="2258" y="19057"/>
                  </a:cubicBezTo>
                  <a:cubicBezTo>
                    <a:pt x="2215" y="19093"/>
                    <a:pt x="2175" y="19111"/>
                    <a:pt x="2137" y="19111"/>
                  </a:cubicBezTo>
                  <a:cubicBezTo>
                    <a:pt x="2071" y="19111"/>
                    <a:pt x="2014" y="19055"/>
                    <a:pt x="1965" y="18945"/>
                  </a:cubicBezTo>
                  <a:cubicBezTo>
                    <a:pt x="2028" y="18871"/>
                    <a:pt x="2098" y="18803"/>
                    <a:pt x="2173" y="18743"/>
                  </a:cubicBezTo>
                  <a:lnTo>
                    <a:pt x="2173" y="18743"/>
                  </a:lnTo>
                  <a:cubicBezTo>
                    <a:pt x="2179" y="18740"/>
                    <a:pt x="2186" y="18737"/>
                    <a:pt x="2192" y="18734"/>
                  </a:cubicBezTo>
                  <a:cubicBezTo>
                    <a:pt x="2190" y="18734"/>
                    <a:pt x="2188" y="18733"/>
                    <a:pt x="2187" y="18733"/>
                  </a:cubicBezTo>
                  <a:lnTo>
                    <a:pt x="2187" y="18733"/>
                  </a:lnTo>
                  <a:cubicBezTo>
                    <a:pt x="2188" y="18732"/>
                    <a:pt x="2189" y="18731"/>
                    <a:pt x="2191" y="18730"/>
                  </a:cubicBezTo>
                  <a:cubicBezTo>
                    <a:pt x="2222" y="18700"/>
                    <a:pt x="2116" y="18675"/>
                    <a:pt x="2063" y="18675"/>
                  </a:cubicBezTo>
                  <a:cubicBezTo>
                    <a:pt x="2053" y="18675"/>
                    <a:pt x="2045" y="18676"/>
                    <a:pt x="2040" y="18678"/>
                  </a:cubicBezTo>
                  <a:cubicBezTo>
                    <a:pt x="1938" y="18743"/>
                    <a:pt x="1831" y="18776"/>
                    <a:pt x="1721" y="18776"/>
                  </a:cubicBezTo>
                  <a:cubicBezTo>
                    <a:pt x="1581" y="18776"/>
                    <a:pt x="1435" y="18724"/>
                    <a:pt x="1282" y="18620"/>
                  </a:cubicBezTo>
                  <a:cubicBezTo>
                    <a:pt x="1437" y="18553"/>
                    <a:pt x="1587" y="18481"/>
                    <a:pt x="1736" y="18403"/>
                  </a:cubicBezTo>
                  <a:cubicBezTo>
                    <a:pt x="1939" y="18297"/>
                    <a:pt x="2110" y="18161"/>
                    <a:pt x="2271" y="18002"/>
                  </a:cubicBezTo>
                  <a:lnTo>
                    <a:pt x="2271" y="18002"/>
                  </a:lnTo>
                  <a:cubicBezTo>
                    <a:pt x="2278" y="17998"/>
                    <a:pt x="2285" y="17994"/>
                    <a:pt x="2291" y="17990"/>
                  </a:cubicBezTo>
                  <a:cubicBezTo>
                    <a:pt x="2289" y="17990"/>
                    <a:pt x="2287" y="17989"/>
                    <a:pt x="2285" y="17988"/>
                  </a:cubicBezTo>
                  <a:lnTo>
                    <a:pt x="2285" y="17988"/>
                  </a:lnTo>
                  <a:cubicBezTo>
                    <a:pt x="2287" y="17986"/>
                    <a:pt x="2288" y="17985"/>
                    <a:pt x="2290" y="17983"/>
                  </a:cubicBezTo>
                  <a:cubicBezTo>
                    <a:pt x="2319" y="17954"/>
                    <a:pt x="2222" y="17927"/>
                    <a:pt x="2168" y="17927"/>
                  </a:cubicBezTo>
                  <a:cubicBezTo>
                    <a:pt x="2155" y="17927"/>
                    <a:pt x="2145" y="17928"/>
                    <a:pt x="2139" y="17932"/>
                  </a:cubicBezTo>
                  <a:cubicBezTo>
                    <a:pt x="2004" y="18012"/>
                    <a:pt x="1852" y="18059"/>
                    <a:pt x="1700" y="18105"/>
                  </a:cubicBezTo>
                  <a:cubicBezTo>
                    <a:pt x="1563" y="18144"/>
                    <a:pt x="1423" y="18168"/>
                    <a:pt x="1283" y="18183"/>
                  </a:cubicBezTo>
                  <a:cubicBezTo>
                    <a:pt x="1499" y="18158"/>
                    <a:pt x="528" y="17988"/>
                    <a:pt x="936" y="17922"/>
                  </a:cubicBezTo>
                  <a:cubicBezTo>
                    <a:pt x="1360" y="17853"/>
                    <a:pt x="1790" y="17685"/>
                    <a:pt x="2044" y="17322"/>
                  </a:cubicBezTo>
                  <a:lnTo>
                    <a:pt x="2044" y="17322"/>
                  </a:lnTo>
                  <a:cubicBezTo>
                    <a:pt x="2047" y="17321"/>
                    <a:pt x="2051" y="17320"/>
                    <a:pt x="2054" y="17319"/>
                  </a:cubicBezTo>
                  <a:cubicBezTo>
                    <a:pt x="2052" y="17318"/>
                    <a:pt x="2050" y="17317"/>
                    <a:pt x="2048" y="17317"/>
                  </a:cubicBezTo>
                  <a:lnTo>
                    <a:pt x="2048" y="17317"/>
                  </a:lnTo>
                  <a:cubicBezTo>
                    <a:pt x="2049" y="17314"/>
                    <a:pt x="2051" y="17312"/>
                    <a:pt x="2053" y="17309"/>
                  </a:cubicBezTo>
                  <a:cubicBezTo>
                    <a:pt x="2080" y="17269"/>
                    <a:pt x="1990" y="17254"/>
                    <a:pt x="1937" y="17254"/>
                  </a:cubicBezTo>
                  <a:cubicBezTo>
                    <a:pt x="1921" y="17254"/>
                    <a:pt x="1908" y="17256"/>
                    <a:pt x="1902" y="17258"/>
                  </a:cubicBezTo>
                  <a:cubicBezTo>
                    <a:pt x="1757" y="17311"/>
                    <a:pt x="1598" y="17329"/>
                    <a:pt x="1438" y="17329"/>
                  </a:cubicBezTo>
                  <a:cubicBezTo>
                    <a:pt x="1297" y="17329"/>
                    <a:pt x="1156" y="17315"/>
                    <a:pt x="1024" y="17300"/>
                  </a:cubicBezTo>
                  <a:cubicBezTo>
                    <a:pt x="716" y="17264"/>
                    <a:pt x="0" y="16916"/>
                    <a:pt x="621" y="16785"/>
                  </a:cubicBezTo>
                  <a:cubicBezTo>
                    <a:pt x="1223" y="16656"/>
                    <a:pt x="1723" y="16229"/>
                    <a:pt x="2130" y="15791"/>
                  </a:cubicBezTo>
                  <a:cubicBezTo>
                    <a:pt x="2153" y="15765"/>
                    <a:pt x="2093" y="15744"/>
                    <a:pt x="2077" y="15739"/>
                  </a:cubicBezTo>
                  <a:cubicBezTo>
                    <a:pt x="1854" y="15685"/>
                    <a:pt x="1692" y="15539"/>
                    <a:pt x="1527" y="15389"/>
                  </a:cubicBezTo>
                  <a:cubicBezTo>
                    <a:pt x="1307" y="15187"/>
                    <a:pt x="1226" y="15050"/>
                    <a:pt x="1538" y="15050"/>
                  </a:cubicBezTo>
                  <a:cubicBezTo>
                    <a:pt x="1557" y="15050"/>
                    <a:pt x="1577" y="15050"/>
                    <a:pt x="1598" y="15051"/>
                  </a:cubicBezTo>
                  <a:cubicBezTo>
                    <a:pt x="1664" y="15054"/>
                    <a:pt x="1726" y="15056"/>
                    <a:pt x="1787" y="15056"/>
                  </a:cubicBezTo>
                  <a:cubicBezTo>
                    <a:pt x="2103" y="15056"/>
                    <a:pt x="2365" y="15007"/>
                    <a:pt x="2657" y="14819"/>
                  </a:cubicBezTo>
                  <a:cubicBezTo>
                    <a:pt x="2713" y="14784"/>
                    <a:pt x="2590" y="14757"/>
                    <a:pt x="2569" y="14754"/>
                  </a:cubicBezTo>
                  <a:cubicBezTo>
                    <a:pt x="2548" y="14601"/>
                    <a:pt x="2526" y="14448"/>
                    <a:pt x="2504" y="14293"/>
                  </a:cubicBezTo>
                  <a:cubicBezTo>
                    <a:pt x="2589" y="14250"/>
                    <a:pt x="2678" y="14214"/>
                    <a:pt x="2769" y="14184"/>
                  </a:cubicBezTo>
                  <a:cubicBezTo>
                    <a:pt x="2899" y="14135"/>
                    <a:pt x="3026" y="14094"/>
                    <a:pt x="3152" y="14038"/>
                  </a:cubicBezTo>
                  <a:cubicBezTo>
                    <a:pt x="3215" y="14011"/>
                    <a:pt x="3070" y="13976"/>
                    <a:pt x="3033" y="13976"/>
                  </a:cubicBezTo>
                  <a:cubicBezTo>
                    <a:pt x="3030" y="13976"/>
                    <a:pt x="3028" y="13976"/>
                    <a:pt x="3027" y="13976"/>
                  </a:cubicBezTo>
                  <a:cubicBezTo>
                    <a:pt x="2889" y="13999"/>
                    <a:pt x="2757" y="14006"/>
                    <a:pt x="2620" y="14006"/>
                  </a:cubicBezTo>
                  <a:cubicBezTo>
                    <a:pt x="2608" y="14006"/>
                    <a:pt x="2596" y="14006"/>
                    <a:pt x="2584" y="14006"/>
                  </a:cubicBezTo>
                  <a:cubicBezTo>
                    <a:pt x="1914" y="14000"/>
                    <a:pt x="2069" y="13788"/>
                    <a:pt x="2323" y="13756"/>
                  </a:cubicBezTo>
                  <a:cubicBezTo>
                    <a:pt x="2526" y="13731"/>
                    <a:pt x="2682" y="13673"/>
                    <a:pt x="2827" y="13531"/>
                  </a:cubicBezTo>
                  <a:cubicBezTo>
                    <a:pt x="2846" y="13513"/>
                    <a:pt x="2806" y="13490"/>
                    <a:pt x="2795" y="13487"/>
                  </a:cubicBezTo>
                  <a:cubicBezTo>
                    <a:pt x="2496" y="13385"/>
                    <a:pt x="2159" y="13361"/>
                    <a:pt x="1904" y="13159"/>
                  </a:cubicBezTo>
                  <a:cubicBezTo>
                    <a:pt x="1845" y="13113"/>
                    <a:pt x="1721" y="12761"/>
                    <a:pt x="1832" y="12761"/>
                  </a:cubicBezTo>
                  <a:cubicBezTo>
                    <a:pt x="1835" y="12761"/>
                    <a:pt x="1839" y="12762"/>
                    <a:pt x="1844" y="12763"/>
                  </a:cubicBezTo>
                  <a:cubicBezTo>
                    <a:pt x="2054" y="12807"/>
                    <a:pt x="2265" y="12844"/>
                    <a:pt x="2479" y="12874"/>
                  </a:cubicBezTo>
                  <a:cubicBezTo>
                    <a:pt x="2617" y="12892"/>
                    <a:pt x="2757" y="12903"/>
                    <a:pt x="2897" y="12903"/>
                  </a:cubicBezTo>
                  <a:cubicBezTo>
                    <a:pt x="3359" y="12903"/>
                    <a:pt x="3809" y="12781"/>
                    <a:pt x="4104" y="12392"/>
                  </a:cubicBezTo>
                  <a:lnTo>
                    <a:pt x="4104" y="12392"/>
                  </a:lnTo>
                  <a:cubicBezTo>
                    <a:pt x="4109" y="12390"/>
                    <a:pt x="4114" y="12388"/>
                    <a:pt x="4119" y="12385"/>
                  </a:cubicBezTo>
                  <a:cubicBezTo>
                    <a:pt x="4116" y="12384"/>
                    <a:pt x="4114" y="12384"/>
                    <a:pt x="4111" y="12383"/>
                  </a:cubicBezTo>
                  <a:lnTo>
                    <a:pt x="4111" y="12383"/>
                  </a:lnTo>
                  <a:cubicBezTo>
                    <a:pt x="4113" y="12380"/>
                    <a:pt x="4114" y="12378"/>
                    <a:pt x="4116" y="12376"/>
                  </a:cubicBezTo>
                  <a:cubicBezTo>
                    <a:pt x="4145" y="12337"/>
                    <a:pt x="4050" y="12322"/>
                    <a:pt x="3996" y="12322"/>
                  </a:cubicBezTo>
                  <a:cubicBezTo>
                    <a:pt x="3983" y="12322"/>
                    <a:pt x="3972" y="12323"/>
                    <a:pt x="3966" y="12325"/>
                  </a:cubicBezTo>
                  <a:lnTo>
                    <a:pt x="3532" y="12281"/>
                  </a:lnTo>
                  <a:cubicBezTo>
                    <a:pt x="3597" y="12199"/>
                    <a:pt x="3667" y="12123"/>
                    <a:pt x="3743" y="12052"/>
                  </a:cubicBezTo>
                  <a:lnTo>
                    <a:pt x="3743" y="12052"/>
                  </a:lnTo>
                  <a:cubicBezTo>
                    <a:pt x="3756" y="12045"/>
                    <a:pt x="3769" y="12037"/>
                    <a:pt x="3782" y="12030"/>
                  </a:cubicBezTo>
                  <a:cubicBezTo>
                    <a:pt x="3778" y="12029"/>
                    <a:pt x="3774" y="12028"/>
                    <a:pt x="3771" y="12026"/>
                  </a:cubicBezTo>
                  <a:lnTo>
                    <a:pt x="3771" y="12026"/>
                  </a:lnTo>
                  <a:cubicBezTo>
                    <a:pt x="3773" y="12024"/>
                    <a:pt x="3776" y="12022"/>
                    <a:pt x="3778" y="12020"/>
                  </a:cubicBezTo>
                  <a:cubicBezTo>
                    <a:pt x="3809" y="11990"/>
                    <a:pt x="3709" y="11964"/>
                    <a:pt x="3655" y="11964"/>
                  </a:cubicBezTo>
                  <a:cubicBezTo>
                    <a:pt x="3643" y="11964"/>
                    <a:pt x="3634" y="11966"/>
                    <a:pt x="3629" y="11968"/>
                  </a:cubicBezTo>
                  <a:cubicBezTo>
                    <a:pt x="3561" y="12013"/>
                    <a:pt x="3491" y="12049"/>
                    <a:pt x="3416" y="12079"/>
                  </a:cubicBezTo>
                  <a:cubicBezTo>
                    <a:pt x="3338" y="12106"/>
                    <a:pt x="3258" y="12134"/>
                    <a:pt x="3180" y="12160"/>
                  </a:cubicBezTo>
                  <a:cubicBezTo>
                    <a:pt x="2765" y="12128"/>
                    <a:pt x="2635" y="12089"/>
                    <a:pt x="2783" y="12042"/>
                  </a:cubicBezTo>
                  <a:cubicBezTo>
                    <a:pt x="2995" y="11957"/>
                    <a:pt x="3148" y="11859"/>
                    <a:pt x="3309" y="11710"/>
                  </a:cubicBezTo>
                  <a:lnTo>
                    <a:pt x="3309" y="11710"/>
                  </a:lnTo>
                  <a:cubicBezTo>
                    <a:pt x="3333" y="11695"/>
                    <a:pt x="3355" y="11680"/>
                    <a:pt x="3374" y="11667"/>
                  </a:cubicBezTo>
                  <a:cubicBezTo>
                    <a:pt x="3369" y="11666"/>
                    <a:pt x="3364" y="11664"/>
                    <a:pt x="3359" y="11663"/>
                  </a:cubicBezTo>
                  <a:lnTo>
                    <a:pt x="3359" y="11663"/>
                  </a:lnTo>
                  <a:cubicBezTo>
                    <a:pt x="3360" y="11662"/>
                    <a:pt x="3361" y="11662"/>
                    <a:pt x="3361" y="11661"/>
                  </a:cubicBezTo>
                  <a:cubicBezTo>
                    <a:pt x="3389" y="11634"/>
                    <a:pt x="3302" y="11608"/>
                    <a:pt x="3243" y="11608"/>
                  </a:cubicBezTo>
                  <a:cubicBezTo>
                    <a:pt x="3225" y="11608"/>
                    <a:pt x="3209" y="11611"/>
                    <a:pt x="3201" y="11617"/>
                  </a:cubicBezTo>
                  <a:cubicBezTo>
                    <a:pt x="3124" y="11672"/>
                    <a:pt x="3000" y="11703"/>
                    <a:pt x="2910" y="11703"/>
                  </a:cubicBezTo>
                  <a:cubicBezTo>
                    <a:pt x="2782" y="11703"/>
                    <a:pt x="2719" y="11643"/>
                    <a:pt x="2942" y="11509"/>
                  </a:cubicBezTo>
                  <a:cubicBezTo>
                    <a:pt x="3041" y="11448"/>
                    <a:pt x="3146" y="11406"/>
                    <a:pt x="3236" y="11334"/>
                  </a:cubicBezTo>
                  <a:lnTo>
                    <a:pt x="3236" y="11334"/>
                  </a:lnTo>
                  <a:cubicBezTo>
                    <a:pt x="3241" y="11333"/>
                    <a:pt x="3245" y="11332"/>
                    <a:pt x="3250" y="11330"/>
                  </a:cubicBezTo>
                  <a:cubicBezTo>
                    <a:pt x="3248" y="11330"/>
                    <a:pt x="3246" y="11329"/>
                    <a:pt x="3244" y="11328"/>
                  </a:cubicBezTo>
                  <a:lnTo>
                    <a:pt x="3244" y="11328"/>
                  </a:lnTo>
                  <a:cubicBezTo>
                    <a:pt x="3249" y="11323"/>
                    <a:pt x="3255" y="11318"/>
                    <a:pt x="3261" y="11313"/>
                  </a:cubicBezTo>
                  <a:cubicBezTo>
                    <a:pt x="3298" y="11280"/>
                    <a:pt x="3169" y="11257"/>
                    <a:pt x="3133" y="11257"/>
                  </a:cubicBezTo>
                  <a:cubicBezTo>
                    <a:pt x="3129" y="11257"/>
                    <a:pt x="3127" y="11258"/>
                    <a:pt x="3125" y="11258"/>
                  </a:cubicBezTo>
                  <a:cubicBezTo>
                    <a:pt x="2971" y="11300"/>
                    <a:pt x="2817" y="11329"/>
                    <a:pt x="2659" y="11347"/>
                  </a:cubicBezTo>
                  <a:cubicBezTo>
                    <a:pt x="2519" y="11365"/>
                    <a:pt x="2400" y="11377"/>
                    <a:pt x="2300" y="11385"/>
                  </a:cubicBezTo>
                  <a:lnTo>
                    <a:pt x="2300" y="11385"/>
                  </a:lnTo>
                  <a:cubicBezTo>
                    <a:pt x="2406" y="11410"/>
                    <a:pt x="2513" y="11421"/>
                    <a:pt x="2622" y="11421"/>
                  </a:cubicBezTo>
                  <a:cubicBezTo>
                    <a:pt x="2715" y="11421"/>
                    <a:pt x="2810" y="11413"/>
                    <a:pt x="2906" y="11399"/>
                  </a:cubicBezTo>
                  <a:lnTo>
                    <a:pt x="2906" y="11399"/>
                  </a:lnTo>
                  <a:cubicBezTo>
                    <a:pt x="2678" y="11524"/>
                    <a:pt x="2395" y="11693"/>
                    <a:pt x="2645" y="11855"/>
                  </a:cubicBezTo>
                  <a:cubicBezTo>
                    <a:pt x="2692" y="11885"/>
                    <a:pt x="2748" y="11898"/>
                    <a:pt x="2807" y="11898"/>
                  </a:cubicBezTo>
                  <a:cubicBezTo>
                    <a:pt x="2821" y="11898"/>
                    <a:pt x="2836" y="11897"/>
                    <a:pt x="2851" y="11896"/>
                  </a:cubicBezTo>
                  <a:lnTo>
                    <a:pt x="2851" y="11896"/>
                  </a:lnTo>
                  <a:cubicBezTo>
                    <a:pt x="2747" y="11951"/>
                    <a:pt x="2635" y="11993"/>
                    <a:pt x="2505" y="12024"/>
                  </a:cubicBezTo>
                  <a:cubicBezTo>
                    <a:pt x="2493" y="12027"/>
                    <a:pt x="2469" y="12037"/>
                    <a:pt x="2479" y="12054"/>
                  </a:cubicBezTo>
                  <a:cubicBezTo>
                    <a:pt x="2581" y="12227"/>
                    <a:pt x="2755" y="12290"/>
                    <a:pt x="2949" y="12290"/>
                  </a:cubicBezTo>
                  <a:cubicBezTo>
                    <a:pt x="3107" y="12290"/>
                    <a:pt x="3278" y="12249"/>
                    <a:pt x="3433" y="12193"/>
                  </a:cubicBezTo>
                  <a:lnTo>
                    <a:pt x="3433" y="12193"/>
                  </a:lnTo>
                  <a:cubicBezTo>
                    <a:pt x="3384" y="12252"/>
                    <a:pt x="3338" y="12314"/>
                    <a:pt x="3293" y="12383"/>
                  </a:cubicBezTo>
                  <a:cubicBezTo>
                    <a:pt x="3281" y="12405"/>
                    <a:pt x="3310" y="12422"/>
                    <a:pt x="3327" y="12427"/>
                  </a:cubicBezTo>
                  <a:cubicBezTo>
                    <a:pt x="3457" y="12472"/>
                    <a:pt x="3568" y="12493"/>
                    <a:pt x="3677" y="12493"/>
                  </a:cubicBezTo>
                  <a:cubicBezTo>
                    <a:pt x="3734" y="12493"/>
                    <a:pt x="3790" y="12487"/>
                    <a:pt x="3848" y="12475"/>
                  </a:cubicBezTo>
                  <a:lnTo>
                    <a:pt x="3848" y="12475"/>
                  </a:lnTo>
                  <a:cubicBezTo>
                    <a:pt x="3578" y="12745"/>
                    <a:pt x="3224" y="12831"/>
                    <a:pt x="2851" y="12831"/>
                  </a:cubicBezTo>
                  <a:cubicBezTo>
                    <a:pt x="2490" y="12831"/>
                    <a:pt x="2113" y="12751"/>
                    <a:pt x="1778" y="12679"/>
                  </a:cubicBezTo>
                  <a:cubicBezTo>
                    <a:pt x="1767" y="12676"/>
                    <a:pt x="1741" y="12670"/>
                    <a:pt x="1717" y="12670"/>
                  </a:cubicBezTo>
                  <a:cubicBezTo>
                    <a:pt x="1693" y="12670"/>
                    <a:pt x="1671" y="12676"/>
                    <a:pt x="1666" y="12695"/>
                  </a:cubicBezTo>
                  <a:cubicBezTo>
                    <a:pt x="1596" y="12981"/>
                    <a:pt x="1689" y="13146"/>
                    <a:pt x="1937" y="13291"/>
                  </a:cubicBezTo>
                  <a:cubicBezTo>
                    <a:pt x="2040" y="13349"/>
                    <a:pt x="2159" y="13381"/>
                    <a:pt x="2271" y="13415"/>
                  </a:cubicBezTo>
                  <a:cubicBezTo>
                    <a:pt x="2369" y="13444"/>
                    <a:pt x="2472" y="13466"/>
                    <a:pt x="2571" y="13492"/>
                  </a:cubicBezTo>
                  <a:cubicBezTo>
                    <a:pt x="2507" y="13549"/>
                    <a:pt x="2441" y="13606"/>
                    <a:pt x="2375" y="13662"/>
                  </a:cubicBezTo>
                  <a:cubicBezTo>
                    <a:pt x="2254" y="13688"/>
                    <a:pt x="2131" y="13705"/>
                    <a:pt x="2007" y="13714"/>
                  </a:cubicBezTo>
                  <a:cubicBezTo>
                    <a:pt x="1989" y="13715"/>
                    <a:pt x="1956" y="13721"/>
                    <a:pt x="1962" y="13746"/>
                  </a:cubicBezTo>
                  <a:cubicBezTo>
                    <a:pt x="2030" y="14022"/>
                    <a:pt x="2364" y="14091"/>
                    <a:pt x="2672" y="14091"/>
                  </a:cubicBezTo>
                  <a:cubicBezTo>
                    <a:pt x="2806" y="14091"/>
                    <a:pt x="2935" y="14078"/>
                    <a:pt x="3036" y="14063"/>
                  </a:cubicBezTo>
                  <a:lnTo>
                    <a:pt x="3036" y="14063"/>
                  </a:lnTo>
                  <a:cubicBezTo>
                    <a:pt x="2702" y="14114"/>
                    <a:pt x="2228" y="14154"/>
                    <a:pt x="2122" y="14553"/>
                  </a:cubicBezTo>
                  <a:cubicBezTo>
                    <a:pt x="2081" y="14705"/>
                    <a:pt x="2367" y="14813"/>
                    <a:pt x="2466" y="14819"/>
                  </a:cubicBezTo>
                  <a:cubicBezTo>
                    <a:pt x="2350" y="14877"/>
                    <a:pt x="2227" y="14928"/>
                    <a:pt x="2102" y="14968"/>
                  </a:cubicBezTo>
                  <a:cubicBezTo>
                    <a:pt x="1994" y="14983"/>
                    <a:pt x="1885" y="14991"/>
                    <a:pt x="1777" y="14991"/>
                  </a:cubicBezTo>
                  <a:cubicBezTo>
                    <a:pt x="1710" y="14991"/>
                    <a:pt x="1642" y="14988"/>
                    <a:pt x="1575" y="14982"/>
                  </a:cubicBezTo>
                  <a:cubicBezTo>
                    <a:pt x="1499" y="14978"/>
                    <a:pt x="1420" y="14969"/>
                    <a:pt x="1343" y="14969"/>
                  </a:cubicBezTo>
                  <a:cubicBezTo>
                    <a:pt x="1284" y="14969"/>
                    <a:pt x="1227" y="14974"/>
                    <a:pt x="1171" y="14990"/>
                  </a:cubicBezTo>
                  <a:cubicBezTo>
                    <a:pt x="1026" y="15029"/>
                    <a:pt x="1267" y="15278"/>
                    <a:pt x="1306" y="15323"/>
                  </a:cubicBezTo>
                  <a:cubicBezTo>
                    <a:pt x="1458" y="15495"/>
                    <a:pt x="1702" y="15722"/>
                    <a:pt x="1937" y="15779"/>
                  </a:cubicBezTo>
                  <a:cubicBezTo>
                    <a:pt x="1944" y="15780"/>
                    <a:pt x="1275" y="16378"/>
                    <a:pt x="1247" y="16396"/>
                  </a:cubicBezTo>
                  <a:cubicBezTo>
                    <a:pt x="937" y="16611"/>
                    <a:pt x="575" y="16726"/>
                    <a:pt x="204" y="16778"/>
                  </a:cubicBezTo>
                  <a:cubicBezTo>
                    <a:pt x="194" y="16779"/>
                    <a:pt x="157" y="16781"/>
                    <a:pt x="157" y="16799"/>
                  </a:cubicBezTo>
                  <a:cubicBezTo>
                    <a:pt x="182" y="17264"/>
                    <a:pt x="804" y="17415"/>
                    <a:pt x="1355" y="17415"/>
                  </a:cubicBezTo>
                  <a:cubicBezTo>
                    <a:pt x="1523" y="17415"/>
                    <a:pt x="1684" y="17401"/>
                    <a:pt x="1819" y="17378"/>
                  </a:cubicBezTo>
                  <a:lnTo>
                    <a:pt x="1819" y="17378"/>
                  </a:lnTo>
                  <a:cubicBezTo>
                    <a:pt x="1554" y="17682"/>
                    <a:pt x="1138" y="17838"/>
                    <a:pt x="739" y="17862"/>
                  </a:cubicBezTo>
                  <a:cubicBezTo>
                    <a:pt x="727" y="17862"/>
                    <a:pt x="692" y="17866"/>
                    <a:pt x="692" y="17884"/>
                  </a:cubicBezTo>
                  <a:cubicBezTo>
                    <a:pt x="687" y="18178"/>
                    <a:pt x="919" y="18275"/>
                    <a:pt x="1211" y="18275"/>
                  </a:cubicBezTo>
                  <a:cubicBezTo>
                    <a:pt x="1426" y="18275"/>
                    <a:pt x="1674" y="18223"/>
                    <a:pt x="1884" y="18157"/>
                  </a:cubicBezTo>
                  <a:lnTo>
                    <a:pt x="1884" y="18157"/>
                  </a:lnTo>
                  <a:cubicBezTo>
                    <a:pt x="1615" y="18354"/>
                    <a:pt x="1317" y="18490"/>
                    <a:pt x="1003" y="18627"/>
                  </a:cubicBezTo>
                  <a:cubicBezTo>
                    <a:pt x="985" y="18635"/>
                    <a:pt x="986" y="18648"/>
                    <a:pt x="997" y="18661"/>
                  </a:cubicBezTo>
                  <a:cubicBezTo>
                    <a:pt x="1150" y="18845"/>
                    <a:pt x="1341" y="18914"/>
                    <a:pt x="1542" y="18914"/>
                  </a:cubicBezTo>
                  <a:cubicBezTo>
                    <a:pt x="1646" y="18914"/>
                    <a:pt x="1751" y="18896"/>
                    <a:pt x="1856" y="18866"/>
                  </a:cubicBezTo>
                  <a:lnTo>
                    <a:pt x="1856" y="18866"/>
                  </a:lnTo>
                  <a:cubicBezTo>
                    <a:pt x="1731" y="19012"/>
                    <a:pt x="1652" y="19182"/>
                    <a:pt x="1896" y="19248"/>
                  </a:cubicBezTo>
                  <a:cubicBezTo>
                    <a:pt x="1929" y="19257"/>
                    <a:pt x="1963" y="19261"/>
                    <a:pt x="1997" y="19261"/>
                  </a:cubicBezTo>
                  <a:cubicBezTo>
                    <a:pt x="2151" y="19261"/>
                    <a:pt x="2318" y="19182"/>
                    <a:pt x="2473" y="19096"/>
                  </a:cubicBezTo>
                  <a:lnTo>
                    <a:pt x="2473" y="19096"/>
                  </a:lnTo>
                  <a:cubicBezTo>
                    <a:pt x="2465" y="19122"/>
                    <a:pt x="2458" y="19151"/>
                    <a:pt x="2451" y="19184"/>
                  </a:cubicBezTo>
                  <a:cubicBezTo>
                    <a:pt x="2444" y="19220"/>
                    <a:pt x="2533" y="19233"/>
                    <a:pt x="2554" y="19233"/>
                  </a:cubicBezTo>
                  <a:cubicBezTo>
                    <a:pt x="2670" y="19233"/>
                    <a:pt x="2771" y="19218"/>
                    <a:pt x="2868" y="19191"/>
                  </a:cubicBezTo>
                  <a:lnTo>
                    <a:pt x="2868" y="19191"/>
                  </a:lnTo>
                  <a:cubicBezTo>
                    <a:pt x="2777" y="19293"/>
                    <a:pt x="2706" y="19408"/>
                    <a:pt x="2668" y="19553"/>
                  </a:cubicBezTo>
                  <a:cubicBezTo>
                    <a:pt x="2659" y="19591"/>
                    <a:pt x="2743" y="19601"/>
                    <a:pt x="2787" y="19601"/>
                  </a:cubicBezTo>
                  <a:cubicBezTo>
                    <a:pt x="2797" y="19601"/>
                    <a:pt x="2805" y="19601"/>
                    <a:pt x="2809" y="19600"/>
                  </a:cubicBezTo>
                  <a:cubicBezTo>
                    <a:pt x="3168" y="19523"/>
                    <a:pt x="3476" y="19391"/>
                    <a:pt x="3772" y="19211"/>
                  </a:cubicBezTo>
                  <a:lnTo>
                    <a:pt x="3772" y="19211"/>
                  </a:lnTo>
                  <a:cubicBezTo>
                    <a:pt x="3759" y="19248"/>
                    <a:pt x="3748" y="19290"/>
                    <a:pt x="3736" y="19337"/>
                  </a:cubicBezTo>
                  <a:cubicBezTo>
                    <a:pt x="3729" y="19366"/>
                    <a:pt x="3799" y="19380"/>
                    <a:pt x="3816" y="19384"/>
                  </a:cubicBezTo>
                  <a:cubicBezTo>
                    <a:pt x="3887" y="19396"/>
                    <a:pt x="3955" y="19402"/>
                    <a:pt x="4019" y="19402"/>
                  </a:cubicBezTo>
                  <a:cubicBezTo>
                    <a:pt x="4191" y="19402"/>
                    <a:pt x="4341" y="19360"/>
                    <a:pt x="4488" y="19287"/>
                  </a:cubicBezTo>
                  <a:lnTo>
                    <a:pt x="4488" y="19287"/>
                  </a:lnTo>
                  <a:cubicBezTo>
                    <a:pt x="4477" y="19393"/>
                    <a:pt x="4578" y="19464"/>
                    <a:pt x="4780" y="19505"/>
                  </a:cubicBezTo>
                  <a:cubicBezTo>
                    <a:pt x="4838" y="19517"/>
                    <a:pt x="4896" y="19522"/>
                    <a:pt x="4954" y="19522"/>
                  </a:cubicBezTo>
                  <a:cubicBezTo>
                    <a:pt x="5282" y="19522"/>
                    <a:pt x="5626" y="19356"/>
                    <a:pt x="5906" y="19176"/>
                  </a:cubicBezTo>
                  <a:lnTo>
                    <a:pt x="5906" y="19176"/>
                  </a:lnTo>
                  <a:cubicBezTo>
                    <a:pt x="5901" y="19371"/>
                    <a:pt x="5991" y="19553"/>
                    <a:pt x="6223" y="19589"/>
                  </a:cubicBezTo>
                  <a:cubicBezTo>
                    <a:pt x="6258" y="19595"/>
                    <a:pt x="6292" y="19598"/>
                    <a:pt x="6326" y="19598"/>
                  </a:cubicBezTo>
                  <a:cubicBezTo>
                    <a:pt x="6573" y="19598"/>
                    <a:pt x="6763" y="19450"/>
                    <a:pt x="6920" y="19264"/>
                  </a:cubicBezTo>
                  <a:lnTo>
                    <a:pt x="6920" y="19264"/>
                  </a:lnTo>
                  <a:cubicBezTo>
                    <a:pt x="6963" y="19481"/>
                    <a:pt x="7122" y="19576"/>
                    <a:pt x="7309" y="19576"/>
                  </a:cubicBezTo>
                  <a:cubicBezTo>
                    <a:pt x="7481" y="19576"/>
                    <a:pt x="7677" y="19495"/>
                    <a:pt x="7826" y="19352"/>
                  </a:cubicBezTo>
                  <a:lnTo>
                    <a:pt x="7826" y="19352"/>
                  </a:lnTo>
                  <a:cubicBezTo>
                    <a:pt x="7911" y="19432"/>
                    <a:pt x="8004" y="19472"/>
                    <a:pt x="8096" y="19472"/>
                  </a:cubicBezTo>
                  <a:cubicBezTo>
                    <a:pt x="8195" y="19472"/>
                    <a:pt x="8293" y="19426"/>
                    <a:pt x="8380" y="19332"/>
                  </a:cubicBezTo>
                  <a:lnTo>
                    <a:pt x="8380" y="19332"/>
                  </a:lnTo>
                  <a:cubicBezTo>
                    <a:pt x="8494" y="19447"/>
                    <a:pt x="8649" y="19536"/>
                    <a:pt x="8783" y="19536"/>
                  </a:cubicBezTo>
                  <a:cubicBezTo>
                    <a:pt x="8885" y="19536"/>
                    <a:pt x="8975" y="19485"/>
                    <a:pt x="9026" y="19355"/>
                  </a:cubicBezTo>
                  <a:lnTo>
                    <a:pt x="9026" y="19355"/>
                  </a:lnTo>
                  <a:cubicBezTo>
                    <a:pt x="9246" y="19489"/>
                    <a:pt x="9604" y="19698"/>
                    <a:pt x="9838" y="19698"/>
                  </a:cubicBezTo>
                  <a:cubicBezTo>
                    <a:pt x="9980" y="19698"/>
                    <a:pt x="10076" y="19620"/>
                    <a:pt x="10067" y="19400"/>
                  </a:cubicBezTo>
                  <a:lnTo>
                    <a:pt x="10067" y="19400"/>
                  </a:lnTo>
                  <a:cubicBezTo>
                    <a:pt x="10205" y="19453"/>
                    <a:pt x="10383" y="19494"/>
                    <a:pt x="10525" y="19494"/>
                  </a:cubicBezTo>
                  <a:cubicBezTo>
                    <a:pt x="10681" y="19494"/>
                    <a:pt x="10795" y="19445"/>
                    <a:pt x="10767" y="19309"/>
                  </a:cubicBezTo>
                  <a:lnTo>
                    <a:pt x="10767" y="19309"/>
                  </a:lnTo>
                  <a:cubicBezTo>
                    <a:pt x="10901" y="19379"/>
                    <a:pt x="11047" y="19411"/>
                    <a:pt x="11213" y="19411"/>
                  </a:cubicBezTo>
                  <a:cubicBezTo>
                    <a:pt x="11241" y="19411"/>
                    <a:pt x="11269" y="19410"/>
                    <a:pt x="11298" y="19408"/>
                  </a:cubicBezTo>
                  <a:cubicBezTo>
                    <a:pt x="11307" y="19408"/>
                    <a:pt x="11344" y="19404"/>
                    <a:pt x="11344" y="19385"/>
                  </a:cubicBezTo>
                  <a:cubicBezTo>
                    <a:pt x="11342" y="19301"/>
                    <a:pt x="11334" y="19237"/>
                    <a:pt x="11315" y="19175"/>
                  </a:cubicBezTo>
                  <a:lnTo>
                    <a:pt x="11315" y="19175"/>
                  </a:lnTo>
                  <a:cubicBezTo>
                    <a:pt x="11442" y="19236"/>
                    <a:pt x="11585" y="19269"/>
                    <a:pt x="11713" y="19269"/>
                  </a:cubicBezTo>
                  <a:cubicBezTo>
                    <a:pt x="11956" y="19269"/>
                    <a:pt x="12140" y="19149"/>
                    <a:pt x="12039" y="18869"/>
                  </a:cubicBezTo>
                  <a:lnTo>
                    <a:pt x="12039" y="18869"/>
                  </a:lnTo>
                  <a:cubicBezTo>
                    <a:pt x="12269" y="19007"/>
                    <a:pt x="12524" y="19103"/>
                    <a:pt x="12792" y="19103"/>
                  </a:cubicBezTo>
                  <a:cubicBezTo>
                    <a:pt x="12801" y="19103"/>
                    <a:pt x="12811" y="19103"/>
                    <a:pt x="12820" y="19102"/>
                  </a:cubicBezTo>
                  <a:cubicBezTo>
                    <a:pt x="13180" y="19092"/>
                    <a:pt x="13080" y="18818"/>
                    <a:pt x="12937" y="18586"/>
                  </a:cubicBezTo>
                  <a:lnTo>
                    <a:pt x="12937" y="18586"/>
                  </a:lnTo>
                  <a:cubicBezTo>
                    <a:pt x="13150" y="18703"/>
                    <a:pt x="13392" y="18770"/>
                    <a:pt x="13629" y="18778"/>
                  </a:cubicBezTo>
                  <a:cubicBezTo>
                    <a:pt x="13630" y="18778"/>
                    <a:pt x="13632" y="18778"/>
                    <a:pt x="13633" y="18778"/>
                  </a:cubicBezTo>
                  <a:cubicBezTo>
                    <a:pt x="13651" y="18778"/>
                    <a:pt x="13698" y="18777"/>
                    <a:pt x="13696" y="18754"/>
                  </a:cubicBezTo>
                  <a:cubicBezTo>
                    <a:pt x="13685" y="18567"/>
                    <a:pt x="13620" y="18484"/>
                    <a:pt x="13530" y="18354"/>
                  </a:cubicBezTo>
                  <a:lnTo>
                    <a:pt x="13530" y="18354"/>
                  </a:lnTo>
                  <a:cubicBezTo>
                    <a:pt x="13709" y="18430"/>
                    <a:pt x="13964" y="18526"/>
                    <a:pt x="14118" y="18526"/>
                  </a:cubicBezTo>
                  <a:cubicBezTo>
                    <a:pt x="14211" y="18526"/>
                    <a:pt x="14267" y="18492"/>
                    <a:pt x="14248" y="18397"/>
                  </a:cubicBezTo>
                  <a:cubicBezTo>
                    <a:pt x="14215" y="18225"/>
                    <a:pt x="14039" y="18081"/>
                    <a:pt x="13877" y="17964"/>
                  </a:cubicBezTo>
                  <a:lnTo>
                    <a:pt x="13877" y="17964"/>
                  </a:lnTo>
                  <a:cubicBezTo>
                    <a:pt x="13883" y="17967"/>
                    <a:pt x="13889" y="17970"/>
                    <a:pt x="13896" y="17973"/>
                  </a:cubicBezTo>
                  <a:cubicBezTo>
                    <a:pt x="14036" y="18039"/>
                    <a:pt x="14360" y="18185"/>
                    <a:pt x="14615" y="18185"/>
                  </a:cubicBezTo>
                  <a:cubicBezTo>
                    <a:pt x="14775" y="18185"/>
                    <a:pt x="14909" y="18128"/>
                    <a:pt x="14953" y="17958"/>
                  </a:cubicBezTo>
                  <a:cubicBezTo>
                    <a:pt x="14989" y="17811"/>
                    <a:pt x="14692" y="17537"/>
                    <a:pt x="14615" y="17449"/>
                  </a:cubicBezTo>
                  <a:cubicBezTo>
                    <a:pt x="14428" y="17238"/>
                    <a:pt x="14213" y="17047"/>
                    <a:pt x="14020" y="16839"/>
                  </a:cubicBezTo>
                  <a:lnTo>
                    <a:pt x="14020" y="16839"/>
                  </a:lnTo>
                  <a:cubicBezTo>
                    <a:pt x="14211" y="16923"/>
                    <a:pt x="14425" y="16972"/>
                    <a:pt x="14634" y="16972"/>
                  </a:cubicBezTo>
                  <a:cubicBezTo>
                    <a:pt x="14923" y="16972"/>
                    <a:pt x="15202" y="16879"/>
                    <a:pt x="15392" y="16657"/>
                  </a:cubicBezTo>
                  <a:cubicBezTo>
                    <a:pt x="15394" y="16655"/>
                    <a:pt x="15395" y="16653"/>
                    <a:pt x="15396" y="16651"/>
                  </a:cubicBezTo>
                  <a:lnTo>
                    <a:pt x="15396" y="16651"/>
                  </a:lnTo>
                  <a:cubicBezTo>
                    <a:pt x="15412" y="16645"/>
                    <a:pt x="15414" y="16635"/>
                    <a:pt x="15387" y="16621"/>
                  </a:cubicBezTo>
                  <a:cubicBezTo>
                    <a:pt x="14748" y="16281"/>
                    <a:pt x="14079" y="16159"/>
                    <a:pt x="13535" y="15639"/>
                  </a:cubicBezTo>
                  <a:cubicBezTo>
                    <a:pt x="13472" y="15577"/>
                    <a:pt x="13039" y="15111"/>
                    <a:pt x="13180" y="15108"/>
                  </a:cubicBezTo>
                  <a:cubicBezTo>
                    <a:pt x="13367" y="15104"/>
                    <a:pt x="13489" y="15084"/>
                    <a:pt x="13652" y="14992"/>
                  </a:cubicBezTo>
                  <a:cubicBezTo>
                    <a:pt x="13659" y="14987"/>
                    <a:pt x="13671" y="14976"/>
                    <a:pt x="13664" y="14967"/>
                  </a:cubicBezTo>
                  <a:cubicBezTo>
                    <a:pt x="13563" y="14822"/>
                    <a:pt x="13316" y="14675"/>
                    <a:pt x="13410" y="14675"/>
                  </a:cubicBezTo>
                  <a:cubicBezTo>
                    <a:pt x="13437" y="14675"/>
                    <a:pt x="13492" y="14687"/>
                    <a:pt x="13588" y="14716"/>
                  </a:cubicBezTo>
                  <a:cubicBezTo>
                    <a:pt x="13690" y="14745"/>
                    <a:pt x="13788" y="14757"/>
                    <a:pt x="13886" y="14757"/>
                  </a:cubicBezTo>
                  <a:cubicBezTo>
                    <a:pt x="13967" y="14757"/>
                    <a:pt x="14049" y="14749"/>
                    <a:pt x="14135" y="14737"/>
                  </a:cubicBezTo>
                  <a:cubicBezTo>
                    <a:pt x="14511" y="14688"/>
                    <a:pt x="14931" y="14395"/>
                    <a:pt x="14954" y="13999"/>
                  </a:cubicBezTo>
                  <a:cubicBezTo>
                    <a:pt x="14956" y="13959"/>
                    <a:pt x="14879" y="13949"/>
                    <a:pt x="14843" y="13949"/>
                  </a:cubicBezTo>
                  <a:cubicBezTo>
                    <a:pt x="14838" y="13949"/>
                    <a:pt x="14834" y="13949"/>
                    <a:pt x="14831" y="13950"/>
                  </a:cubicBezTo>
                  <a:cubicBezTo>
                    <a:pt x="14530" y="13971"/>
                    <a:pt x="14232" y="14032"/>
                    <a:pt x="13932" y="14066"/>
                  </a:cubicBezTo>
                  <a:cubicBezTo>
                    <a:pt x="13815" y="14081"/>
                    <a:pt x="13691" y="14093"/>
                    <a:pt x="13567" y="14093"/>
                  </a:cubicBezTo>
                  <a:cubicBezTo>
                    <a:pt x="13332" y="14093"/>
                    <a:pt x="13097" y="14049"/>
                    <a:pt x="12910" y="13896"/>
                  </a:cubicBezTo>
                  <a:cubicBezTo>
                    <a:pt x="12772" y="13782"/>
                    <a:pt x="12785" y="13759"/>
                    <a:pt x="12848" y="13759"/>
                  </a:cubicBezTo>
                  <a:cubicBezTo>
                    <a:pt x="12894" y="13759"/>
                    <a:pt x="12965" y="13771"/>
                    <a:pt x="13024" y="13771"/>
                  </a:cubicBezTo>
                  <a:cubicBezTo>
                    <a:pt x="13027" y="13771"/>
                    <a:pt x="13030" y="13771"/>
                    <a:pt x="13034" y="13771"/>
                  </a:cubicBezTo>
                  <a:cubicBezTo>
                    <a:pt x="13542" y="13754"/>
                    <a:pt x="14057" y="13485"/>
                    <a:pt x="13962" y="12913"/>
                  </a:cubicBezTo>
                  <a:cubicBezTo>
                    <a:pt x="13957" y="12877"/>
                    <a:pt x="13900" y="12862"/>
                    <a:pt x="13857" y="12862"/>
                  </a:cubicBezTo>
                  <a:cubicBezTo>
                    <a:pt x="13843" y="12862"/>
                    <a:pt x="13831" y="12864"/>
                    <a:pt x="13822" y="12867"/>
                  </a:cubicBezTo>
                  <a:cubicBezTo>
                    <a:pt x="13657" y="12918"/>
                    <a:pt x="13493" y="12966"/>
                    <a:pt x="13324" y="13007"/>
                  </a:cubicBezTo>
                  <a:cubicBezTo>
                    <a:pt x="13265" y="13021"/>
                    <a:pt x="13163" y="13028"/>
                    <a:pt x="13057" y="13028"/>
                  </a:cubicBezTo>
                  <a:cubicBezTo>
                    <a:pt x="12771" y="13028"/>
                    <a:pt x="12458" y="12975"/>
                    <a:pt x="12882" y="12860"/>
                  </a:cubicBezTo>
                  <a:cubicBezTo>
                    <a:pt x="13119" y="12795"/>
                    <a:pt x="13376" y="12660"/>
                    <a:pt x="13448" y="12415"/>
                  </a:cubicBezTo>
                  <a:cubicBezTo>
                    <a:pt x="13459" y="12380"/>
                    <a:pt x="13364" y="12365"/>
                    <a:pt x="13347" y="12364"/>
                  </a:cubicBezTo>
                  <a:cubicBezTo>
                    <a:pt x="12976" y="12341"/>
                    <a:pt x="12626" y="12293"/>
                    <a:pt x="12279" y="12161"/>
                  </a:cubicBezTo>
                  <a:cubicBezTo>
                    <a:pt x="12174" y="12123"/>
                    <a:pt x="11743" y="11792"/>
                    <a:pt x="11742" y="11792"/>
                  </a:cubicBezTo>
                  <a:lnTo>
                    <a:pt x="11742" y="11792"/>
                  </a:lnTo>
                  <a:cubicBezTo>
                    <a:pt x="11779" y="11798"/>
                    <a:pt x="11817" y="11800"/>
                    <a:pt x="11855" y="11800"/>
                  </a:cubicBezTo>
                  <a:cubicBezTo>
                    <a:pt x="12068" y="11800"/>
                    <a:pt x="12277" y="11715"/>
                    <a:pt x="12465" y="11626"/>
                  </a:cubicBezTo>
                  <a:cubicBezTo>
                    <a:pt x="12488" y="11614"/>
                    <a:pt x="12476" y="11593"/>
                    <a:pt x="12457" y="11583"/>
                  </a:cubicBezTo>
                  <a:cubicBezTo>
                    <a:pt x="12313" y="11507"/>
                    <a:pt x="11999" y="11177"/>
                    <a:pt x="11906" y="11177"/>
                  </a:cubicBezTo>
                  <a:cubicBezTo>
                    <a:pt x="11905" y="11177"/>
                    <a:pt x="11905" y="11177"/>
                    <a:pt x="11905" y="11177"/>
                  </a:cubicBezTo>
                  <a:lnTo>
                    <a:pt x="11905" y="11177"/>
                  </a:lnTo>
                  <a:cubicBezTo>
                    <a:pt x="12009" y="11176"/>
                    <a:pt x="12107" y="11167"/>
                    <a:pt x="12211" y="11156"/>
                  </a:cubicBezTo>
                  <a:cubicBezTo>
                    <a:pt x="12437" y="11133"/>
                    <a:pt x="12607" y="11050"/>
                    <a:pt x="12770" y="10903"/>
                  </a:cubicBezTo>
                  <a:cubicBezTo>
                    <a:pt x="12789" y="10884"/>
                    <a:pt x="12747" y="10863"/>
                    <a:pt x="12737" y="10859"/>
                  </a:cubicBezTo>
                  <a:cubicBezTo>
                    <a:pt x="12572" y="10783"/>
                    <a:pt x="12480" y="10753"/>
                    <a:pt x="12303" y="10748"/>
                  </a:cubicBezTo>
                  <a:lnTo>
                    <a:pt x="12303" y="10748"/>
                  </a:lnTo>
                  <a:cubicBezTo>
                    <a:pt x="12307" y="10748"/>
                    <a:pt x="12310" y="10748"/>
                    <a:pt x="12313" y="10748"/>
                  </a:cubicBezTo>
                  <a:cubicBezTo>
                    <a:pt x="12402" y="10748"/>
                    <a:pt x="12521" y="10726"/>
                    <a:pt x="12601" y="10697"/>
                  </a:cubicBezTo>
                  <a:cubicBezTo>
                    <a:pt x="12978" y="10557"/>
                    <a:pt x="13211" y="10313"/>
                    <a:pt x="13210" y="9897"/>
                  </a:cubicBezTo>
                  <a:cubicBezTo>
                    <a:pt x="13210" y="9858"/>
                    <a:pt x="13136" y="9848"/>
                    <a:pt x="13099" y="9848"/>
                  </a:cubicBezTo>
                  <a:cubicBezTo>
                    <a:pt x="13094" y="9848"/>
                    <a:pt x="13090" y="9848"/>
                    <a:pt x="13087" y="9848"/>
                  </a:cubicBezTo>
                  <a:cubicBezTo>
                    <a:pt x="13011" y="9853"/>
                    <a:pt x="12477" y="9936"/>
                    <a:pt x="12454" y="9936"/>
                  </a:cubicBezTo>
                  <a:cubicBezTo>
                    <a:pt x="12447" y="9936"/>
                    <a:pt x="12485" y="9928"/>
                    <a:pt x="12597" y="9909"/>
                  </a:cubicBezTo>
                  <a:cubicBezTo>
                    <a:pt x="12876" y="9859"/>
                    <a:pt x="13120" y="9675"/>
                    <a:pt x="13305" y="9472"/>
                  </a:cubicBezTo>
                  <a:cubicBezTo>
                    <a:pt x="13341" y="9433"/>
                    <a:pt x="13214" y="9415"/>
                    <a:pt x="13177" y="9415"/>
                  </a:cubicBezTo>
                  <a:cubicBezTo>
                    <a:pt x="13173" y="9415"/>
                    <a:pt x="13171" y="9416"/>
                    <a:pt x="13169" y="9416"/>
                  </a:cubicBezTo>
                  <a:cubicBezTo>
                    <a:pt x="13159" y="9418"/>
                    <a:pt x="13148" y="9421"/>
                    <a:pt x="13138" y="9423"/>
                  </a:cubicBezTo>
                  <a:lnTo>
                    <a:pt x="13138" y="9423"/>
                  </a:lnTo>
                  <a:cubicBezTo>
                    <a:pt x="13136" y="9422"/>
                    <a:pt x="13134" y="9421"/>
                    <a:pt x="13132" y="9421"/>
                  </a:cubicBezTo>
                  <a:cubicBezTo>
                    <a:pt x="13130" y="9422"/>
                    <a:pt x="13129" y="9424"/>
                    <a:pt x="13127" y="9426"/>
                  </a:cubicBezTo>
                  <a:lnTo>
                    <a:pt x="13127" y="9426"/>
                  </a:lnTo>
                  <a:cubicBezTo>
                    <a:pt x="12940" y="9468"/>
                    <a:pt x="12750" y="9489"/>
                    <a:pt x="12562" y="9489"/>
                  </a:cubicBezTo>
                  <a:cubicBezTo>
                    <a:pt x="11756" y="9489"/>
                    <a:pt x="10987" y="9101"/>
                    <a:pt x="10706" y="8300"/>
                  </a:cubicBezTo>
                  <a:lnTo>
                    <a:pt x="10706" y="8300"/>
                  </a:lnTo>
                  <a:cubicBezTo>
                    <a:pt x="10896" y="8405"/>
                    <a:pt x="11121" y="8432"/>
                    <a:pt x="11347" y="8432"/>
                  </a:cubicBezTo>
                  <a:cubicBezTo>
                    <a:pt x="11505" y="8432"/>
                    <a:pt x="11664" y="8419"/>
                    <a:pt x="11813" y="8410"/>
                  </a:cubicBezTo>
                  <a:cubicBezTo>
                    <a:pt x="11848" y="8409"/>
                    <a:pt x="11878" y="8386"/>
                    <a:pt x="11837" y="8361"/>
                  </a:cubicBezTo>
                  <a:cubicBezTo>
                    <a:pt x="11543" y="8179"/>
                    <a:pt x="11287" y="7965"/>
                    <a:pt x="11101" y="7682"/>
                  </a:cubicBezTo>
                  <a:lnTo>
                    <a:pt x="11101" y="7682"/>
                  </a:lnTo>
                  <a:cubicBezTo>
                    <a:pt x="11274" y="7770"/>
                    <a:pt x="11472" y="7822"/>
                    <a:pt x="11664" y="7822"/>
                  </a:cubicBezTo>
                  <a:cubicBezTo>
                    <a:pt x="11935" y="7822"/>
                    <a:pt x="12192" y="7718"/>
                    <a:pt x="12346" y="7469"/>
                  </a:cubicBezTo>
                  <a:cubicBezTo>
                    <a:pt x="12358" y="7446"/>
                    <a:pt x="12332" y="7430"/>
                    <a:pt x="12314" y="7424"/>
                  </a:cubicBezTo>
                  <a:cubicBezTo>
                    <a:pt x="11891" y="7270"/>
                    <a:pt x="11450" y="7195"/>
                    <a:pt x="11029" y="7033"/>
                  </a:cubicBezTo>
                  <a:cubicBezTo>
                    <a:pt x="10632" y="6881"/>
                    <a:pt x="10353" y="6592"/>
                    <a:pt x="10101" y="6266"/>
                  </a:cubicBezTo>
                  <a:cubicBezTo>
                    <a:pt x="10034" y="6177"/>
                    <a:pt x="9973" y="6081"/>
                    <a:pt x="9916" y="5985"/>
                  </a:cubicBezTo>
                  <a:lnTo>
                    <a:pt x="9916" y="5985"/>
                  </a:lnTo>
                  <a:cubicBezTo>
                    <a:pt x="9991" y="6038"/>
                    <a:pt x="10073" y="6065"/>
                    <a:pt x="10163" y="6065"/>
                  </a:cubicBezTo>
                  <a:cubicBezTo>
                    <a:pt x="10175" y="6065"/>
                    <a:pt x="10187" y="6064"/>
                    <a:pt x="10200" y="6063"/>
                  </a:cubicBezTo>
                  <a:cubicBezTo>
                    <a:pt x="10204" y="6064"/>
                    <a:pt x="10215" y="6065"/>
                    <a:pt x="10229" y="6065"/>
                  </a:cubicBezTo>
                  <a:cubicBezTo>
                    <a:pt x="10260" y="6065"/>
                    <a:pt x="10300" y="6060"/>
                    <a:pt x="10287" y="6034"/>
                  </a:cubicBezTo>
                  <a:cubicBezTo>
                    <a:pt x="10283" y="6026"/>
                    <a:pt x="10019" y="5543"/>
                    <a:pt x="10183" y="5543"/>
                  </a:cubicBezTo>
                  <a:cubicBezTo>
                    <a:pt x="10193" y="5543"/>
                    <a:pt x="10204" y="5544"/>
                    <a:pt x="10217" y="5548"/>
                  </a:cubicBezTo>
                  <a:cubicBezTo>
                    <a:pt x="10364" y="5590"/>
                    <a:pt x="10389" y="5596"/>
                    <a:pt x="10540" y="5624"/>
                  </a:cubicBezTo>
                  <a:cubicBezTo>
                    <a:pt x="10545" y="5625"/>
                    <a:pt x="10558" y="5626"/>
                    <a:pt x="10572" y="5626"/>
                  </a:cubicBezTo>
                  <a:cubicBezTo>
                    <a:pt x="10601" y="5626"/>
                    <a:pt x="10637" y="5620"/>
                    <a:pt x="10627" y="5594"/>
                  </a:cubicBezTo>
                  <a:cubicBezTo>
                    <a:pt x="10522" y="5297"/>
                    <a:pt x="10341" y="5250"/>
                    <a:pt x="10745" y="5209"/>
                  </a:cubicBezTo>
                  <a:cubicBezTo>
                    <a:pt x="10961" y="5189"/>
                    <a:pt x="11112" y="5092"/>
                    <a:pt x="11249" y="4928"/>
                  </a:cubicBezTo>
                  <a:cubicBezTo>
                    <a:pt x="11280" y="4889"/>
                    <a:pt x="11169" y="4871"/>
                    <a:pt x="11152" y="4869"/>
                  </a:cubicBezTo>
                  <a:cubicBezTo>
                    <a:pt x="10434" y="4841"/>
                    <a:pt x="9756" y="4571"/>
                    <a:pt x="9201" y="4121"/>
                  </a:cubicBezTo>
                  <a:cubicBezTo>
                    <a:pt x="9103" y="4041"/>
                    <a:pt x="8921" y="3844"/>
                    <a:pt x="8862" y="3820"/>
                  </a:cubicBezTo>
                  <a:lnTo>
                    <a:pt x="8862" y="3820"/>
                  </a:lnTo>
                  <a:cubicBezTo>
                    <a:pt x="9037" y="3890"/>
                    <a:pt x="9117" y="3890"/>
                    <a:pt x="9301" y="3900"/>
                  </a:cubicBezTo>
                  <a:cubicBezTo>
                    <a:pt x="9312" y="3900"/>
                    <a:pt x="9388" y="3896"/>
                    <a:pt x="9367" y="3867"/>
                  </a:cubicBezTo>
                  <a:cubicBezTo>
                    <a:pt x="9253" y="3702"/>
                    <a:pt x="8950" y="3524"/>
                    <a:pt x="9234" y="3524"/>
                  </a:cubicBezTo>
                  <a:cubicBezTo>
                    <a:pt x="9247" y="3524"/>
                    <a:pt x="9261" y="3524"/>
                    <a:pt x="9277" y="3525"/>
                  </a:cubicBezTo>
                  <a:cubicBezTo>
                    <a:pt x="9289" y="3525"/>
                    <a:pt x="9301" y="3526"/>
                    <a:pt x="9313" y="3526"/>
                  </a:cubicBezTo>
                  <a:cubicBezTo>
                    <a:pt x="9489" y="3526"/>
                    <a:pt x="9635" y="3461"/>
                    <a:pt x="9785" y="3369"/>
                  </a:cubicBezTo>
                  <a:cubicBezTo>
                    <a:pt x="9816" y="3351"/>
                    <a:pt x="9783" y="3327"/>
                    <a:pt x="9762" y="3318"/>
                  </a:cubicBezTo>
                  <a:cubicBezTo>
                    <a:pt x="9621" y="3254"/>
                    <a:pt x="9479" y="3200"/>
                    <a:pt x="9336" y="3145"/>
                  </a:cubicBezTo>
                  <a:cubicBezTo>
                    <a:pt x="8806" y="2941"/>
                    <a:pt x="9065" y="2939"/>
                    <a:pt x="9254" y="2939"/>
                  </a:cubicBezTo>
                  <a:cubicBezTo>
                    <a:pt x="9257" y="2939"/>
                    <a:pt x="9261" y="2939"/>
                    <a:pt x="9264" y="2939"/>
                  </a:cubicBezTo>
                  <a:cubicBezTo>
                    <a:pt x="9292" y="2939"/>
                    <a:pt x="9318" y="2939"/>
                    <a:pt x="9339" y="2938"/>
                  </a:cubicBezTo>
                  <a:cubicBezTo>
                    <a:pt x="9589" y="2933"/>
                    <a:pt x="9806" y="2917"/>
                    <a:pt x="10021" y="2783"/>
                  </a:cubicBezTo>
                  <a:cubicBezTo>
                    <a:pt x="10054" y="2762"/>
                    <a:pt x="10020" y="2740"/>
                    <a:pt x="9998" y="2732"/>
                  </a:cubicBezTo>
                  <a:cubicBezTo>
                    <a:pt x="9613" y="2570"/>
                    <a:pt x="9229" y="2523"/>
                    <a:pt x="8822" y="2521"/>
                  </a:cubicBezTo>
                  <a:lnTo>
                    <a:pt x="8822" y="2521"/>
                  </a:lnTo>
                  <a:cubicBezTo>
                    <a:pt x="9153" y="2219"/>
                    <a:pt x="9413" y="1833"/>
                    <a:pt x="9471" y="1384"/>
                  </a:cubicBezTo>
                  <a:cubicBezTo>
                    <a:pt x="9475" y="1349"/>
                    <a:pt x="9421" y="1335"/>
                    <a:pt x="9372" y="1335"/>
                  </a:cubicBezTo>
                  <a:cubicBezTo>
                    <a:pt x="9343" y="1335"/>
                    <a:pt x="9317" y="1340"/>
                    <a:pt x="9306" y="1348"/>
                  </a:cubicBezTo>
                  <a:cubicBezTo>
                    <a:pt x="9303" y="1351"/>
                    <a:pt x="9300" y="1353"/>
                    <a:pt x="9297" y="1355"/>
                  </a:cubicBezTo>
                  <a:lnTo>
                    <a:pt x="9297" y="1355"/>
                  </a:lnTo>
                  <a:cubicBezTo>
                    <a:pt x="9294" y="1354"/>
                    <a:pt x="9291" y="1354"/>
                    <a:pt x="9288" y="1353"/>
                  </a:cubicBezTo>
                  <a:cubicBezTo>
                    <a:pt x="9288" y="1356"/>
                    <a:pt x="9288" y="1359"/>
                    <a:pt x="9287" y="1362"/>
                  </a:cubicBezTo>
                  <a:lnTo>
                    <a:pt x="9287" y="1362"/>
                  </a:lnTo>
                  <a:cubicBezTo>
                    <a:pt x="8976" y="1595"/>
                    <a:pt x="8665" y="1807"/>
                    <a:pt x="8341" y="2011"/>
                  </a:cubicBezTo>
                  <a:lnTo>
                    <a:pt x="8341" y="2011"/>
                  </a:lnTo>
                  <a:cubicBezTo>
                    <a:pt x="8431" y="1811"/>
                    <a:pt x="8493" y="1603"/>
                    <a:pt x="8550" y="1384"/>
                  </a:cubicBezTo>
                  <a:cubicBezTo>
                    <a:pt x="8559" y="1351"/>
                    <a:pt x="8497" y="1335"/>
                    <a:pt x="8446" y="1335"/>
                  </a:cubicBezTo>
                  <a:cubicBezTo>
                    <a:pt x="8419" y="1335"/>
                    <a:pt x="8395" y="1340"/>
                    <a:pt x="8385" y="1348"/>
                  </a:cubicBezTo>
                  <a:cubicBezTo>
                    <a:pt x="8383" y="1351"/>
                    <a:pt x="8381" y="1353"/>
                    <a:pt x="8379" y="1355"/>
                  </a:cubicBezTo>
                  <a:lnTo>
                    <a:pt x="8379" y="1355"/>
                  </a:lnTo>
                  <a:cubicBezTo>
                    <a:pt x="8375" y="1355"/>
                    <a:pt x="8372" y="1354"/>
                    <a:pt x="8368" y="1353"/>
                  </a:cubicBezTo>
                  <a:cubicBezTo>
                    <a:pt x="8366" y="1359"/>
                    <a:pt x="8365" y="1366"/>
                    <a:pt x="8363" y="1372"/>
                  </a:cubicBezTo>
                  <a:lnTo>
                    <a:pt x="8363" y="1372"/>
                  </a:lnTo>
                  <a:cubicBezTo>
                    <a:pt x="8165" y="1584"/>
                    <a:pt x="8015" y="1826"/>
                    <a:pt x="7848" y="2057"/>
                  </a:cubicBezTo>
                  <a:lnTo>
                    <a:pt x="7848" y="2057"/>
                  </a:lnTo>
                  <a:cubicBezTo>
                    <a:pt x="7810" y="1528"/>
                    <a:pt x="7836" y="972"/>
                    <a:pt x="7720" y="464"/>
                  </a:cubicBezTo>
                  <a:cubicBezTo>
                    <a:pt x="7652" y="171"/>
                    <a:pt x="7550" y="1"/>
                    <a:pt x="7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8"/>
            <p:cNvSpPr/>
            <p:nvPr/>
          </p:nvSpPr>
          <p:spPr>
            <a:xfrm>
              <a:off x="6232217" y="2361027"/>
              <a:ext cx="166821" cy="334795"/>
            </a:xfrm>
            <a:custGeom>
              <a:rect b="b" l="l" r="r" t="t"/>
              <a:pathLst>
                <a:path extrusionOk="0" h="18592" w="9264">
                  <a:moveTo>
                    <a:pt x="4653" y="0"/>
                  </a:moveTo>
                  <a:cubicBezTo>
                    <a:pt x="4344" y="0"/>
                    <a:pt x="4036" y="224"/>
                    <a:pt x="4020" y="570"/>
                  </a:cubicBezTo>
                  <a:lnTo>
                    <a:pt x="4119" y="613"/>
                  </a:lnTo>
                  <a:cubicBezTo>
                    <a:pt x="3902" y="548"/>
                    <a:pt x="3624" y="526"/>
                    <a:pt x="3426" y="418"/>
                  </a:cubicBezTo>
                  <a:lnTo>
                    <a:pt x="3426" y="418"/>
                  </a:lnTo>
                  <a:cubicBezTo>
                    <a:pt x="3487" y="591"/>
                    <a:pt x="3763" y="677"/>
                    <a:pt x="3902" y="787"/>
                  </a:cubicBezTo>
                  <a:lnTo>
                    <a:pt x="3228" y="787"/>
                  </a:lnTo>
                  <a:cubicBezTo>
                    <a:pt x="3307" y="961"/>
                    <a:pt x="3465" y="1135"/>
                    <a:pt x="3664" y="1156"/>
                  </a:cubicBezTo>
                  <a:cubicBezTo>
                    <a:pt x="3425" y="1439"/>
                    <a:pt x="3248" y="1808"/>
                    <a:pt x="3029" y="2134"/>
                  </a:cubicBezTo>
                  <a:cubicBezTo>
                    <a:pt x="3307" y="2134"/>
                    <a:pt x="3524" y="2003"/>
                    <a:pt x="3743" y="1830"/>
                  </a:cubicBezTo>
                  <a:lnTo>
                    <a:pt x="3743" y="1830"/>
                  </a:lnTo>
                  <a:cubicBezTo>
                    <a:pt x="3722" y="2372"/>
                    <a:pt x="3130" y="3002"/>
                    <a:pt x="2674" y="3111"/>
                  </a:cubicBezTo>
                  <a:cubicBezTo>
                    <a:pt x="2792" y="3143"/>
                    <a:pt x="2910" y="3164"/>
                    <a:pt x="3029" y="3164"/>
                  </a:cubicBezTo>
                  <a:cubicBezTo>
                    <a:pt x="3148" y="3164"/>
                    <a:pt x="3267" y="3142"/>
                    <a:pt x="3387" y="3088"/>
                  </a:cubicBezTo>
                  <a:lnTo>
                    <a:pt x="3387" y="3088"/>
                  </a:lnTo>
                  <a:cubicBezTo>
                    <a:pt x="3229" y="3327"/>
                    <a:pt x="3130" y="3654"/>
                    <a:pt x="2951" y="3891"/>
                  </a:cubicBezTo>
                  <a:cubicBezTo>
                    <a:pt x="2754" y="4174"/>
                    <a:pt x="2555" y="4369"/>
                    <a:pt x="2318" y="4608"/>
                  </a:cubicBezTo>
                  <a:cubicBezTo>
                    <a:pt x="2402" y="4647"/>
                    <a:pt x="2494" y="4661"/>
                    <a:pt x="2587" y="4661"/>
                  </a:cubicBezTo>
                  <a:cubicBezTo>
                    <a:pt x="2756" y="4661"/>
                    <a:pt x="2929" y="4615"/>
                    <a:pt x="3069" y="4587"/>
                  </a:cubicBezTo>
                  <a:lnTo>
                    <a:pt x="3069" y="4587"/>
                  </a:lnTo>
                  <a:cubicBezTo>
                    <a:pt x="2991" y="5130"/>
                    <a:pt x="2713" y="5500"/>
                    <a:pt x="2238" y="5738"/>
                  </a:cubicBezTo>
                  <a:cubicBezTo>
                    <a:pt x="2456" y="5738"/>
                    <a:pt x="2674" y="5738"/>
                    <a:pt x="2873" y="5671"/>
                  </a:cubicBezTo>
                  <a:lnTo>
                    <a:pt x="2873" y="5671"/>
                  </a:lnTo>
                  <a:cubicBezTo>
                    <a:pt x="2833" y="5776"/>
                    <a:pt x="2791" y="5884"/>
                    <a:pt x="2751" y="5993"/>
                  </a:cubicBezTo>
                  <a:cubicBezTo>
                    <a:pt x="2338" y="6606"/>
                    <a:pt x="2228" y="6685"/>
                    <a:pt x="1981" y="7060"/>
                  </a:cubicBezTo>
                  <a:cubicBezTo>
                    <a:pt x="1704" y="7516"/>
                    <a:pt x="1387" y="7929"/>
                    <a:pt x="992" y="8276"/>
                  </a:cubicBezTo>
                  <a:cubicBezTo>
                    <a:pt x="1287" y="8233"/>
                    <a:pt x="1683" y="8276"/>
                    <a:pt x="1922" y="8017"/>
                  </a:cubicBezTo>
                  <a:lnTo>
                    <a:pt x="1922" y="8017"/>
                  </a:lnTo>
                  <a:cubicBezTo>
                    <a:pt x="1764" y="8582"/>
                    <a:pt x="1466" y="8929"/>
                    <a:pt x="1188" y="9407"/>
                  </a:cubicBezTo>
                  <a:cubicBezTo>
                    <a:pt x="1445" y="9385"/>
                    <a:pt x="1683" y="9255"/>
                    <a:pt x="1940" y="9169"/>
                  </a:cubicBezTo>
                  <a:lnTo>
                    <a:pt x="1940" y="9169"/>
                  </a:lnTo>
                  <a:cubicBezTo>
                    <a:pt x="1783" y="9711"/>
                    <a:pt x="1565" y="10168"/>
                    <a:pt x="1168" y="10537"/>
                  </a:cubicBezTo>
                  <a:cubicBezTo>
                    <a:pt x="832" y="10840"/>
                    <a:pt x="178" y="11384"/>
                    <a:pt x="0" y="11775"/>
                  </a:cubicBezTo>
                  <a:cubicBezTo>
                    <a:pt x="91" y="11784"/>
                    <a:pt x="178" y="11790"/>
                    <a:pt x="264" y="11790"/>
                  </a:cubicBezTo>
                  <a:cubicBezTo>
                    <a:pt x="383" y="11790"/>
                    <a:pt x="498" y="11779"/>
                    <a:pt x="613" y="11754"/>
                  </a:cubicBezTo>
                  <a:lnTo>
                    <a:pt x="613" y="11754"/>
                  </a:lnTo>
                  <a:cubicBezTo>
                    <a:pt x="455" y="11993"/>
                    <a:pt x="257" y="12189"/>
                    <a:pt x="98" y="12449"/>
                  </a:cubicBezTo>
                  <a:cubicBezTo>
                    <a:pt x="113" y="12450"/>
                    <a:pt x="128" y="12451"/>
                    <a:pt x="143" y="12451"/>
                  </a:cubicBezTo>
                  <a:cubicBezTo>
                    <a:pt x="420" y="12451"/>
                    <a:pt x="664" y="12269"/>
                    <a:pt x="910" y="12166"/>
                  </a:cubicBezTo>
                  <a:lnTo>
                    <a:pt x="910" y="12166"/>
                  </a:lnTo>
                  <a:cubicBezTo>
                    <a:pt x="692" y="12689"/>
                    <a:pt x="375" y="13187"/>
                    <a:pt x="198" y="13708"/>
                  </a:cubicBezTo>
                  <a:cubicBezTo>
                    <a:pt x="474" y="13579"/>
                    <a:pt x="831" y="13405"/>
                    <a:pt x="1048" y="13144"/>
                  </a:cubicBezTo>
                  <a:lnTo>
                    <a:pt x="1048" y="13144"/>
                  </a:lnTo>
                  <a:cubicBezTo>
                    <a:pt x="988" y="13361"/>
                    <a:pt x="852" y="13600"/>
                    <a:pt x="852" y="13817"/>
                  </a:cubicBezTo>
                  <a:cubicBezTo>
                    <a:pt x="990" y="13795"/>
                    <a:pt x="1109" y="13752"/>
                    <a:pt x="1228" y="13729"/>
                  </a:cubicBezTo>
                  <a:lnTo>
                    <a:pt x="1228" y="13729"/>
                  </a:lnTo>
                  <a:cubicBezTo>
                    <a:pt x="1150" y="14011"/>
                    <a:pt x="1089" y="14337"/>
                    <a:pt x="951" y="14598"/>
                  </a:cubicBezTo>
                  <a:cubicBezTo>
                    <a:pt x="772" y="14945"/>
                    <a:pt x="456" y="15142"/>
                    <a:pt x="258" y="15466"/>
                  </a:cubicBezTo>
                  <a:cubicBezTo>
                    <a:pt x="536" y="15466"/>
                    <a:pt x="832" y="15401"/>
                    <a:pt x="1089" y="15249"/>
                  </a:cubicBezTo>
                  <a:lnTo>
                    <a:pt x="1089" y="15249"/>
                  </a:lnTo>
                  <a:cubicBezTo>
                    <a:pt x="1011" y="16008"/>
                    <a:pt x="595" y="16617"/>
                    <a:pt x="139" y="17139"/>
                  </a:cubicBezTo>
                  <a:lnTo>
                    <a:pt x="2138" y="18529"/>
                  </a:lnTo>
                  <a:cubicBezTo>
                    <a:pt x="2380" y="18574"/>
                    <a:pt x="2621" y="18591"/>
                    <a:pt x="2860" y="18591"/>
                  </a:cubicBezTo>
                  <a:cubicBezTo>
                    <a:pt x="3675" y="18591"/>
                    <a:pt x="4474" y="18389"/>
                    <a:pt x="5285" y="18355"/>
                  </a:cubicBezTo>
                  <a:cubicBezTo>
                    <a:pt x="6036" y="18311"/>
                    <a:pt x="6788" y="18138"/>
                    <a:pt x="7522" y="17920"/>
                  </a:cubicBezTo>
                  <a:cubicBezTo>
                    <a:pt x="7877" y="17832"/>
                    <a:pt x="9264" y="17399"/>
                    <a:pt x="9224" y="16855"/>
                  </a:cubicBezTo>
                  <a:cubicBezTo>
                    <a:pt x="9206" y="16616"/>
                    <a:pt x="8495" y="16225"/>
                    <a:pt x="8336" y="16138"/>
                  </a:cubicBezTo>
                  <a:lnTo>
                    <a:pt x="8336" y="16138"/>
                  </a:lnTo>
                  <a:cubicBezTo>
                    <a:pt x="8457" y="16191"/>
                    <a:pt x="8606" y="16220"/>
                    <a:pt x="8749" y="16220"/>
                  </a:cubicBezTo>
                  <a:cubicBezTo>
                    <a:pt x="8841" y="16220"/>
                    <a:pt x="8931" y="16208"/>
                    <a:pt x="9009" y="16183"/>
                  </a:cubicBezTo>
                  <a:cubicBezTo>
                    <a:pt x="8714" y="16008"/>
                    <a:pt x="8317" y="15639"/>
                    <a:pt x="8258" y="15227"/>
                  </a:cubicBezTo>
                  <a:cubicBezTo>
                    <a:pt x="8346" y="15227"/>
                    <a:pt x="8453" y="15238"/>
                    <a:pt x="8561" y="15238"/>
                  </a:cubicBezTo>
                  <a:cubicBezTo>
                    <a:pt x="8719" y="15238"/>
                    <a:pt x="8877" y="15214"/>
                    <a:pt x="8971" y="15097"/>
                  </a:cubicBezTo>
                  <a:cubicBezTo>
                    <a:pt x="8515" y="15010"/>
                    <a:pt x="8159" y="14447"/>
                    <a:pt x="7782" y="14163"/>
                  </a:cubicBezTo>
                  <a:lnTo>
                    <a:pt x="7782" y="14163"/>
                  </a:lnTo>
                  <a:cubicBezTo>
                    <a:pt x="7891" y="14210"/>
                    <a:pt x="8042" y="14245"/>
                    <a:pt x="8188" y="14245"/>
                  </a:cubicBezTo>
                  <a:cubicBezTo>
                    <a:pt x="8309" y="14245"/>
                    <a:pt x="8426" y="14221"/>
                    <a:pt x="8516" y="14163"/>
                  </a:cubicBezTo>
                  <a:cubicBezTo>
                    <a:pt x="8178" y="14053"/>
                    <a:pt x="7586" y="13685"/>
                    <a:pt x="7487" y="13273"/>
                  </a:cubicBezTo>
                  <a:lnTo>
                    <a:pt x="7487" y="13273"/>
                  </a:lnTo>
                  <a:cubicBezTo>
                    <a:pt x="7704" y="13360"/>
                    <a:pt x="7903" y="13490"/>
                    <a:pt x="8139" y="13490"/>
                  </a:cubicBezTo>
                  <a:cubicBezTo>
                    <a:pt x="7882" y="13229"/>
                    <a:pt x="7586" y="12817"/>
                    <a:pt x="7605" y="12405"/>
                  </a:cubicBezTo>
                  <a:lnTo>
                    <a:pt x="7605" y="12405"/>
                  </a:lnTo>
                  <a:cubicBezTo>
                    <a:pt x="7822" y="12513"/>
                    <a:pt x="8060" y="12534"/>
                    <a:pt x="8296" y="12534"/>
                  </a:cubicBezTo>
                  <a:cubicBezTo>
                    <a:pt x="7940" y="12382"/>
                    <a:pt x="7406" y="12143"/>
                    <a:pt x="7249" y="11754"/>
                  </a:cubicBezTo>
                  <a:lnTo>
                    <a:pt x="7249" y="11754"/>
                  </a:lnTo>
                  <a:cubicBezTo>
                    <a:pt x="7431" y="11787"/>
                    <a:pt x="7590" y="11834"/>
                    <a:pt x="7770" y="11834"/>
                  </a:cubicBezTo>
                  <a:cubicBezTo>
                    <a:pt x="7825" y="11834"/>
                    <a:pt x="7881" y="11829"/>
                    <a:pt x="7940" y="11819"/>
                  </a:cubicBezTo>
                  <a:cubicBezTo>
                    <a:pt x="7466" y="11450"/>
                    <a:pt x="6931" y="10950"/>
                    <a:pt x="6812" y="10300"/>
                  </a:cubicBezTo>
                  <a:cubicBezTo>
                    <a:pt x="6843" y="10295"/>
                    <a:pt x="6874" y="10293"/>
                    <a:pt x="6904" y="10293"/>
                  </a:cubicBezTo>
                  <a:cubicBezTo>
                    <a:pt x="7031" y="10293"/>
                    <a:pt x="7155" y="10325"/>
                    <a:pt x="7267" y="10343"/>
                  </a:cubicBezTo>
                  <a:cubicBezTo>
                    <a:pt x="6753" y="10169"/>
                    <a:pt x="6475" y="9626"/>
                    <a:pt x="6416" y="9060"/>
                  </a:cubicBezTo>
                  <a:lnTo>
                    <a:pt x="6416" y="9060"/>
                  </a:lnTo>
                  <a:cubicBezTo>
                    <a:pt x="6555" y="9146"/>
                    <a:pt x="6693" y="9177"/>
                    <a:pt x="6841" y="9177"/>
                  </a:cubicBezTo>
                  <a:cubicBezTo>
                    <a:pt x="6883" y="9177"/>
                    <a:pt x="6926" y="9175"/>
                    <a:pt x="6971" y="9170"/>
                  </a:cubicBezTo>
                  <a:cubicBezTo>
                    <a:pt x="6753" y="8997"/>
                    <a:pt x="6536" y="8930"/>
                    <a:pt x="6337" y="8713"/>
                  </a:cubicBezTo>
                  <a:cubicBezTo>
                    <a:pt x="6159" y="8475"/>
                    <a:pt x="6020" y="8192"/>
                    <a:pt x="5802" y="7976"/>
                  </a:cubicBezTo>
                  <a:lnTo>
                    <a:pt x="5802" y="7976"/>
                  </a:lnTo>
                  <a:cubicBezTo>
                    <a:pt x="6001" y="8154"/>
                    <a:pt x="6414" y="8351"/>
                    <a:pt x="6680" y="8351"/>
                  </a:cubicBezTo>
                  <a:cubicBezTo>
                    <a:pt x="6706" y="8351"/>
                    <a:pt x="6730" y="8349"/>
                    <a:pt x="6752" y="8345"/>
                  </a:cubicBezTo>
                  <a:cubicBezTo>
                    <a:pt x="6356" y="8031"/>
                    <a:pt x="6086" y="7704"/>
                    <a:pt x="5812" y="7307"/>
                  </a:cubicBezTo>
                  <a:lnTo>
                    <a:pt x="5812" y="7307"/>
                  </a:lnTo>
                  <a:cubicBezTo>
                    <a:pt x="5821" y="7320"/>
                    <a:pt x="5830" y="7331"/>
                    <a:pt x="5841" y="7345"/>
                  </a:cubicBezTo>
                  <a:cubicBezTo>
                    <a:pt x="5563" y="6759"/>
                    <a:pt x="5523" y="6172"/>
                    <a:pt x="5366" y="5564"/>
                  </a:cubicBezTo>
                  <a:lnTo>
                    <a:pt x="5366" y="5564"/>
                  </a:lnTo>
                  <a:cubicBezTo>
                    <a:pt x="5562" y="5594"/>
                    <a:pt x="5749" y="5624"/>
                    <a:pt x="5932" y="5624"/>
                  </a:cubicBezTo>
                  <a:cubicBezTo>
                    <a:pt x="6007" y="5624"/>
                    <a:pt x="6082" y="5619"/>
                    <a:pt x="6158" y="5607"/>
                  </a:cubicBezTo>
                  <a:cubicBezTo>
                    <a:pt x="5861" y="5347"/>
                    <a:pt x="5801" y="5000"/>
                    <a:pt x="5662" y="4608"/>
                  </a:cubicBezTo>
                  <a:lnTo>
                    <a:pt x="5662" y="4608"/>
                  </a:lnTo>
                  <a:cubicBezTo>
                    <a:pt x="5880" y="4697"/>
                    <a:pt x="6107" y="4757"/>
                    <a:pt x="6330" y="4757"/>
                  </a:cubicBezTo>
                  <a:cubicBezTo>
                    <a:pt x="6432" y="4757"/>
                    <a:pt x="6533" y="4744"/>
                    <a:pt x="6632" y="4717"/>
                  </a:cubicBezTo>
                  <a:cubicBezTo>
                    <a:pt x="5899" y="4565"/>
                    <a:pt x="5385" y="3196"/>
                    <a:pt x="5228" y="2502"/>
                  </a:cubicBezTo>
                  <a:lnTo>
                    <a:pt x="5228" y="2502"/>
                  </a:lnTo>
                  <a:cubicBezTo>
                    <a:pt x="5359" y="2525"/>
                    <a:pt x="5533" y="2563"/>
                    <a:pt x="5698" y="2606"/>
                  </a:cubicBezTo>
                  <a:cubicBezTo>
                    <a:pt x="5225" y="2282"/>
                    <a:pt x="4792" y="1349"/>
                    <a:pt x="4714" y="917"/>
                  </a:cubicBezTo>
                  <a:cubicBezTo>
                    <a:pt x="4813" y="874"/>
                    <a:pt x="4931" y="851"/>
                    <a:pt x="5030" y="851"/>
                  </a:cubicBezTo>
                  <a:cubicBezTo>
                    <a:pt x="4891" y="634"/>
                    <a:pt x="4614" y="656"/>
                    <a:pt x="4396" y="613"/>
                  </a:cubicBezTo>
                  <a:cubicBezTo>
                    <a:pt x="4515" y="396"/>
                    <a:pt x="4714" y="244"/>
                    <a:pt x="4832" y="27"/>
                  </a:cubicBezTo>
                  <a:cubicBezTo>
                    <a:pt x="4774" y="9"/>
                    <a:pt x="4713" y="0"/>
                    <a:pt x="4653"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8"/>
            <p:cNvSpPr/>
            <p:nvPr/>
          </p:nvSpPr>
          <p:spPr>
            <a:xfrm>
              <a:off x="6334842" y="2407919"/>
              <a:ext cx="6501" cy="2107"/>
            </a:xfrm>
            <a:custGeom>
              <a:rect b="b" l="l" r="r" t="t"/>
              <a:pathLst>
                <a:path extrusionOk="0" h="117" w="361">
                  <a:moveTo>
                    <a:pt x="1" y="1"/>
                  </a:moveTo>
                  <a:lnTo>
                    <a:pt x="1" y="1"/>
                  </a:lnTo>
                  <a:cubicBezTo>
                    <a:pt x="106" y="73"/>
                    <a:pt x="214" y="116"/>
                    <a:pt x="320" y="116"/>
                  </a:cubicBezTo>
                  <a:cubicBezTo>
                    <a:pt x="333" y="116"/>
                    <a:pt x="347" y="116"/>
                    <a:pt x="360" y="114"/>
                  </a:cubicBezTo>
                  <a:cubicBezTo>
                    <a:pt x="263" y="74"/>
                    <a:pt x="135" y="36"/>
                    <a:pt x="1" y="1"/>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8"/>
            <p:cNvSpPr/>
            <p:nvPr/>
          </p:nvSpPr>
          <p:spPr>
            <a:xfrm>
              <a:off x="6281306" y="2379143"/>
              <a:ext cx="28452" cy="12515"/>
            </a:xfrm>
            <a:custGeom>
              <a:rect b="b" l="l" r="r" t="t"/>
              <a:pathLst>
                <a:path extrusionOk="0" h="695" w="1580">
                  <a:moveTo>
                    <a:pt x="1201" y="624"/>
                  </a:moveTo>
                  <a:cubicBezTo>
                    <a:pt x="1201" y="624"/>
                    <a:pt x="1201" y="625"/>
                    <a:pt x="1202" y="625"/>
                  </a:cubicBezTo>
                  <a:lnTo>
                    <a:pt x="1202" y="625"/>
                  </a:lnTo>
                  <a:lnTo>
                    <a:pt x="1201" y="624"/>
                  </a:lnTo>
                  <a:lnTo>
                    <a:pt x="1201" y="624"/>
                  </a:lnTo>
                  <a:cubicBezTo>
                    <a:pt x="1201" y="624"/>
                    <a:pt x="1201" y="624"/>
                    <a:pt x="1201" y="624"/>
                  </a:cubicBezTo>
                  <a:close/>
                  <a:moveTo>
                    <a:pt x="1204" y="626"/>
                  </a:moveTo>
                  <a:cubicBezTo>
                    <a:pt x="1205" y="626"/>
                    <a:pt x="1205" y="627"/>
                    <a:pt x="1206" y="627"/>
                  </a:cubicBezTo>
                  <a:lnTo>
                    <a:pt x="1204" y="626"/>
                  </a:lnTo>
                  <a:lnTo>
                    <a:pt x="1204" y="626"/>
                  </a:lnTo>
                  <a:cubicBezTo>
                    <a:pt x="1204" y="626"/>
                    <a:pt x="1204" y="626"/>
                    <a:pt x="1204" y="626"/>
                  </a:cubicBezTo>
                  <a:close/>
                  <a:moveTo>
                    <a:pt x="1274" y="1"/>
                  </a:moveTo>
                  <a:cubicBezTo>
                    <a:pt x="1259" y="1"/>
                    <a:pt x="1245" y="6"/>
                    <a:pt x="1235" y="18"/>
                  </a:cubicBezTo>
                  <a:cubicBezTo>
                    <a:pt x="1141" y="126"/>
                    <a:pt x="1058" y="243"/>
                    <a:pt x="960" y="336"/>
                  </a:cubicBezTo>
                  <a:cubicBezTo>
                    <a:pt x="890" y="403"/>
                    <a:pt x="813" y="457"/>
                    <a:pt x="726" y="491"/>
                  </a:cubicBezTo>
                  <a:lnTo>
                    <a:pt x="726" y="491"/>
                  </a:lnTo>
                  <a:cubicBezTo>
                    <a:pt x="792" y="357"/>
                    <a:pt x="858" y="222"/>
                    <a:pt x="903" y="76"/>
                  </a:cubicBezTo>
                  <a:lnTo>
                    <a:pt x="903" y="76"/>
                  </a:lnTo>
                  <a:cubicBezTo>
                    <a:pt x="903" y="75"/>
                    <a:pt x="904" y="74"/>
                    <a:pt x="905" y="73"/>
                  </a:cubicBezTo>
                  <a:lnTo>
                    <a:pt x="904" y="73"/>
                  </a:lnTo>
                  <a:lnTo>
                    <a:pt x="904" y="73"/>
                  </a:lnTo>
                  <a:cubicBezTo>
                    <a:pt x="904" y="70"/>
                    <a:pt x="905" y="68"/>
                    <a:pt x="906" y="65"/>
                  </a:cubicBezTo>
                  <a:lnTo>
                    <a:pt x="906" y="63"/>
                  </a:lnTo>
                  <a:cubicBezTo>
                    <a:pt x="912" y="44"/>
                    <a:pt x="904" y="24"/>
                    <a:pt x="886" y="12"/>
                  </a:cubicBezTo>
                  <a:cubicBezTo>
                    <a:pt x="879" y="7"/>
                    <a:pt x="870" y="5"/>
                    <a:pt x="862" y="5"/>
                  </a:cubicBezTo>
                  <a:cubicBezTo>
                    <a:pt x="847" y="5"/>
                    <a:pt x="833" y="12"/>
                    <a:pt x="824" y="25"/>
                  </a:cubicBezTo>
                  <a:cubicBezTo>
                    <a:pt x="733" y="160"/>
                    <a:pt x="616" y="282"/>
                    <a:pt x="476" y="366"/>
                  </a:cubicBezTo>
                  <a:cubicBezTo>
                    <a:pt x="407" y="411"/>
                    <a:pt x="331" y="446"/>
                    <a:pt x="252" y="459"/>
                  </a:cubicBezTo>
                  <a:cubicBezTo>
                    <a:pt x="243" y="459"/>
                    <a:pt x="234" y="460"/>
                    <a:pt x="225" y="460"/>
                  </a:cubicBezTo>
                  <a:cubicBezTo>
                    <a:pt x="170" y="460"/>
                    <a:pt x="112" y="447"/>
                    <a:pt x="54" y="447"/>
                  </a:cubicBezTo>
                  <a:cubicBezTo>
                    <a:pt x="36" y="447"/>
                    <a:pt x="18" y="448"/>
                    <a:pt x="1" y="452"/>
                  </a:cubicBezTo>
                  <a:cubicBezTo>
                    <a:pt x="2" y="452"/>
                    <a:pt x="3" y="452"/>
                    <a:pt x="5" y="452"/>
                  </a:cubicBezTo>
                  <a:cubicBezTo>
                    <a:pt x="87" y="452"/>
                    <a:pt x="163" y="487"/>
                    <a:pt x="254" y="487"/>
                  </a:cubicBezTo>
                  <a:cubicBezTo>
                    <a:pt x="256" y="487"/>
                    <a:pt x="257" y="487"/>
                    <a:pt x="259" y="487"/>
                  </a:cubicBezTo>
                  <a:cubicBezTo>
                    <a:pt x="348" y="482"/>
                    <a:pt x="434" y="454"/>
                    <a:pt x="511" y="415"/>
                  </a:cubicBezTo>
                  <a:cubicBezTo>
                    <a:pt x="589" y="374"/>
                    <a:pt x="661" y="323"/>
                    <a:pt x="728" y="265"/>
                  </a:cubicBezTo>
                  <a:lnTo>
                    <a:pt x="728" y="265"/>
                  </a:lnTo>
                  <a:cubicBezTo>
                    <a:pt x="683" y="359"/>
                    <a:pt x="634" y="452"/>
                    <a:pt x="586" y="546"/>
                  </a:cubicBezTo>
                  <a:cubicBezTo>
                    <a:pt x="580" y="557"/>
                    <a:pt x="578" y="567"/>
                    <a:pt x="580" y="579"/>
                  </a:cubicBezTo>
                  <a:cubicBezTo>
                    <a:pt x="582" y="605"/>
                    <a:pt x="605" y="624"/>
                    <a:pt x="631" y="624"/>
                  </a:cubicBezTo>
                  <a:cubicBezTo>
                    <a:pt x="634" y="624"/>
                    <a:pt x="637" y="624"/>
                    <a:pt x="640" y="623"/>
                  </a:cubicBezTo>
                  <a:lnTo>
                    <a:pt x="641" y="623"/>
                  </a:lnTo>
                  <a:cubicBezTo>
                    <a:pt x="791" y="602"/>
                    <a:pt x="940" y="524"/>
                    <a:pt x="1043" y="415"/>
                  </a:cubicBezTo>
                  <a:cubicBezTo>
                    <a:pt x="1087" y="370"/>
                    <a:pt x="1127" y="322"/>
                    <a:pt x="1165" y="275"/>
                  </a:cubicBezTo>
                  <a:lnTo>
                    <a:pt x="1165" y="275"/>
                  </a:lnTo>
                  <a:cubicBezTo>
                    <a:pt x="1158" y="306"/>
                    <a:pt x="1152" y="337"/>
                    <a:pt x="1147" y="369"/>
                  </a:cubicBezTo>
                  <a:cubicBezTo>
                    <a:pt x="1136" y="425"/>
                    <a:pt x="1127" y="482"/>
                    <a:pt x="1124" y="542"/>
                  </a:cubicBezTo>
                  <a:cubicBezTo>
                    <a:pt x="1123" y="573"/>
                    <a:pt x="1121" y="604"/>
                    <a:pt x="1131" y="640"/>
                  </a:cubicBezTo>
                  <a:cubicBezTo>
                    <a:pt x="1135" y="650"/>
                    <a:pt x="1138" y="661"/>
                    <a:pt x="1148" y="672"/>
                  </a:cubicBezTo>
                  <a:lnTo>
                    <a:pt x="1156" y="681"/>
                  </a:lnTo>
                  <a:lnTo>
                    <a:pt x="1158" y="684"/>
                  </a:lnTo>
                  <a:cubicBezTo>
                    <a:pt x="1159" y="685"/>
                    <a:pt x="1159" y="685"/>
                    <a:pt x="1159" y="685"/>
                  </a:cubicBezTo>
                  <a:cubicBezTo>
                    <a:pt x="1158" y="685"/>
                    <a:pt x="1157" y="684"/>
                    <a:pt x="1157" y="684"/>
                  </a:cubicBezTo>
                  <a:lnTo>
                    <a:pt x="1157" y="684"/>
                  </a:lnTo>
                  <a:cubicBezTo>
                    <a:pt x="1156" y="684"/>
                    <a:pt x="1158" y="685"/>
                    <a:pt x="1166" y="690"/>
                  </a:cubicBezTo>
                  <a:lnTo>
                    <a:pt x="1170" y="691"/>
                  </a:lnTo>
                  <a:lnTo>
                    <a:pt x="1179" y="694"/>
                  </a:lnTo>
                  <a:cubicBezTo>
                    <a:pt x="1186" y="695"/>
                    <a:pt x="1193" y="695"/>
                    <a:pt x="1198" y="695"/>
                  </a:cubicBezTo>
                  <a:cubicBezTo>
                    <a:pt x="1225" y="695"/>
                    <a:pt x="1238" y="685"/>
                    <a:pt x="1249" y="680"/>
                  </a:cubicBezTo>
                  <a:cubicBezTo>
                    <a:pt x="1357" y="602"/>
                    <a:pt x="1416" y="510"/>
                    <a:pt x="1474" y="405"/>
                  </a:cubicBezTo>
                  <a:cubicBezTo>
                    <a:pt x="1523" y="302"/>
                    <a:pt x="1558" y="190"/>
                    <a:pt x="1580" y="79"/>
                  </a:cubicBezTo>
                  <a:lnTo>
                    <a:pt x="1580" y="79"/>
                  </a:lnTo>
                  <a:cubicBezTo>
                    <a:pt x="1539" y="187"/>
                    <a:pt x="1497" y="289"/>
                    <a:pt x="1436" y="386"/>
                  </a:cubicBezTo>
                  <a:cubicBezTo>
                    <a:pt x="1377" y="472"/>
                    <a:pt x="1296" y="569"/>
                    <a:pt x="1217" y="618"/>
                  </a:cubicBezTo>
                  <a:cubicBezTo>
                    <a:pt x="1211" y="622"/>
                    <a:pt x="1206" y="623"/>
                    <a:pt x="1203" y="624"/>
                  </a:cubicBezTo>
                  <a:lnTo>
                    <a:pt x="1203" y="624"/>
                  </a:lnTo>
                  <a:cubicBezTo>
                    <a:pt x="1202" y="623"/>
                    <a:pt x="1202" y="622"/>
                    <a:pt x="1202" y="621"/>
                  </a:cubicBezTo>
                  <a:cubicBezTo>
                    <a:pt x="1197" y="604"/>
                    <a:pt x="1199" y="576"/>
                    <a:pt x="1202" y="550"/>
                  </a:cubicBezTo>
                  <a:cubicBezTo>
                    <a:pt x="1207" y="497"/>
                    <a:pt x="1219" y="442"/>
                    <a:pt x="1233" y="389"/>
                  </a:cubicBezTo>
                  <a:cubicBezTo>
                    <a:pt x="1258" y="287"/>
                    <a:pt x="1285" y="181"/>
                    <a:pt x="1318" y="83"/>
                  </a:cubicBezTo>
                  <a:lnTo>
                    <a:pt x="1318" y="83"/>
                  </a:lnTo>
                  <a:cubicBezTo>
                    <a:pt x="1318" y="83"/>
                    <a:pt x="1318" y="83"/>
                    <a:pt x="1318" y="83"/>
                  </a:cubicBezTo>
                  <a:lnTo>
                    <a:pt x="1318" y="83"/>
                  </a:lnTo>
                  <a:lnTo>
                    <a:pt x="1318" y="83"/>
                  </a:lnTo>
                  <a:cubicBezTo>
                    <a:pt x="1320" y="78"/>
                    <a:pt x="1321" y="73"/>
                    <a:pt x="1323" y="69"/>
                  </a:cubicBezTo>
                  <a:cubicBezTo>
                    <a:pt x="1330" y="50"/>
                    <a:pt x="1324" y="28"/>
                    <a:pt x="1309" y="14"/>
                  </a:cubicBezTo>
                  <a:cubicBezTo>
                    <a:pt x="1299" y="5"/>
                    <a:pt x="1286" y="1"/>
                    <a:pt x="1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8"/>
            <p:cNvSpPr/>
            <p:nvPr/>
          </p:nvSpPr>
          <p:spPr>
            <a:xfrm>
              <a:off x="6314332" y="2378657"/>
              <a:ext cx="10372" cy="12065"/>
            </a:xfrm>
            <a:custGeom>
              <a:rect b="b" l="l" r="r" t="t"/>
              <a:pathLst>
                <a:path extrusionOk="0" h="670" w="576">
                  <a:moveTo>
                    <a:pt x="441" y="1"/>
                  </a:moveTo>
                  <a:lnTo>
                    <a:pt x="441" y="1"/>
                  </a:lnTo>
                  <a:cubicBezTo>
                    <a:pt x="405" y="178"/>
                    <a:pt x="446" y="358"/>
                    <a:pt x="457" y="524"/>
                  </a:cubicBezTo>
                  <a:lnTo>
                    <a:pt x="457" y="524"/>
                  </a:lnTo>
                  <a:cubicBezTo>
                    <a:pt x="299" y="446"/>
                    <a:pt x="151" y="335"/>
                    <a:pt x="1" y="221"/>
                  </a:cubicBezTo>
                  <a:lnTo>
                    <a:pt x="1" y="221"/>
                  </a:lnTo>
                  <a:cubicBezTo>
                    <a:pt x="53" y="321"/>
                    <a:pt x="127" y="405"/>
                    <a:pt x="207" y="481"/>
                  </a:cubicBezTo>
                  <a:cubicBezTo>
                    <a:pt x="290" y="557"/>
                    <a:pt x="387" y="622"/>
                    <a:pt x="497" y="666"/>
                  </a:cubicBezTo>
                  <a:cubicBezTo>
                    <a:pt x="504" y="668"/>
                    <a:pt x="511" y="669"/>
                    <a:pt x="518" y="669"/>
                  </a:cubicBezTo>
                  <a:cubicBezTo>
                    <a:pt x="551" y="669"/>
                    <a:pt x="575" y="643"/>
                    <a:pt x="574" y="613"/>
                  </a:cubicBezTo>
                  <a:cubicBezTo>
                    <a:pt x="571" y="502"/>
                    <a:pt x="550" y="398"/>
                    <a:pt x="520" y="299"/>
                  </a:cubicBezTo>
                  <a:cubicBezTo>
                    <a:pt x="492" y="200"/>
                    <a:pt x="464" y="104"/>
                    <a:pt x="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8"/>
            <p:cNvSpPr/>
            <p:nvPr/>
          </p:nvSpPr>
          <p:spPr>
            <a:xfrm>
              <a:off x="6268160" y="2421857"/>
              <a:ext cx="26579" cy="15000"/>
            </a:xfrm>
            <a:custGeom>
              <a:rect b="b" l="l" r="r" t="t"/>
              <a:pathLst>
                <a:path extrusionOk="0" h="833" w="1476">
                  <a:moveTo>
                    <a:pt x="642" y="1"/>
                  </a:moveTo>
                  <a:cubicBezTo>
                    <a:pt x="630" y="1"/>
                    <a:pt x="619" y="6"/>
                    <a:pt x="611" y="16"/>
                  </a:cubicBezTo>
                  <a:lnTo>
                    <a:pt x="611" y="16"/>
                  </a:lnTo>
                  <a:lnTo>
                    <a:pt x="609" y="14"/>
                  </a:lnTo>
                  <a:cubicBezTo>
                    <a:pt x="598" y="32"/>
                    <a:pt x="587" y="50"/>
                    <a:pt x="577" y="69"/>
                  </a:cubicBezTo>
                  <a:lnTo>
                    <a:pt x="577" y="69"/>
                  </a:lnTo>
                  <a:cubicBezTo>
                    <a:pt x="517" y="148"/>
                    <a:pt x="434" y="216"/>
                    <a:pt x="349" y="275"/>
                  </a:cubicBezTo>
                  <a:cubicBezTo>
                    <a:pt x="246" y="341"/>
                    <a:pt x="129" y="399"/>
                    <a:pt x="1" y="409"/>
                  </a:cubicBezTo>
                  <a:cubicBezTo>
                    <a:pt x="13" y="410"/>
                    <a:pt x="26" y="411"/>
                    <a:pt x="39" y="411"/>
                  </a:cubicBezTo>
                  <a:cubicBezTo>
                    <a:pt x="155" y="411"/>
                    <a:pt x="269" y="365"/>
                    <a:pt x="372" y="307"/>
                  </a:cubicBezTo>
                  <a:cubicBezTo>
                    <a:pt x="415" y="285"/>
                    <a:pt x="457" y="259"/>
                    <a:pt x="497" y="230"/>
                  </a:cubicBezTo>
                  <a:lnTo>
                    <a:pt x="497" y="230"/>
                  </a:lnTo>
                  <a:cubicBezTo>
                    <a:pt x="433" y="377"/>
                    <a:pt x="388" y="530"/>
                    <a:pt x="337" y="674"/>
                  </a:cubicBezTo>
                  <a:lnTo>
                    <a:pt x="336" y="678"/>
                  </a:lnTo>
                  <a:cubicBezTo>
                    <a:pt x="335" y="681"/>
                    <a:pt x="332" y="686"/>
                    <a:pt x="332" y="691"/>
                  </a:cubicBezTo>
                  <a:cubicBezTo>
                    <a:pt x="331" y="719"/>
                    <a:pt x="352" y="743"/>
                    <a:pt x="379" y="744"/>
                  </a:cubicBezTo>
                  <a:cubicBezTo>
                    <a:pt x="386" y="745"/>
                    <a:pt x="393" y="745"/>
                    <a:pt x="401" y="745"/>
                  </a:cubicBezTo>
                  <a:cubicBezTo>
                    <a:pt x="488" y="745"/>
                    <a:pt x="558" y="713"/>
                    <a:pt x="624" y="681"/>
                  </a:cubicBezTo>
                  <a:cubicBezTo>
                    <a:pt x="697" y="645"/>
                    <a:pt x="761" y="602"/>
                    <a:pt x="823" y="555"/>
                  </a:cubicBezTo>
                  <a:cubicBezTo>
                    <a:pt x="863" y="524"/>
                    <a:pt x="900" y="490"/>
                    <a:pt x="936" y="455"/>
                  </a:cubicBezTo>
                  <a:lnTo>
                    <a:pt x="936" y="455"/>
                  </a:lnTo>
                  <a:cubicBezTo>
                    <a:pt x="936" y="457"/>
                    <a:pt x="935" y="460"/>
                    <a:pt x="934" y="462"/>
                  </a:cubicBezTo>
                  <a:cubicBezTo>
                    <a:pt x="895" y="561"/>
                    <a:pt x="856" y="684"/>
                    <a:pt x="899" y="804"/>
                  </a:cubicBezTo>
                  <a:lnTo>
                    <a:pt x="901" y="807"/>
                  </a:lnTo>
                  <a:cubicBezTo>
                    <a:pt x="907" y="822"/>
                    <a:pt x="921" y="832"/>
                    <a:pt x="936" y="832"/>
                  </a:cubicBezTo>
                  <a:cubicBezTo>
                    <a:pt x="939" y="832"/>
                    <a:pt x="942" y="832"/>
                    <a:pt x="946" y="831"/>
                  </a:cubicBezTo>
                  <a:cubicBezTo>
                    <a:pt x="1095" y="791"/>
                    <a:pt x="1205" y="685"/>
                    <a:pt x="1287" y="573"/>
                  </a:cubicBezTo>
                  <a:cubicBezTo>
                    <a:pt x="1368" y="458"/>
                    <a:pt x="1430" y="331"/>
                    <a:pt x="1476" y="201"/>
                  </a:cubicBezTo>
                  <a:lnTo>
                    <a:pt x="1476" y="201"/>
                  </a:lnTo>
                  <a:cubicBezTo>
                    <a:pt x="1412" y="323"/>
                    <a:pt x="1340" y="441"/>
                    <a:pt x="1249" y="541"/>
                  </a:cubicBezTo>
                  <a:cubicBezTo>
                    <a:pt x="1170" y="630"/>
                    <a:pt x="1075" y="713"/>
                    <a:pt x="968" y="745"/>
                  </a:cubicBezTo>
                  <a:lnTo>
                    <a:pt x="968" y="745"/>
                  </a:lnTo>
                  <a:cubicBezTo>
                    <a:pt x="959" y="666"/>
                    <a:pt x="991" y="581"/>
                    <a:pt x="1026" y="500"/>
                  </a:cubicBezTo>
                  <a:cubicBezTo>
                    <a:pt x="1066" y="403"/>
                    <a:pt x="1123" y="307"/>
                    <a:pt x="1142" y="185"/>
                  </a:cubicBezTo>
                  <a:cubicBezTo>
                    <a:pt x="1145" y="164"/>
                    <a:pt x="1135" y="142"/>
                    <a:pt x="1114" y="131"/>
                  </a:cubicBezTo>
                  <a:cubicBezTo>
                    <a:pt x="1107" y="127"/>
                    <a:pt x="1099" y="126"/>
                    <a:pt x="1091" y="126"/>
                  </a:cubicBezTo>
                  <a:cubicBezTo>
                    <a:pt x="1072" y="126"/>
                    <a:pt x="1053" y="136"/>
                    <a:pt x="1044" y="153"/>
                  </a:cubicBezTo>
                  <a:lnTo>
                    <a:pt x="1041" y="159"/>
                  </a:lnTo>
                  <a:cubicBezTo>
                    <a:pt x="979" y="275"/>
                    <a:pt x="866" y="381"/>
                    <a:pt x="754" y="469"/>
                  </a:cubicBezTo>
                  <a:cubicBezTo>
                    <a:pt x="698" y="514"/>
                    <a:pt x="638" y="555"/>
                    <a:pt x="575" y="588"/>
                  </a:cubicBezTo>
                  <a:cubicBezTo>
                    <a:pt x="538" y="608"/>
                    <a:pt x="498" y="625"/>
                    <a:pt x="461" y="635"/>
                  </a:cubicBezTo>
                  <a:lnTo>
                    <a:pt x="461" y="635"/>
                  </a:lnTo>
                  <a:cubicBezTo>
                    <a:pt x="525" y="435"/>
                    <a:pt x="577" y="235"/>
                    <a:pt x="673" y="56"/>
                  </a:cubicBezTo>
                  <a:lnTo>
                    <a:pt x="675" y="54"/>
                  </a:lnTo>
                  <a:cubicBezTo>
                    <a:pt x="684" y="38"/>
                    <a:pt x="678" y="15"/>
                    <a:pt x="661" y="6"/>
                  </a:cubicBezTo>
                  <a:cubicBezTo>
                    <a:pt x="655" y="2"/>
                    <a:pt x="648" y="1"/>
                    <a:pt x="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8"/>
            <p:cNvSpPr/>
            <p:nvPr/>
          </p:nvSpPr>
          <p:spPr>
            <a:xfrm>
              <a:off x="6299205" y="2423603"/>
              <a:ext cx="7725" cy="12713"/>
            </a:xfrm>
            <a:custGeom>
              <a:rect b="b" l="l" r="r" t="t"/>
              <a:pathLst>
                <a:path extrusionOk="0" h="706" w="429">
                  <a:moveTo>
                    <a:pt x="128" y="591"/>
                  </a:moveTo>
                  <a:cubicBezTo>
                    <a:pt x="128" y="591"/>
                    <a:pt x="127" y="591"/>
                    <a:pt x="127" y="591"/>
                  </a:cubicBezTo>
                  <a:cubicBezTo>
                    <a:pt x="127" y="591"/>
                    <a:pt x="127" y="591"/>
                    <a:pt x="128" y="591"/>
                  </a:cubicBezTo>
                  <a:close/>
                  <a:moveTo>
                    <a:pt x="130" y="591"/>
                  </a:moveTo>
                  <a:cubicBezTo>
                    <a:pt x="130" y="591"/>
                    <a:pt x="130" y="591"/>
                    <a:pt x="130" y="591"/>
                  </a:cubicBezTo>
                  <a:cubicBezTo>
                    <a:pt x="132" y="591"/>
                    <a:pt x="136" y="591"/>
                    <a:pt x="137" y="596"/>
                  </a:cubicBezTo>
                  <a:cubicBezTo>
                    <a:pt x="137" y="596"/>
                    <a:pt x="137" y="596"/>
                    <a:pt x="137" y="596"/>
                  </a:cubicBezTo>
                  <a:cubicBezTo>
                    <a:pt x="136" y="596"/>
                    <a:pt x="133" y="593"/>
                    <a:pt x="130" y="591"/>
                  </a:cubicBezTo>
                  <a:close/>
                  <a:moveTo>
                    <a:pt x="426" y="0"/>
                  </a:moveTo>
                  <a:cubicBezTo>
                    <a:pt x="383" y="110"/>
                    <a:pt x="336" y="216"/>
                    <a:pt x="289" y="320"/>
                  </a:cubicBezTo>
                  <a:cubicBezTo>
                    <a:pt x="243" y="418"/>
                    <a:pt x="190" y="541"/>
                    <a:pt x="132" y="589"/>
                  </a:cubicBezTo>
                  <a:cubicBezTo>
                    <a:pt x="131" y="589"/>
                    <a:pt x="131" y="590"/>
                    <a:pt x="130" y="590"/>
                  </a:cubicBezTo>
                  <a:lnTo>
                    <a:pt x="130" y="590"/>
                  </a:lnTo>
                  <a:cubicBezTo>
                    <a:pt x="130" y="590"/>
                    <a:pt x="130" y="589"/>
                    <a:pt x="129" y="589"/>
                  </a:cubicBezTo>
                  <a:lnTo>
                    <a:pt x="129" y="589"/>
                  </a:lnTo>
                  <a:cubicBezTo>
                    <a:pt x="130" y="590"/>
                    <a:pt x="130" y="590"/>
                    <a:pt x="130" y="590"/>
                  </a:cubicBezTo>
                  <a:lnTo>
                    <a:pt x="130" y="590"/>
                  </a:lnTo>
                  <a:cubicBezTo>
                    <a:pt x="130" y="590"/>
                    <a:pt x="130" y="590"/>
                    <a:pt x="130" y="590"/>
                  </a:cubicBezTo>
                  <a:lnTo>
                    <a:pt x="130" y="590"/>
                  </a:lnTo>
                  <a:cubicBezTo>
                    <a:pt x="130" y="590"/>
                    <a:pt x="130" y="590"/>
                    <a:pt x="130" y="590"/>
                  </a:cubicBezTo>
                  <a:cubicBezTo>
                    <a:pt x="130" y="590"/>
                    <a:pt x="130" y="590"/>
                    <a:pt x="130" y="590"/>
                  </a:cubicBezTo>
                  <a:lnTo>
                    <a:pt x="130" y="590"/>
                  </a:lnTo>
                  <a:cubicBezTo>
                    <a:pt x="130" y="590"/>
                    <a:pt x="130" y="590"/>
                    <a:pt x="129" y="591"/>
                  </a:cubicBezTo>
                  <a:lnTo>
                    <a:pt x="129" y="591"/>
                  </a:lnTo>
                  <a:cubicBezTo>
                    <a:pt x="127" y="589"/>
                    <a:pt x="126" y="588"/>
                    <a:pt x="127" y="588"/>
                  </a:cubicBezTo>
                  <a:lnTo>
                    <a:pt x="127" y="588"/>
                  </a:lnTo>
                  <a:cubicBezTo>
                    <a:pt x="127" y="588"/>
                    <a:pt x="128" y="588"/>
                    <a:pt x="129" y="589"/>
                  </a:cubicBezTo>
                  <a:lnTo>
                    <a:pt x="129" y="589"/>
                  </a:lnTo>
                  <a:cubicBezTo>
                    <a:pt x="125" y="584"/>
                    <a:pt x="118" y="558"/>
                    <a:pt x="114" y="536"/>
                  </a:cubicBezTo>
                  <a:cubicBezTo>
                    <a:pt x="105" y="485"/>
                    <a:pt x="105" y="429"/>
                    <a:pt x="100" y="372"/>
                  </a:cubicBezTo>
                  <a:cubicBezTo>
                    <a:pt x="97" y="257"/>
                    <a:pt x="99" y="140"/>
                    <a:pt x="95" y="24"/>
                  </a:cubicBezTo>
                  <a:cubicBezTo>
                    <a:pt x="52" y="134"/>
                    <a:pt x="29" y="250"/>
                    <a:pt x="11" y="370"/>
                  </a:cubicBezTo>
                  <a:cubicBezTo>
                    <a:pt x="2" y="429"/>
                    <a:pt x="1" y="488"/>
                    <a:pt x="5" y="553"/>
                  </a:cubicBezTo>
                  <a:cubicBezTo>
                    <a:pt x="11" y="584"/>
                    <a:pt x="9" y="616"/>
                    <a:pt x="42" y="662"/>
                  </a:cubicBezTo>
                  <a:cubicBezTo>
                    <a:pt x="61" y="684"/>
                    <a:pt x="56" y="677"/>
                    <a:pt x="66" y="686"/>
                  </a:cubicBezTo>
                  <a:cubicBezTo>
                    <a:pt x="79" y="694"/>
                    <a:pt x="97" y="703"/>
                    <a:pt x="113" y="705"/>
                  </a:cubicBezTo>
                  <a:cubicBezTo>
                    <a:pt x="117" y="705"/>
                    <a:pt x="122" y="705"/>
                    <a:pt x="126" y="705"/>
                  </a:cubicBezTo>
                  <a:cubicBezTo>
                    <a:pt x="154" y="705"/>
                    <a:pt x="178" y="694"/>
                    <a:pt x="193" y="684"/>
                  </a:cubicBezTo>
                  <a:cubicBezTo>
                    <a:pt x="311" y="577"/>
                    <a:pt x="333" y="465"/>
                    <a:pt x="371" y="351"/>
                  </a:cubicBezTo>
                  <a:cubicBezTo>
                    <a:pt x="403" y="236"/>
                    <a:pt x="428" y="12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8"/>
            <p:cNvSpPr/>
            <p:nvPr/>
          </p:nvSpPr>
          <p:spPr>
            <a:xfrm>
              <a:off x="6318437" y="2415662"/>
              <a:ext cx="32197" cy="17773"/>
            </a:xfrm>
            <a:custGeom>
              <a:rect b="b" l="l" r="r" t="t"/>
              <a:pathLst>
                <a:path extrusionOk="0" h="987" w="1788">
                  <a:moveTo>
                    <a:pt x="893" y="1"/>
                  </a:moveTo>
                  <a:cubicBezTo>
                    <a:pt x="890" y="1"/>
                    <a:pt x="887" y="1"/>
                    <a:pt x="884" y="2"/>
                  </a:cubicBezTo>
                  <a:cubicBezTo>
                    <a:pt x="859" y="7"/>
                    <a:pt x="842" y="30"/>
                    <a:pt x="845" y="54"/>
                  </a:cubicBezTo>
                  <a:lnTo>
                    <a:pt x="845" y="56"/>
                  </a:lnTo>
                  <a:cubicBezTo>
                    <a:pt x="865" y="181"/>
                    <a:pt x="903" y="292"/>
                    <a:pt x="927" y="405"/>
                  </a:cubicBezTo>
                  <a:cubicBezTo>
                    <a:pt x="946" y="495"/>
                    <a:pt x="961" y="588"/>
                    <a:pt x="949" y="670"/>
                  </a:cubicBezTo>
                  <a:lnTo>
                    <a:pt x="949" y="670"/>
                  </a:lnTo>
                  <a:cubicBezTo>
                    <a:pt x="870" y="631"/>
                    <a:pt x="799" y="560"/>
                    <a:pt x="734" y="487"/>
                  </a:cubicBezTo>
                  <a:cubicBezTo>
                    <a:pt x="656" y="394"/>
                    <a:pt x="588" y="293"/>
                    <a:pt x="511" y="190"/>
                  </a:cubicBezTo>
                  <a:lnTo>
                    <a:pt x="510" y="189"/>
                  </a:lnTo>
                  <a:cubicBezTo>
                    <a:pt x="500" y="177"/>
                    <a:pt x="486" y="170"/>
                    <a:pt x="470" y="170"/>
                  </a:cubicBezTo>
                  <a:cubicBezTo>
                    <a:pt x="469" y="170"/>
                    <a:pt x="469" y="170"/>
                    <a:pt x="468" y="170"/>
                  </a:cubicBezTo>
                  <a:cubicBezTo>
                    <a:pt x="440" y="170"/>
                    <a:pt x="417" y="191"/>
                    <a:pt x="417" y="219"/>
                  </a:cubicBezTo>
                  <a:cubicBezTo>
                    <a:pt x="416" y="350"/>
                    <a:pt x="425" y="470"/>
                    <a:pt x="421" y="593"/>
                  </a:cubicBezTo>
                  <a:cubicBezTo>
                    <a:pt x="418" y="694"/>
                    <a:pt x="413" y="803"/>
                    <a:pt x="373" y="882"/>
                  </a:cubicBezTo>
                  <a:lnTo>
                    <a:pt x="373" y="882"/>
                  </a:lnTo>
                  <a:cubicBezTo>
                    <a:pt x="311" y="785"/>
                    <a:pt x="266" y="674"/>
                    <a:pt x="206" y="568"/>
                  </a:cubicBezTo>
                  <a:cubicBezTo>
                    <a:pt x="137" y="447"/>
                    <a:pt x="53" y="338"/>
                    <a:pt x="0" y="208"/>
                  </a:cubicBezTo>
                  <a:lnTo>
                    <a:pt x="0" y="208"/>
                  </a:lnTo>
                  <a:cubicBezTo>
                    <a:pt x="33" y="344"/>
                    <a:pt x="113" y="463"/>
                    <a:pt x="168" y="587"/>
                  </a:cubicBezTo>
                  <a:cubicBezTo>
                    <a:pt x="222" y="712"/>
                    <a:pt x="267" y="844"/>
                    <a:pt x="345" y="969"/>
                  </a:cubicBezTo>
                  <a:cubicBezTo>
                    <a:pt x="346" y="971"/>
                    <a:pt x="349" y="975"/>
                    <a:pt x="351" y="976"/>
                  </a:cubicBezTo>
                  <a:cubicBezTo>
                    <a:pt x="358" y="983"/>
                    <a:pt x="366" y="986"/>
                    <a:pt x="375" y="986"/>
                  </a:cubicBezTo>
                  <a:cubicBezTo>
                    <a:pt x="385" y="986"/>
                    <a:pt x="394" y="982"/>
                    <a:pt x="401" y="975"/>
                  </a:cubicBezTo>
                  <a:cubicBezTo>
                    <a:pt x="456" y="919"/>
                    <a:pt x="476" y="852"/>
                    <a:pt x="492" y="789"/>
                  </a:cubicBezTo>
                  <a:cubicBezTo>
                    <a:pt x="506" y="725"/>
                    <a:pt x="514" y="662"/>
                    <a:pt x="518" y="598"/>
                  </a:cubicBezTo>
                  <a:cubicBezTo>
                    <a:pt x="523" y="527"/>
                    <a:pt x="523" y="456"/>
                    <a:pt x="522" y="386"/>
                  </a:cubicBezTo>
                  <a:lnTo>
                    <a:pt x="522" y="386"/>
                  </a:lnTo>
                  <a:cubicBezTo>
                    <a:pt x="563" y="444"/>
                    <a:pt x="605" y="502"/>
                    <a:pt x="651" y="558"/>
                  </a:cubicBezTo>
                  <a:cubicBezTo>
                    <a:pt x="733" y="656"/>
                    <a:pt x="832" y="755"/>
                    <a:pt x="974" y="796"/>
                  </a:cubicBezTo>
                  <a:lnTo>
                    <a:pt x="976" y="796"/>
                  </a:lnTo>
                  <a:cubicBezTo>
                    <a:pt x="981" y="798"/>
                    <a:pt x="986" y="799"/>
                    <a:pt x="991" y="799"/>
                  </a:cubicBezTo>
                  <a:cubicBezTo>
                    <a:pt x="1013" y="799"/>
                    <a:pt x="1033" y="784"/>
                    <a:pt x="1040" y="761"/>
                  </a:cubicBezTo>
                  <a:cubicBezTo>
                    <a:pt x="1082" y="626"/>
                    <a:pt x="1054" y="497"/>
                    <a:pt x="1028" y="380"/>
                  </a:cubicBezTo>
                  <a:cubicBezTo>
                    <a:pt x="1020" y="348"/>
                    <a:pt x="1012" y="316"/>
                    <a:pt x="1003" y="284"/>
                  </a:cubicBezTo>
                  <a:lnTo>
                    <a:pt x="1003" y="284"/>
                  </a:lnTo>
                  <a:cubicBezTo>
                    <a:pt x="1069" y="365"/>
                    <a:pt x="1143" y="441"/>
                    <a:pt x="1228" y="505"/>
                  </a:cubicBezTo>
                  <a:cubicBezTo>
                    <a:pt x="1306" y="567"/>
                    <a:pt x="1408" y="595"/>
                    <a:pt x="1504" y="597"/>
                  </a:cubicBezTo>
                  <a:cubicBezTo>
                    <a:pt x="1517" y="597"/>
                    <a:pt x="1530" y="597"/>
                    <a:pt x="1542" y="597"/>
                  </a:cubicBezTo>
                  <a:cubicBezTo>
                    <a:pt x="1625" y="597"/>
                    <a:pt x="1705" y="586"/>
                    <a:pt x="1788" y="585"/>
                  </a:cubicBezTo>
                  <a:cubicBezTo>
                    <a:pt x="1694" y="573"/>
                    <a:pt x="1599" y="575"/>
                    <a:pt x="1507" y="564"/>
                  </a:cubicBezTo>
                  <a:cubicBezTo>
                    <a:pt x="1415" y="552"/>
                    <a:pt x="1329" y="519"/>
                    <a:pt x="1263" y="459"/>
                  </a:cubicBezTo>
                  <a:cubicBezTo>
                    <a:pt x="1125" y="342"/>
                    <a:pt x="1020" y="184"/>
                    <a:pt x="931" y="24"/>
                  </a:cubicBezTo>
                  <a:cubicBezTo>
                    <a:pt x="923" y="10"/>
                    <a:pt x="908" y="1"/>
                    <a:pt x="8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8"/>
            <p:cNvSpPr/>
            <p:nvPr/>
          </p:nvSpPr>
          <p:spPr>
            <a:xfrm>
              <a:off x="6266396" y="2451209"/>
              <a:ext cx="14244" cy="9292"/>
            </a:xfrm>
            <a:custGeom>
              <a:rect b="b" l="l" r="r" t="t"/>
              <a:pathLst>
                <a:path extrusionOk="0" h="516" w="791">
                  <a:moveTo>
                    <a:pt x="434" y="1"/>
                  </a:moveTo>
                  <a:lnTo>
                    <a:pt x="434" y="1"/>
                  </a:lnTo>
                  <a:cubicBezTo>
                    <a:pt x="380" y="83"/>
                    <a:pt x="311" y="138"/>
                    <a:pt x="236" y="195"/>
                  </a:cubicBezTo>
                  <a:cubicBezTo>
                    <a:pt x="163" y="247"/>
                    <a:pt x="79" y="301"/>
                    <a:pt x="13" y="382"/>
                  </a:cubicBezTo>
                  <a:cubicBezTo>
                    <a:pt x="6" y="390"/>
                    <a:pt x="2" y="402"/>
                    <a:pt x="2" y="413"/>
                  </a:cubicBezTo>
                  <a:lnTo>
                    <a:pt x="2" y="416"/>
                  </a:lnTo>
                  <a:lnTo>
                    <a:pt x="2" y="427"/>
                  </a:lnTo>
                  <a:cubicBezTo>
                    <a:pt x="0" y="448"/>
                    <a:pt x="14" y="471"/>
                    <a:pt x="37" y="478"/>
                  </a:cubicBezTo>
                  <a:lnTo>
                    <a:pt x="39" y="480"/>
                  </a:lnTo>
                  <a:cubicBezTo>
                    <a:pt x="107" y="504"/>
                    <a:pt x="180" y="516"/>
                    <a:pt x="253" y="516"/>
                  </a:cubicBezTo>
                  <a:cubicBezTo>
                    <a:pt x="324" y="516"/>
                    <a:pt x="394" y="504"/>
                    <a:pt x="459" y="481"/>
                  </a:cubicBezTo>
                  <a:cubicBezTo>
                    <a:pt x="593" y="432"/>
                    <a:pt x="707" y="348"/>
                    <a:pt x="790" y="242"/>
                  </a:cubicBezTo>
                  <a:lnTo>
                    <a:pt x="790" y="242"/>
                  </a:lnTo>
                  <a:cubicBezTo>
                    <a:pt x="672" y="306"/>
                    <a:pt x="555" y="364"/>
                    <a:pt x="434" y="388"/>
                  </a:cubicBezTo>
                  <a:cubicBezTo>
                    <a:pt x="383" y="399"/>
                    <a:pt x="332" y="404"/>
                    <a:pt x="282" y="404"/>
                  </a:cubicBezTo>
                  <a:cubicBezTo>
                    <a:pt x="237" y="404"/>
                    <a:pt x="192" y="400"/>
                    <a:pt x="148" y="392"/>
                  </a:cubicBezTo>
                  <a:lnTo>
                    <a:pt x="148" y="392"/>
                  </a:lnTo>
                  <a:cubicBezTo>
                    <a:pt x="191" y="346"/>
                    <a:pt x="240" y="301"/>
                    <a:pt x="288" y="251"/>
                  </a:cubicBezTo>
                  <a:cubicBezTo>
                    <a:pt x="357" y="183"/>
                    <a:pt x="416" y="96"/>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8"/>
            <p:cNvSpPr/>
            <p:nvPr/>
          </p:nvSpPr>
          <p:spPr>
            <a:xfrm>
              <a:off x="6238916" y="2479282"/>
              <a:ext cx="44695" cy="11291"/>
            </a:xfrm>
            <a:custGeom>
              <a:rect b="b" l="l" r="r" t="t"/>
              <a:pathLst>
                <a:path extrusionOk="0" h="627" w="2482">
                  <a:moveTo>
                    <a:pt x="1454" y="1"/>
                  </a:moveTo>
                  <a:cubicBezTo>
                    <a:pt x="1443" y="1"/>
                    <a:pt x="1432" y="4"/>
                    <a:pt x="1422" y="12"/>
                  </a:cubicBezTo>
                  <a:cubicBezTo>
                    <a:pt x="1419" y="15"/>
                    <a:pt x="1416" y="17"/>
                    <a:pt x="1413" y="20"/>
                  </a:cubicBezTo>
                  <a:lnTo>
                    <a:pt x="1413" y="20"/>
                  </a:lnTo>
                  <a:lnTo>
                    <a:pt x="1412" y="19"/>
                  </a:lnTo>
                  <a:cubicBezTo>
                    <a:pt x="1411" y="20"/>
                    <a:pt x="1411" y="21"/>
                    <a:pt x="1410" y="22"/>
                  </a:cubicBezTo>
                  <a:lnTo>
                    <a:pt x="1410" y="22"/>
                  </a:lnTo>
                  <a:cubicBezTo>
                    <a:pt x="1218" y="170"/>
                    <a:pt x="972" y="264"/>
                    <a:pt x="723" y="265"/>
                  </a:cubicBezTo>
                  <a:cubicBezTo>
                    <a:pt x="716" y="266"/>
                    <a:pt x="709" y="266"/>
                    <a:pt x="702" y="266"/>
                  </a:cubicBezTo>
                  <a:cubicBezTo>
                    <a:pt x="583" y="266"/>
                    <a:pt x="465" y="230"/>
                    <a:pt x="345" y="199"/>
                  </a:cubicBezTo>
                  <a:cubicBezTo>
                    <a:pt x="223" y="160"/>
                    <a:pt x="91" y="124"/>
                    <a:pt x="1" y="27"/>
                  </a:cubicBezTo>
                  <a:lnTo>
                    <a:pt x="1" y="27"/>
                  </a:lnTo>
                  <a:cubicBezTo>
                    <a:pt x="79" y="136"/>
                    <a:pt x="213" y="185"/>
                    <a:pt x="331" y="230"/>
                  </a:cubicBezTo>
                  <a:cubicBezTo>
                    <a:pt x="454" y="275"/>
                    <a:pt x="583" y="325"/>
                    <a:pt x="720" y="327"/>
                  </a:cubicBezTo>
                  <a:cubicBezTo>
                    <a:pt x="733" y="328"/>
                    <a:pt x="745" y="328"/>
                    <a:pt x="757" y="328"/>
                  </a:cubicBezTo>
                  <a:cubicBezTo>
                    <a:pt x="931" y="328"/>
                    <a:pt x="1105" y="291"/>
                    <a:pt x="1264" y="217"/>
                  </a:cubicBezTo>
                  <a:lnTo>
                    <a:pt x="1264" y="217"/>
                  </a:lnTo>
                  <a:cubicBezTo>
                    <a:pt x="1180" y="322"/>
                    <a:pt x="1091" y="423"/>
                    <a:pt x="997" y="518"/>
                  </a:cubicBezTo>
                  <a:cubicBezTo>
                    <a:pt x="990" y="526"/>
                    <a:pt x="984" y="538"/>
                    <a:pt x="983" y="549"/>
                  </a:cubicBezTo>
                  <a:cubicBezTo>
                    <a:pt x="979" y="580"/>
                    <a:pt x="1001" y="605"/>
                    <a:pt x="1030" y="610"/>
                  </a:cubicBezTo>
                  <a:cubicBezTo>
                    <a:pt x="1061" y="614"/>
                    <a:pt x="1092" y="616"/>
                    <a:pt x="1123" y="616"/>
                  </a:cubicBezTo>
                  <a:cubicBezTo>
                    <a:pt x="1285" y="616"/>
                    <a:pt x="1441" y="560"/>
                    <a:pt x="1574" y="479"/>
                  </a:cubicBezTo>
                  <a:cubicBezTo>
                    <a:pt x="1660" y="426"/>
                    <a:pt x="1741" y="362"/>
                    <a:pt x="1811" y="289"/>
                  </a:cubicBezTo>
                  <a:lnTo>
                    <a:pt x="1811" y="289"/>
                  </a:lnTo>
                  <a:cubicBezTo>
                    <a:pt x="1809" y="294"/>
                    <a:pt x="1808" y="299"/>
                    <a:pt x="1807" y="304"/>
                  </a:cubicBezTo>
                  <a:cubicBezTo>
                    <a:pt x="1781" y="389"/>
                    <a:pt x="1771" y="486"/>
                    <a:pt x="1776" y="581"/>
                  </a:cubicBezTo>
                  <a:lnTo>
                    <a:pt x="1776" y="584"/>
                  </a:lnTo>
                  <a:cubicBezTo>
                    <a:pt x="1778" y="602"/>
                    <a:pt x="1790" y="617"/>
                    <a:pt x="1808" y="622"/>
                  </a:cubicBezTo>
                  <a:cubicBezTo>
                    <a:pt x="1824" y="625"/>
                    <a:pt x="1839" y="626"/>
                    <a:pt x="1854" y="626"/>
                  </a:cubicBezTo>
                  <a:cubicBezTo>
                    <a:pt x="1921" y="626"/>
                    <a:pt x="1981" y="597"/>
                    <a:pt x="2028" y="565"/>
                  </a:cubicBezTo>
                  <a:cubicBezTo>
                    <a:pt x="2086" y="524"/>
                    <a:pt x="2134" y="476"/>
                    <a:pt x="2178" y="424"/>
                  </a:cubicBezTo>
                  <a:cubicBezTo>
                    <a:pt x="2252" y="341"/>
                    <a:pt x="2315" y="250"/>
                    <a:pt x="2367" y="153"/>
                  </a:cubicBezTo>
                  <a:lnTo>
                    <a:pt x="2367" y="153"/>
                  </a:lnTo>
                  <a:cubicBezTo>
                    <a:pt x="2384" y="281"/>
                    <a:pt x="2442" y="396"/>
                    <a:pt x="2482" y="514"/>
                  </a:cubicBezTo>
                  <a:cubicBezTo>
                    <a:pt x="2450" y="368"/>
                    <a:pt x="2389" y="223"/>
                    <a:pt x="2404" y="80"/>
                  </a:cubicBezTo>
                  <a:cubicBezTo>
                    <a:pt x="2405" y="73"/>
                    <a:pt x="2403" y="66"/>
                    <a:pt x="2394" y="61"/>
                  </a:cubicBezTo>
                  <a:cubicBezTo>
                    <a:pt x="2392" y="59"/>
                    <a:pt x="2388" y="59"/>
                    <a:pt x="2385" y="59"/>
                  </a:cubicBezTo>
                  <a:cubicBezTo>
                    <a:pt x="2378" y="59"/>
                    <a:pt x="2371" y="62"/>
                    <a:pt x="2367" y="68"/>
                  </a:cubicBezTo>
                  <a:lnTo>
                    <a:pt x="2365" y="70"/>
                  </a:lnTo>
                  <a:cubicBezTo>
                    <a:pt x="2297" y="181"/>
                    <a:pt x="2217" y="286"/>
                    <a:pt x="2129" y="380"/>
                  </a:cubicBezTo>
                  <a:cubicBezTo>
                    <a:pt x="2053" y="459"/>
                    <a:pt x="1953" y="543"/>
                    <a:pt x="1864" y="543"/>
                  </a:cubicBezTo>
                  <a:cubicBezTo>
                    <a:pt x="1863" y="543"/>
                    <a:pt x="1862" y="543"/>
                    <a:pt x="1862" y="543"/>
                  </a:cubicBezTo>
                  <a:lnTo>
                    <a:pt x="1862" y="543"/>
                  </a:lnTo>
                  <a:cubicBezTo>
                    <a:pt x="1864" y="471"/>
                    <a:pt x="1880" y="401"/>
                    <a:pt x="1900" y="330"/>
                  </a:cubicBezTo>
                  <a:cubicBezTo>
                    <a:pt x="1924" y="247"/>
                    <a:pt x="1953" y="159"/>
                    <a:pt x="1968" y="67"/>
                  </a:cubicBezTo>
                  <a:cubicBezTo>
                    <a:pt x="1971" y="47"/>
                    <a:pt x="1961" y="25"/>
                    <a:pt x="1942" y="14"/>
                  </a:cubicBezTo>
                  <a:cubicBezTo>
                    <a:pt x="1935" y="10"/>
                    <a:pt x="1926" y="8"/>
                    <a:pt x="1918" y="8"/>
                  </a:cubicBezTo>
                  <a:cubicBezTo>
                    <a:pt x="1900" y="8"/>
                    <a:pt x="1882" y="18"/>
                    <a:pt x="1873" y="35"/>
                  </a:cubicBezTo>
                  <a:cubicBezTo>
                    <a:pt x="1790" y="181"/>
                    <a:pt x="1662" y="302"/>
                    <a:pt x="1517" y="387"/>
                  </a:cubicBezTo>
                  <a:cubicBezTo>
                    <a:pt x="1407" y="450"/>
                    <a:pt x="1284" y="496"/>
                    <a:pt x="1161" y="506"/>
                  </a:cubicBezTo>
                  <a:lnTo>
                    <a:pt x="1161" y="506"/>
                  </a:lnTo>
                  <a:cubicBezTo>
                    <a:pt x="1282" y="371"/>
                    <a:pt x="1393" y="227"/>
                    <a:pt x="1494" y="77"/>
                  </a:cubicBezTo>
                  <a:cubicBezTo>
                    <a:pt x="1505" y="60"/>
                    <a:pt x="1505" y="36"/>
                    <a:pt x="1491" y="19"/>
                  </a:cubicBezTo>
                  <a:cubicBezTo>
                    <a:pt x="1482" y="7"/>
                    <a:pt x="1468" y="1"/>
                    <a:pt x="1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8"/>
            <p:cNvSpPr/>
            <p:nvPr/>
          </p:nvSpPr>
          <p:spPr>
            <a:xfrm>
              <a:off x="6298467" y="2475663"/>
              <a:ext cx="10336" cy="13380"/>
            </a:xfrm>
            <a:custGeom>
              <a:rect b="b" l="l" r="r" t="t"/>
              <a:pathLst>
                <a:path extrusionOk="0" h="743" w="574">
                  <a:moveTo>
                    <a:pt x="573" y="0"/>
                  </a:moveTo>
                  <a:lnTo>
                    <a:pt x="573" y="0"/>
                  </a:lnTo>
                  <a:cubicBezTo>
                    <a:pt x="516" y="145"/>
                    <a:pt x="452" y="283"/>
                    <a:pt x="369" y="403"/>
                  </a:cubicBezTo>
                  <a:cubicBezTo>
                    <a:pt x="301" y="507"/>
                    <a:pt x="213" y="608"/>
                    <a:pt x="115" y="627"/>
                  </a:cubicBezTo>
                  <a:lnTo>
                    <a:pt x="115" y="627"/>
                  </a:lnTo>
                  <a:cubicBezTo>
                    <a:pt x="121" y="448"/>
                    <a:pt x="139" y="262"/>
                    <a:pt x="107" y="76"/>
                  </a:cubicBezTo>
                  <a:lnTo>
                    <a:pt x="49" y="379"/>
                  </a:lnTo>
                  <a:cubicBezTo>
                    <a:pt x="29" y="478"/>
                    <a:pt x="9" y="579"/>
                    <a:pt x="2" y="684"/>
                  </a:cubicBezTo>
                  <a:cubicBezTo>
                    <a:pt x="1" y="712"/>
                    <a:pt x="21" y="736"/>
                    <a:pt x="49" y="741"/>
                  </a:cubicBezTo>
                  <a:lnTo>
                    <a:pt x="52" y="741"/>
                  </a:lnTo>
                  <a:cubicBezTo>
                    <a:pt x="63" y="742"/>
                    <a:pt x="74" y="743"/>
                    <a:pt x="84" y="743"/>
                  </a:cubicBezTo>
                  <a:cubicBezTo>
                    <a:pt x="169" y="743"/>
                    <a:pt x="250" y="703"/>
                    <a:pt x="305" y="652"/>
                  </a:cubicBezTo>
                  <a:cubicBezTo>
                    <a:pt x="370" y="595"/>
                    <a:pt x="416" y="525"/>
                    <a:pt x="453" y="455"/>
                  </a:cubicBezTo>
                  <a:cubicBezTo>
                    <a:pt x="525" y="312"/>
                    <a:pt x="572" y="157"/>
                    <a:pt x="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8"/>
            <p:cNvSpPr/>
            <p:nvPr/>
          </p:nvSpPr>
          <p:spPr>
            <a:xfrm>
              <a:off x="6331205" y="2464498"/>
              <a:ext cx="31009" cy="18764"/>
            </a:xfrm>
            <a:custGeom>
              <a:rect b="b" l="l" r="r" t="t"/>
              <a:pathLst>
                <a:path extrusionOk="0" h="1042" w="1722">
                  <a:moveTo>
                    <a:pt x="1476" y="0"/>
                  </a:moveTo>
                  <a:lnTo>
                    <a:pt x="1476" y="0"/>
                  </a:lnTo>
                  <a:cubicBezTo>
                    <a:pt x="1506" y="159"/>
                    <a:pt x="1557" y="314"/>
                    <a:pt x="1647" y="453"/>
                  </a:cubicBezTo>
                  <a:lnTo>
                    <a:pt x="1647" y="453"/>
                  </a:lnTo>
                  <a:cubicBezTo>
                    <a:pt x="1522" y="445"/>
                    <a:pt x="1405" y="389"/>
                    <a:pt x="1303" y="314"/>
                  </a:cubicBezTo>
                  <a:cubicBezTo>
                    <a:pt x="1186" y="229"/>
                    <a:pt x="1086" y="124"/>
                    <a:pt x="970" y="28"/>
                  </a:cubicBezTo>
                  <a:cubicBezTo>
                    <a:pt x="962" y="20"/>
                    <a:pt x="951" y="16"/>
                    <a:pt x="940" y="16"/>
                  </a:cubicBezTo>
                  <a:cubicBezTo>
                    <a:pt x="932" y="16"/>
                    <a:pt x="924" y="18"/>
                    <a:pt x="916" y="22"/>
                  </a:cubicBezTo>
                  <a:cubicBezTo>
                    <a:pt x="893" y="35"/>
                    <a:pt x="884" y="64"/>
                    <a:pt x="898" y="88"/>
                  </a:cubicBezTo>
                  <a:lnTo>
                    <a:pt x="899" y="89"/>
                  </a:lnTo>
                  <a:cubicBezTo>
                    <a:pt x="956" y="194"/>
                    <a:pt x="1005" y="306"/>
                    <a:pt x="1046" y="421"/>
                  </a:cubicBezTo>
                  <a:cubicBezTo>
                    <a:pt x="1079" y="512"/>
                    <a:pt x="1108" y="606"/>
                    <a:pt x="1124" y="697"/>
                  </a:cubicBezTo>
                  <a:lnTo>
                    <a:pt x="1124" y="697"/>
                  </a:lnTo>
                  <a:cubicBezTo>
                    <a:pt x="992" y="673"/>
                    <a:pt x="864" y="606"/>
                    <a:pt x="754" y="523"/>
                  </a:cubicBezTo>
                  <a:cubicBezTo>
                    <a:pt x="626" y="423"/>
                    <a:pt x="519" y="291"/>
                    <a:pt x="475" y="139"/>
                  </a:cubicBezTo>
                  <a:lnTo>
                    <a:pt x="474" y="136"/>
                  </a:lnTo>
                  <a:cubicBezTo>
                    <a:pt x="467" y="114"/>
                    <a:pt x="447" y="100"/>
                    <a:pt x="424" y="100"/>
                  </a:cubicBezTo>
                  <a:cubicBezTo>
                    <a:pt x="421" y="100"/>
                    <a:pt x="419" y="100"/>
                    <a:pt x="416" y="101"/>
                  </a:cubicBezTo>
                  <a:cubicBezTo>
                    <a:pt x="390" y="105"/>
                    <a:pt x="372" y="132"/>
                    <a:pt x="376" y="159"/>
                  </a:cubicBezTo>
                  <a:cubicBezTo>
                    <a:pt x="376" y="160"/>
                    <a:pt x="376" y="162"/>
                    <a:pt x="376" y="163"/>
                  </a:cubicBezTo>
                  <a:lnTo>
                    <a:pt x="376" y="163"/>
                  </a:lnTo>
                  <a:lnTo>
                    <a:pt x="376" y="164"/>
                  </a:lnTo>
                  <a:cubicBezTo>
                    <a:pt x="376" y="167"/>
                    <a:pt x="377" y="169"/>
                    <a:pt x="378" y="172"/>
                  </a:cubicBezTo>
                  <a:lnTo>
                    <a:pt x="378" y="172"/>
                  </a:lnTo>
                  <a:cubicBezTo>
                    <a:pt x="406" y="321"/>
                    <a:pt x="450" y="453"/>
                    <a:pt x="483" y="590"/>
                  </a:cubicBezTo>
                  <a:cubicBezTo>
                    <a:pt x="509" y="713"/>
                    <a:pt x="537" y="850"/>
                    <a:pt x="496" y="954"/>
                  </a:cubicBezTo>
                  <a:lnTo>
                    <a:pt x="496" y="954"/>
                  </a:lnTo>
                  <a:cubicBezTo>
                    <a:pt x="309" y="773"/>
                    <a:pt x="106" y="602"/>
                    <a:pt x="1" y="360"/>
                  </a:cubicBezTo>
                  <a:lnTo>
                    <a:pt x="1" y="360"/>
                  </a:lnTo>
                  <a:cubicBezTo>
                    <a:pt x="40" y="494"/>
                    <a:pt x="119" y="613"/>
                    <a:pt x="204" y="720"/>
                  </a:cubicBezTo>
                  <a:cubicBezTo>
                    <a:pt x="288" y="829"/>
                    <a:pt x="386" y="930"/>
                    <a:pt x="479" y="1030"/>
                  </a:cubicBezTo>
                  <a:lnTo>
                    <a:pt x="484" y="1035"/>
                  </a:lnTo>
                  <a:cubicBezTo>
                    <a:pt x="490" y="1039"/>
                    <a:pt x="496" y="1041"/>
                    <a:pt x="503" y="1041"/>
                  </a:cubicBezTo>
                  <a:cubicBezTo>
                    <a:pt x="514" y="1041"/>
                    <a:pt x="525" y="1037"/>
                    <a:pt x="531" y="1028"/>
                  </a:cubicBezTo>
                  <a:cubicBezTo>
                    <a:pt x="582" y="957"/>
                    <a:pt x="592" y="872"/>
                    <a:pt x="592" y="796"/>
                  </a:cubicBezTo>
                  <a:cubicBezTo>
                    <a:pt x="592" y="718"/>
                    <a:pt x="582" y="644"/>
                    <a:pt x="568" y="569"/>
                  </a:cubicBezTo>
                  <a:cubicBezTo>
                    <a:pt x="563" y="539"/>
                    <a:pt x="557" y="509"/>
                    <a:pt x="551" y="479"/>
                  </a:cubicBezTo>
                  <a:lnTo>
                    <a:pt x="551" y="479"/>
                  </a:lnTo>
                  <a:cubicBezTo>
                    <a:pt x="591" y="526"/>
                    <a:pt x="636" y="569"/>
                    <a:pt x="684" y="608"/>
                  </a:cubicBezTo>
                  <a:cubicBezTo>
                    <a:pt x="824" y="720"/>
                    <a:pt x="993" y="805"/>
                    <a:pt x="1185" y="813"/>
                  </a:cubicBezTo>
                  <a:lnTo>
                    <a:pt x="1196" y="813"/>
                  </a:lnTo>
                  <a:cubicBezTo>
                    <a:pt x="1225" y="808"/>
                    <a:pt x="1246" y="783"/>
                    <a:pt x="1242" y="754"/>
                  </a:cubicBezTo>
                  <a:cubicBezTo>
                    <a:pt x="1226" y="620"/>
                    <a:pt x="1186" y="501"/>
                    <a:pt x="1143" y="382"/>
                  </a:cubicBezTo>
                  <a:cubicBezTo>
                    <a:pt x="1125" y="335"/>
                    <a:pt x="1105" y="288"/>
                    <a:pt x="1085" y="242"/>
                  </a:cubicBezTo>
                  <a:lnTo>
                    <a:pt x="1085" y="242"/>
                  </a:lnTo>
                  <a:cubicBezTo>
                    <a:pt x="1141" y="287"/>
                    <a:pt x="1199" y="332"/>
                    <a:pt x="1261" y="373"/>
                  </a:cubicBezTo>
                  <a:cubicBezTo>
                    <a:pt x="1370" y="446"/>
                    <a:pt x="1502" y="504"/>
                    <a:pt x="1639" y="504"/>
                  </a:cubicBezTo>
                  <a:cubicBezTo>
                    <a:pt x="1657" y="504"/>
                    <a:pt x="1676" y="503"/>
                    <a:pt x="1694" y="501"/>
                  </a:cubicBezTo>
                  <a:lnTo>
                    <a:pt x="1696" y="501"/>
                  </a:lnTo>
                  <a:cubicBezTo>
                    <a:pt x="1700" y="501"/>
                    <a:pt x="1706" y="498"/>
                    <a:pt x="1710" y="495"/>
                  </a:cubicBezTo>
                  <a:cubicBezTo>
                    <a:pt x="1719" y="488"/>
                    <a:pt x="1721" y="472"/>
                    <a:pt x="1712" y="461"/>
                  </a:cubicBezTo>
                  <a:cubicBezTo>
                    <a:pt x="1601" y="333"/>
                    <a:pt x="1530" y="166"/>
                    <a:pt x="14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8"/>
            <p:cNvSpPr/>
            <p:nvPr/>
          </p:nvSpPr>
          <p:spPr>
            <a:xfrm>
              <a:off x="6313935" y="2450614"/>
              <a:ext cx="8247" cy="15306"/>
            </a:xfrm>
            <a:custGeom>
              <a:rect b="b" l="l" r="r" t="t"/>
              <a:pathLst>
                <a:path extrusionOk="0" h="850" w="458">
                  <a:moveTo>
                    <a:pt x="416" y="0"/>
                  </a:moveTo>
                  <a:cubicBezTo>
                    <a:pt x="398" y="134"/>
                    <a:pt x="386" y="268"/>
                    <a:pt x="365" y="397"/>
                  </a:cubicBezTo>
                  <a:cubicBezTo>
                    <a:pt x="356" y="461"/>
                    <a:pt x="345" y="526"/>
                    <a:pt x="332" y="590"/>
                  </a:cubicBezTo>
                  <a:cubicBezTo>
                    <a:pt x="326" y="624"/>
                    <a:pt x="318" y="658"/>
                    <a:pt x="309" y="691"/>
                  </a:cubicBezTo>
                  <a:lnTo>
                    <a:pt x="309" y="691"/>
                  </a:lnTo>
                  <a:cubicBezTo>
                    <a:pt x="257" y="634"/>
                    <a:pt x="211" y="563"/>
                    <a:pt x="166" y="494"/>
                  </a:cubicBezTo>
                  <a:cubicBezTo>
                    <a:pt x="107" y="396"/>
                    <a:pt x="53" y="292"/>
                    <a:pt x="0" y="186"/>
                  </a:cubicBezTo>
                  <a:lnTo>
                    <a:pt x="0" y="186"/>
                  </a:lnTo>
                  <a:cubicBezTo>
                    <a:pt x="11" y="305"/>
                    <a:pt x="44" y="421"/>
                    <a:pt x="93" y="532"/>
                  </a:cubicBezTo>
                  <a:cubicBezTo>
                    <a:pt x="139" y="641"/>
                    <a:pt x="198" y="751"/>
                    <a:pt x="304" y="839"/>
                  </a:cubicBezTo>
                  <a:cubicBezTo>
                    <a:pt x="309" y="841"/>
                    <a:pt x="315" y="846"/>
                    <a:pt x="321" y="847"/>
                  </a:cubicBezTo>
                  <a:cubicBezTo>
                    <a:pt x="326" y="849"/>
                    <a:pt x="331" y="850"/>
                    <a:pt x="337" y="850"/>
                  </a:cubicBezTo>
                  <a:cubicBezTo>
                    <a:pt x="359" y="850"/>
                    <a:pt x="381" y="836"/>
                    <a:pt x="388" y="813"/>
                  </a:cubicBezTo>
                  <a:lnTo>
                    <a:pt x="391" y="811"/>
                  </a:lnTo>
                  <a:cubicBezTo>
                    <a:pt x="437" y="676"/>
                    <a:pt x="453" y="539"/>
                    <a:pt x="456" y="403"/>
                  </a:cubicBezTo>
                  <a:cubicBezTo>
                    <a:pt x="457" y="268"/>
                    <a:pt x="447" y="132"/>
                    <a:pt x="4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8"/>
            <p:cNvSpPr/>
            <p:nvPr/>
          </p:nvSpPr>
          <p:spPr>
            <a:xfrm>
              <a:off x="6242032" y="2500477"/>
              <a:ext cx="20042" cy="10732"/>
            </a:xfrm>
            <a:custGeom>
              <a:rect b="b" l="l" r="r" t="t"/>
              <a:pathLst>
                <a:path extrusionOk="0" h="596" w="1113">
                  <a:moveTo>
                    <a:pt x="688" y="1"/>
                  </a:moveTo>
                  <a:lnTo>
                    <a:pt x="688" y="1"/>
                  </a:lnTo>
                  <a:cubicBezTo>
                    <a:pt x="634" y="29"/>
                    <a:pt x="579" y="58"/>
                    <a:pt x="524" y="80"/>
                  </a:cubicBezTo>
                  <a:lnTo>
                    <a:pt x="357" y="150"/>
                  </a:lnTo>
                  <a:cubicBezTo>
                    <a:pt x="302" y="175"/>
                    <a:pt x="245" y="199"/>
                    <a:pt x="190" y="226"/>
                  </a:cubicBezTo>
                  <a:cubicBezTo>
                    <a:pt x="134" y="255"/>
                    <a:pt x="80" y="288"/>
                    <a:pt x="29" y="327"/>
                  </a:cubicBezTo>
                  <a:lnTo>
                    <a:pt x="28" y="328"/>
                  </a:lnTo>
                  <a:cubicBezTo>
                    <a:pt x="7" y="344"/>
                    <a:pt x="1" y="372"/>
                    <a:pt x="15" y="394"/>
                  </a:cubicBezTo>
                  <a:cubicBezTo>
                    <a:pt x="86" y="512"/>
                    <a:pt x="197" y="540"/>
                    <a:pt x="293" y="567"/>
                  </a:cubicBezTo>
                  <a:cubicBezTo>
                    <a:pt x="369" y="585"/>
                    <a:pt x="443" y="596"/>
                    <a:pt x="521" y="596"/>
                  </a:cubicBezTo>
                  <a:cubicBezTo>
                    <a:pt x="547" y="596"/>
                    <a:pt x="573" y="595"/>
                    <a:pt x="600" y="592"/>
                  </a:cubicBezTo>
                  <a:cubicBezTo>
                    <a:pt x="702" y="579"/>
                    <a:pt x="799" y="549"/>
                    <a:pt x="891" y="508"/>
                  </a:cubicBezTo>
                  <a:cubicBezTo>
                    <a:pt x="978" y="467"/>
                    <a:pt x="1073" y="407"/>
                    <a:pt x="1113" y="315"/>
                  </a:cubicBezTo>
                  <a:lnTo>
                    <a:pt x="1113" y="315"/>
                  </a:lnTo>
                  <a:cubicBezTo>
                    <a:pt x="1049" y="391"/>
                    <a:pt x="956" y="421"/>
                    <a:pt x="867" y="449"/>
                  </a:cubicBezTo>
                  <a:cubicBezTo>
                    <a:pt x="776" y="477"/>
                    <a:pt x="682" y="490"/>
                    <a:pt x="591" y="495"/>
                  </a:cubicBezTo>
                  <a:cubicBezTo>
                    <a:pt x="587" y="495"/>
                    <a:pt x="584" y="495"/>
                    <a:pt x="580" y="495"/>
                  </a:cubicBezTo>
                  <a:cubicBezTo>
                    <a:pt x="496" y="495"/>
                    <a:pt x="405" y="481"/>
                    <a:pt x="321" y="460"/>
                  </a:cubicBezTo>
                  <a:cubicBezTo>
                    <a:pt x="255" y="442"/>
                    <a:pt x="181" y="416"/>
                    <a:pt x="139" y="380"/>
                  </a:cubicBezTo>
                  <a:lnTo>
                    <a:pt x="139" y="380"/>
                  </a:lnTo>
                  <a:cubicBezTo>
                    <a:pt x="306" y="250"/>
                    <a:pt x="526" y="163"/>
                    <a:pt x="6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8"/>
            <p:cNvSpPr/>
            <p:nvPr/>
          </p:nvSpPr>
          <p:spPr>
            <a:xfrm>
              <a:off x="6272896" y="2507716"/>
              <a:ext cx="22671" cy="19574"/>
            </a:xfrm>
            <a:custGeom>
              <a:rect b="b" l="l" r="r" t="t"/>
              <a:pathLst>
                <a:path extrusionOk="0" h="1087" w="1259">
                  <a:moveTo>
                    <a:pt x="705" y="1"/>
                  </a:moveTo>
                  <a:cubicBezTo>
                    <a:pt x="587" y="57"/>
                    <a:pt x="485" y="138"/>
                    <a:pt x="374" y="205"/>
                  </a:cubicBezTo>
                  <a:cubicBezTo>
                    <a:pt x="270" y="275"/>
                    <a:pt x="159" y="342"/>
                    <a:pt x="42" y="358"/>
                  </a:cubicBezTo>
                  <a:cubicBezTo>
                    <a:pt x="37" y="359"/>
                    <a:pt x="30" y="363"/>
                    <a:pt x="24" y="367"/>
                  </a:cubicBezTo>
                  <a:cubicBezTo>
                    <a:pt x="4" y="381"/>
                    <a:pt x="0" y="408"/>
                    <a:pt x="14" y="427"/>
                  </a:cubicBezTo>
                  <a:lnTo>
                    <a:pt x="16" y="428"/>
                  </a:lnTo>
                  <a:cubicBezTo>
                    <a:pt x="113" y="559"/>
                    <a:pt x="270" y="596"/>
                    <a:pt x="409" y="608"/>
                  </a:cubicBezTo>
                  <a:cubicBezTo>
                    <a:pt x="428" y="609"/>
                    <a:pt x="446" y="609"/>
                    <a:pt x="464" y="609"/>
                  </a:cubicBezTo>
                  <a:cubicBezTo>
                    <a:pt x="542" y="609"/>
                    <a:pt x="619" y="601"/>
                    <a:pt x="695" y="580"/>
                  </a:cubicBezTo>
                  <a:lnTo>
                    <a:pt x="695" y="580"/>
                  </a:lnTo>
                  <a:cubicBezTo>
                    <a:pt x="659" y="646"/>
                    <a:pt x="614" y="715"/>
                    <a:pt x="581" y="787"/>
                  </a:cubicBezTo>
                  <a:cubicBezTo>
                    <a:pt x="558" y="848"/>
                    <a:pt x="516" y="904"/>
                    <a:pt x="539" y="1005"/>
                  </a:cubicBezTo>
                  <a:cubicBezTo>
                    <a:pt x="558" y="1061"/>
                    <a:pt x="616" y="1082"/>
                    <a:pt x="651" y="1086"/>
                  </a:cubicBezTo>
                  <a:cubicBezTo>
                    <a:pt x="662" y="1087"/>
                    <a:pt x="673" y="1087"/>
                    <a:pt x="683" y="1087"/>
                  </a:cubicBezTo>
                  <a:cubicBezTo>
                    <a:pt x="709" y="1087"/>
                    <a:pt x="732" y="1084"/>
                    <a:pt x="761" y="1077"/>
                  </a:cubicBezTo>
                  <a:cubicBezTo>
                    <a:pt x="901" y="1033"/>
                    <a:pt x="996" y="941"/>
                    <a:pt x="1081" y="845"/>
                  </a:cubicBezTo>
                  <a:cubicBezTo>
                    <a:pt x="1159" y="744"/>
                    <a:pt x="1233" y="635"/>
                    <a:pt x="1258" y="509"/>
                  </a:cubicBezTo>
                  <a:lnTo>
                    <a:pt x="1258" y="509"/>
                  </a:lnTo>
                  <a:cubicBezTo>
                    <a:pt x="1207" y="626"/>
                    <a:pt x="1129" y="724"/>
                    <a:pt x="1040" y="808"/>
                  </a:cubicBezTo>
                  <a:cubicBezTo>
                    <a:pt x="954" y="893"/>
                    <a:pt x="848" y="971"/>
                    <a:pt x="743" y="992"/>
                  </a:cubicBezTo>
                  <a:cubicBezTo>
                    <a:pt x="730" y="996"/>
                    <a:pt x="717" y="997"/>
                    <a:pt x="704" y="997"/>
                  </a:cubicBezTo>
                  <a:cubicBezTo>
                    <a:pt x="663" y="997"/>
                    <a:pt x="627" y="984"/>
                    <a:pt x="631" y="974"/>
                  </a:cubicBezTo>
                  <a:cubicBezTo>
                    <a:pt x="623" y="948"/>
                    <a:pt x="649" y="884"/>
                    <a:pt x="676" y="835"/>
                  </a:cubicBezTo>
                  <a:cubicBezTo>
                    <a:pt x="732" y="725"/>
                    <a:pt x="809" y="635"/>
                    <a:pt x="859" y="491"/>
                  </a:cubicBezTo>
                  <a:cubicBezTo>
                    <a:pt x="862" y="478"/>
                    <a:pt x="862" y="463"/>
                    <a:pt x="855" y="449"/>
                  </a:cubicBezTo>
                  <a:cubicBezTo>
                    <a:pt x="846" y="430"/>
                    <a:pt x="827" y="420"/>
                    <a:pt x="808" y="420"/>
                  </a:cubicBezTo>
                  <a:cubicBezTo>
                    <a:pt x="799" y="420"/>
                    <a:pt x="791" y="422"/>
                    <a:pt x="783" y="426"/>
                  </a:cubicBezTo>
                  <a:lnTo>
                    <a:pt x="777" y="428"/>
                  </a:lnTo>
                  <a:cubicBezTo>
                    <a:pt x="681" y="479"/>
                    <a:pt x="559" y="501"/>
                    <a:pt x="443" y="501"/>
                  </a:cubicBezTo>
                  <a:cubicBezTo>
                    <a:pt x="434" y="501"/>
                    <a:pt x="425" y="501"/>
                    <a:pt x="416" y="501"/>
                  </a:cubicBezTo>
                  <a:cubicBezTo>
                    <a:pt x="318" y="497"/>
                    <a:pt x="216" y="474"/>
                    <a:pt x="140" y="422"/>
                  </a:cubicBezTo>
                  <a:lnTo>
                    <a:pt x="140" y="422"/>
                  </a:lnTo>
                  <a:cubicBezTo>
                    <a:pt x="243" y="382"/>
                    <a:pt x="330" y="316"/>
                    <a:pt x="410" y="251"/>
                  </a:cubicBezTo>
                  <a:cubicBezTo>
                    <a:pt x="509" y="165"/>
                    <a:pt x="600" y="77"/>
                    <a:pt x="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8"/>
            <p:cNvSpPr/>
            <p:nvPr/>
          </p:nvSpPr>
          <p:spPr>
            <a:xfrm>
              <a:off x="6313215" y="2506564"/>
              <a:ext cx="35241" cy="27533"/>
            </a:xfrm>
            <a:custGeom>
              <a:rect b="b" l="l" r="r" t="t"/>
              <a:pathLst>
                <a:path extrusionOk="0" h="1529" w="1957">
                  <a:moveTo>
                    <a:pt x="1387" y="0"/>
                  </a:moveTo>
                  <a:lnTo>
                    <a:pt x="1387" y="0"/>
                  </a:lnTo>
                  <a:cubicBezTo>
                    <a:pt x="1468" y="118"/>
                    <a:pt x="1532" y="247"/>
                    <a:pt x="1630" y="357"/>
                  </a:cubicBezTo>
                  <a:cubicBezTo>
                    <a:pt x="1676" y="414"/>
                    <a:pt x="1734" y="461"/>
                    <a:pt x="1783" y="509"/>
                  </a:cubicBezTo>
                  <a:cubicBezTo>
                    <a:pt x="1823" y="548"/>
                    <a:pt x="1864" y="592"/>
                    <a:pt x="1882" y="638"/>
                  </a:cubicBezTo>
                  <a:lnTo>
                    <a:pt x="1882" y="638"/>
                  </a:lnTo>
                  <a:cubicBezTo>
                    <a:pt x="1846" y="643"/>
                    <a:pt x="1810" y="646"/>
                    <a:pt x="1774" y="646"/>
                  </a:cubicBezTo>
                  <a:cubicBezTo>
                    <a:pt x="1590" y="646"/>
                    <a:pt x="1403" y="582"/>
                    <a:pt x="1239" y="502"/>
                  </a:cubicBezTo>
                  <a:cubicBezTo>
                    <a:pt x="1233" y="499"/>
                    <a:pt x="1226" y="497"/>
                    <a:pt x="1219" y="497"/>
                  </a:cubicBezTo>
                  <a:cubicBezTo>
                    <a:pt x="1213" y="497"/>
                    <a:pt x="1208" y="498"/>
                    <a:pt x="1203" y="500"/>
                  </a:cubicBezTo>
                  <a:cubicBezTo>
                    <a:pt x="1178" y="509"/>
                    <a:pt x="1167" y="537"/>
                    <a:pt x="1175" y="560"/>
                  </a:cubicBezTo>
                  <a:cubicBezTo>
                    <a:pt x="1234" y="717"/>
                    <a:pt x="1351" y="830"/>
                    <a:pt x="1409" y="955"/>
                  </a:cubicBezTo>
                  <a:lnTo>
                    <a:pt x="1409" y="955"/>
                  </a:lnTo>
                  <a:cubicBezTo>
                    <a:pt x="1309" y="936"/>
                    <a:pt x="1210" y="914"/>
                    <a:pt x="1115" y="882"/>
                  </a:cubicBezTo>
                  <a:cubicBezTo>
                    <a:pt x="1005" y="844"/>
                    <a:pt x="893" y="786"/>
                    <a:pt x="845" y="702"/>
                  </a:cubicBezTo>
                  <a:lnTo>
                    <a:pt x="845" y="702"/>
                  </a:lnTo>
                  <a:cubicBezTo>
                    <a:pt x="844" y="698"/>
                    <a:pt x="843" y="693"/>
                    <a:pt x="842" y="688"/>
                  </a:cubicBezTo>
                  <a:lnTo>
                    <a:pt x="839" y="690"/>
                  </a:lnTo>
                  <a:lnTo>
                    <a:pt x="839" y="690"/>
                  </a:lnTo>
                  <a:cubicBezTo>
                    <a:pt x="838" y="688"/>
                    <a:pt x="837" y="686"/>
                    <a:pt x="836" y="684"/>
                  </a:cubicBezTo>
                  <a:cubicBezTo>
                    <a:pt x="827" y="662"/>
                    <a:pt x="805" y="648"/>
                    <a:pt x="782" y="648"/>
                  </a:cubicBezTo>
                  <a:cubicBezTo>
                    <a:pt x="778" y="648"/>
                    <a:pt x="773" y="649"/>
                    <a:pt x="768" y="650"/>
                  </a:cubicBezTo>
                  <a:cubicBezTo>
                    <a:pt x="739" y="659"/>
                    <a:pt x="720" y="690"/>
                    <a:pt x="730" y="720"/>
                  </a:cubicBezTo>
                  <a:cubicBezTo>
                    <a:pt x="768" y="864"/>
                    <a:pt x="776" y="1018"/>
                    <a:pt x="779" y="1173"/>
                  </a:cubicBezTo>
                  <a:lnTo>
                    <a:pt x="779" y="1173"/>
                  </a:lnTo>
                  <a:cubicBezTo>
                    <a:pt x="733" y="1130"/>
                    <a:pt x="690" y="1086"/>
                    <a:pt x="654" y="1039"/>
                  </a:cubicBezTo>
                  <a:cubicBezTo>
                    <a:pt x="596" y="968"/>
                    <a:pt x="555" y="886"/>
                    <a:pt x="527" y="797"/>
                  </a:cubicBezTo>
                  <a:lnTo>
                    <a:pt x="527" y="797"/>
                  </a:lnTo>
                  <a:cubicBezTo>
                    <a:pt x="527" y="797"/>
                    <a:pt x="528" y="796"/>
                    <a:pt x="528" y="796"/>
                  </a:cubicBezTo>
                  <a:lnTo>
                    <a:pt x="528" y="796"/>
                  </a:lnTo>
                  <a:lnTo>
                    <a:pt x="527" y="796"/>
                  </a:lnTo>
                  <a:lnTo>
                    <a:pt x="527" y="796"/>
                  </a:lnTo>
                  <a:cubicBezTo>
                    <a:pt x="525" y="790"/>
                    <a:pt x="523" y="784"/>
                    <a:pt x="522" y="778"/>
                  </a:cubicBezTo>
                  <a:cubicBezTo>
                    <a:pt x="516" y="761"/>
                    <a:pt x="502" y="746"/>
                    <a:pt x="481" y="743"/>
                  </a:cubicBezTo>
                  <a:cubicBezTo>
                    <a:pt x="479" y="743"/>
                    <a:pt x="478" y="743"/>
                    <a:pt x="477" y="743"/>
                  </a:cubicBezTo>
                  <a:cubicBezTo>
                    <a:pt x="452" y="743"/>
                    <a:pt x="429" y="761"/>
                    <a:pt x="427" y="787"/>
                  </a:cubicBezTo>
                  <a:cubicBezTo>
                    <a:pt x="413" y="910"/>
                    <a:pt x="387" y="1035"/>
                    <a:pt x="347" y="1155"/>
                  </a:cubicBezTo>
                  <a:cubicBezTo>
                    <a:pt x="309" y="1263"/>
                    <a:pt x="259" y="1370"/>
                    <a:pt x="185" y="1455"/>
                  </a:cubicBezTo>
                  <a:lnTo>
                    <a:pt x="185" y="1455"/>
                  </a:lnTo>
                  <a:cubicBezTo>
                    <a:pt x="145" y="1416"/>
                    <a:pt x="120" y="1355"/>
                    <a:pt x="99" y="1296"/>
                  </a:cubicBezTo>
                  <a:cubicBezTo>
                    <a:pt x="76" y="1226"/>
                    <a:pt x="59" y="1151"/>
                    <a:pt x="47" y="1076"/>
                  </a:cubicBezTo>
                  <a:cubicBezTo>
                    <a:pt x="24" y="927"/>
                    <a:pt x="16" y="773"/>
                    <a:pt x="10" y="620"/>
                  </a:cubicBezTo>
                  <a:lnTo>
                    <a:pt x="10" y="620"/>
                  </a:lnTo>
                  <a:cubicBezTo>
                    <a:pt x="4" y="773"/>
                    <a:pt x="1" y="927"/>
                    <a:pt x="19" y="1076"/>
                  </a:cubicBezTo>
                  <a:cubicBezTo>
                    <a:pt x="25" y="1155"/>
                    <a:pt x="36" y="1232"/>
                    <a:pt x="54" y="1308"/>
                  </a:cubicBezTo>
                  <a:cubicBezTo>
                    <a:pt x="76" y="1384"/>
                    <a:pt x="102" y="1464"/>
                    <a:pt x="175" y="1523"/>
                  </a:cubicBezTo>
                  <a:cubicBezTo>
                    <a:pt x="180" y="1526"/>
                    <a:pt x="187" y="1528"/>
                    <a:pt x="193" y="1528"/>
                  </a:cubicBezTo>
                  <a:cubicBezTo>
                    <a:pt x="200" y="1528"/>
                    <a:pt x="207" y="1526"/>
                    <a:pt x="213" y="1520"/>
                  </a:cubicBezTo>
                  <a:lnTo>
                    <a:pt x="216" y="1519"/>
                  </a:lnTo>
                  <a:cubicBezTo>
                    <a:pt x="315" y="1424"/>
                    <a:pt x="379" y="1303"/>
                    <a:pt x="427" y="1180"/>
                  </a:cubicBezTo>
                  <a:cubicBezTo>
                    <a:pt x="454" y="1110"/>
                    <a:pt x="477" y="1038"/>
                    <a:pt x="495" y="965"/>
                  </a:cubicBezTo>
                  <a:lnTo>
                    <a:pt x="495" y="965"/>
                  </a:lnTo>
                  <a:cubicBezTo>
                    <a:pt x="518" y="1012"/>
                    <a:pt x="545" y="1058"/>
                    <a:pt x="578" y="1100"/>
                  </a:cubicBezTo>
                  <a:cubicBezTo>
                    <a:pt x="644" y="1187"/>
                    <a:pt x="725" y="1257"/>
                    <a:pt x="801" y="1330"/>
                  </a:cubicBezTo>
                  <a:cubicBezTo>
                    <a:pt x="811" y="1337"/>
                    <a:pt x="824" y="1343"/>
                    <a:pt x="837" y="1343"/>
                  </a:cubicBezTo>
                  <a:cubicBezTo>
                    <a:pt x="866" y="1343"/>
                    <a:pt x="890" y="1319"/>
                    <a:pt x="890" y="1290"/>
                  </a:cubicBezTo>
                  <a:cubicBezTo>
                    <a:pt x="890" y="1158"/>
                    <a:pt x="891" y="1023"/>
                    <a:pt x="877" y="888"/>
                  </a:cubicBezTo>
                  <a:lnTo>
                    <a:pt x="877" y="888"/>
                  </a:lnTo>
                  <a:cubicBezTo>
                    <a:pt x="881" y="890"/>
                    <a:pt x="885" y="893"/>
                    <a:pt x="889" y="895"/>
                  </a:cubicBezTo>
                  <a:cubicBezTo>
                    <a:pt x="952" y="935"/>
                    <a:pt x="1017" y="962"/>
                    <a:pt x="1082" y="983"/>
                  </a:cubicBezTo>
                  <a:cubicBezTo>
                    <a:pt x="1214" y="1026"/>
                    <a:pt x="1349" y="1049"/>
                    <a:pt x="1480" y="1069"/>
                  </a:cubicBezTo>
                  <a:lnTo>
                    <a:pt x="1483" y="1069"/>
                  </a:lnTo>
                  <a:cubicBezTo>
                    <a:pt x="1485" y="1070"/>
                    <a:pt x="1487" y="1070"/>
                    <a:pt x="1489" y="1070"/>
                  </a:cubicBezTo>
                  <a:cubicBezTo>
                    <a:pt x="1494" y="1070"/>
                    <a:pt x="1498" y="1069"/>
                    <a:pt x="1503" y="1068"/>
                  </a:cubicBezTo>
                  <a:cubicBezTo>
                    <a:pt x="1530" y="1061"/>
                    <a:pt x="1545" y="1033"/>
                    <a:pt x="1538" y="1006"/>
                  </a:cubicBezTo>
                  <a:cubicBezTo>
                    <a:pt x="1496" y="851"/>
                    <a:pt x="1396" y="743"/>
                    <a:pt x="1323" y="633"/>
                  </a:cubicBezTo>
                  <a:lnTo>
                    <a:pt x="1323" y="633"/>
                  </a:lnTo>
                  <a:cubicBezTo>
                    <a:pt x="1399" y="660"/>
                    <a:pt x="1476" y="681"/>
                    <a:pt x="1556" y="695"/>
                  </a:cubicBezTo>
                  <a:cubicBezTo>
                    <a:pt x="1618" y="707"/>
                    <a:pt x="1681" y="714"/>
                    <a:pt x="1745" y="714"/>
                  </a:cubicBezTo>
                  <a:cubicBezTo>
                    <a:pt x="1807" y="714"/>
                    <a:pt x="1869" y="707"/>
                    <a:pt x="1931" y="691"/>
                  </a:cubicBezTo>
                  <a:lnTo>
                    <a:pt x="1933" y="691"/>
                  </a:lnTo>
                  <a:cubicBezTo>
                    <a:pt x="1947" y="687"/>
                    <a:pt x="1956" y="672"/>
                    <a:pt x="1953" y="656"/>
                  </a:cubicBezTo>
                  <a:cubicBezTo>
                    <a:pt x="1934" y="570"/>
                    <a:pt x="1872" y="518"/>
                    <a:pt x="1818" y="471"/>
                  </a:cubicBezTo>
                  <a:cubicBezTo>
                    <a:pt x="1761" y="424"/>
                    <a:pt x="1705" y="385"/>
                    <a:pt x="1655" y="333"/>
                  </a:cubicBezTo>
                  <a:cubicBezTo>
                    <a:pt x="1553" y="238"/>
                    <a:pt x="1477" y="111"/>
                    <a:pt x="1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8"/>
            <p:cNvSpPr/>
            <p:nvPr/>
          </p:nvSpPr>
          <p:spPr>
            <a:xfrm>
              <a:off x="6229804" y="2532152"/>
              <a:ext cx="44785" cy="20817"/>
            </a:xfrm>
            <a:custGeom>
              <a:rect b="b" l="l" r="r" t="t"/>
              <a:pathLst>
                <a:path extrusionOk="0" h="1156" w="2487">
                  <a:moveTo>
                    <a:pt x="1020" y="0"/>
                  </a:moveTo>
                  <a:cubicBezTo>
                    <a:pt x="1010" y="0"/>
                    <a:pt x="1000" y="5"/>
                    <a:pt x="993" y="14"/>
                  </a:cubicBezTo>
                  <a:cubicBezTo>
                    <a:pt x="991" y="16"/>
                    <a:pt x="990" y="18"/>
                    <a:pt x="988" y="20"/>
                  </a:cubicBezTo>
                  <a:lnTo>
                    <a:pt x="988" y="20"/>
                  </a:lnTo>
                  <a:lnTo>
                    <a:pt x="983" y="17"/>
                  </a:lnTo>
                  <a:cubicBezTo>
                    <a:pt x="981" y="24"/>
                    <a:pt x="979" y="30"/>
                    <a:pt x="976" y="36"/>
                  </a:cubicBezTo>
                  <a:lnTo>
                    <a:pt x="976" y="36"/>
                  </a:lnTo>
                  <a:cubicBezTo>
                    <a:pt x="862" y="183"/>
                    <a:pt x="733" y="325"/>
                    <a:pt x="572" y="424"/>
                  </a:cubicBezTo>
                  <a:cubicBezTo>
                    <a:pt x="458" y="497"/>
                    <a:pt x="323" y="535"/>
                    <a:pt x="185" y="535"/>
                  </a:cubicBezTo>
                  <a:cubicBezTo>
                    <a:pt x="124" y="535"/>
                    <a:pt x="62" y="527"/>
                    <a:pt x="1" y="512"/>
                  </a:cubicBezTo>
                  <a:lnTo>
                    <a:pt x="1" y="512"/>
                  </a:lnTo>
                  <a:cubicBezTo>
                    <a:pt x="75" y="537"/>
                    <a:pt x="154" y="549"/>
                    <a:pt x="232" y="549"/>
                  </a:cubicBezTo>
                  <a:cubicBezTo>
                    <a:pt x="356" y="549"/>
                    <a:pt x="480" y="518"/>
                    <a:pt x="589" y="454"/>
                  </a:cubicBezTo>
                  <a:cubicBezTo>
                    <a:pt x="698" y="398"/>
                    <a:pt x="794" y="320"/>
                    <a:pt x="881" y="234"/>
                  </a:cubicBezTo>
                  <a:lnTo>
                    <a:pt x="881" y="234"/>
                  </a:lnTo>
                  <a:cubicBezTo>
                    <a:pt x="794" y="395"/>
                    <a:pt x="691" y="549"/>
                    <a:pt x="598" y="712"/>
                  </a:cubicBezTo>
                  <a:lnTo>
                    <a:pt x="597" y="714"/>
                  </a:lnTo>
                  <a:cubicBezTo>
                    <a:pt x="596" y="717"/>
                    <a:pt x="594" y="722"/>
                    <a:pt x="592" y="725"/>
                  </a:cubicBezTo>
                  <a:cubicBezTo>
                    <a:pt x="586" y="751"/>
                    <a:pt x="603" y="777"/>
                    <a:pt x="627" y="783"/>
                  </a:cubicBezTo>
                  <a:cubicBezTo>
                    <a:pt x="662" y="791"/>
                    <a:pt x="697" y="795"/>
                    <a:pt x="730" y="795"/>
                  </a:cubicBezTo>
                  <a:cubicBezTo>
                    <a:pt x="854" y="795"/>
                    <a:pt x="966" y="743"/>
                    <a:pt x="1064" y="689"/>
                  </a:cubicBezTo>
                  <a:cubicBezTo>
                    <a:pt x="1115" y="660"/>
                    <a:pt x="1163" y="628"/>
                    <a:pt x="1209" y="592"/>
                  </a:cubicBezTo>
                  <a:lnTo>
                    <a:pt x="1209" y="592"/>
                  </a:lnTo>
                  <a:cubicBezTo>
                    <a:pt x="1138" y="733"/>
                    <a:pt x="1042" y="872"/>
                    <a:pt x="976" y="1031"/>
                  </a:cubicBezTo>
                  <a:lnTo>
                    <a:pt x="974" y="1038"/>
                  </a:lnTo>
                  <a:cubicBezTo>
                    <a:pt x="965" y="1068"/>
                    <a:pt x="983" y="1099"/>
                    <a:pt x="1013" y="1107"/>
                  </a:cubicBezTo>
                  <a:cubicBezTo>
                    <a:pt x="1050" y="1117"/>
                    <a:pt x="1089" y="1122"/>
                    <a:pt x="1127" y="1122"/>
                  </a:cubicBezTo>
                  <a:cubicBezTo>
                    <a:pt x="1199" y="1122"/>
                    <a:pt x="1271" y="1106"/>
                    <a:pt x="1334" y="1078"/>
                  </a:cubicBezTo>
                  <a:cubicBezTo>
                    <a:pt x="1432" y="1035"/>
                    <a:pt x="1515" y="971"/>
                    <a:pt x="1589" y="899"/>
                  </a:cubicBezTo>
                  <a:cubicBezTo>
                    <a:pt x="1672" y="814"/>
                    <a:pt x="1744" y="719"/>
                    <a:pt x="1803" y="615"/>
                  </a:cubicBezTo>
                  <a:lnTo>
                    <a:pt x="1803" y="615"/>
                  </a:lnTo>
                  <a:cubicBezTo>
                    <a:pt x="1789" y="780"/>
                    <a:pt x="1763" y="949"/>
                    <a:pt x="1772" y="1121"/>
                  </a:cubicBezTo>
                  <a:lnTo>
                    <a:pt x="1772" y="1123"/>
                  </a:lnTo>
                  <a:cubicBezTo>
                    <a:pt x="1772" y="1140"/>
                    <a:pt x="1788" y="1155"/>
                    <a:pt x="1806" y="1155"/>
                  </a:cubicBezTo>
                  <a:cubicBezTo>
                    <a:pt x="1886" y="1155"/>
                    <a:pt x="1952" y="1121"/>
                    <a:pt x="2010" y="1086"/>
                  </a:cubicBezTo>
                  <a:cubicBezTo>
                    <a:pt x="2069" y="1050"/>
                    <a:pt x="2121" y="1005"/>
                    <a:pt x="2169" y="958"/>
                  </a:cubicBezTo>
                  <a:cubicBezTo>
                    <a:pt x="2247" y="875"/>
                    <a:pt x="2320" y="787"/>
                    <a:pt x="2370" y="685"/>
                  </a:cubicBezTo>
                  <a:lnTo>
                    <a:pt x="2370" y="685"/>
                  </a:lnTo>
                  <a:cubicBezTo>
                    <a:pt x="2390" y="824"/>
                    <a:pt x="2473" y="946"/>
                    <a:pt x="2452" y="1086"/>
                  </a:cubicBezTo>
                  <a:cubicBezTo>
                    <a:pt x="2486" y="928"/>
                    <a:pt x="2384" y="776"/>
                    <a:pt x="2396" y="626"/>
                  </a:cubicBezTo>
                  <a:lnTo>
                    <a:pt x="2396" y="626"/>
                  </a:lnTo>
                  <a:cubicBezTo>
                    <a:pt x="2397" y="626"/>
                    <a:pt x="2397" y="625"/>
                    <a:pt x="2397" y="625"/>
                  </a:cubicBezTo>
                  <a:lnTo>
                    <a:pt x="2396" y="625"/>
                  </a:lnTo>
                  <a:lnTo>
                    <a:pt x="2396" y="625"/>
                  </a:lnTo>
                  <a:cubicBezTo>
                    <a:pt x="2397" y="623"/>
                    <a:pt x="2397" y="622"/>
                    <a:pt x="2397" y="620"/>
                  </a:cubicBezTo>
                  <a:cubicBezTo>
                    <a:pt x="2399" y="613"/>
                    <a:pt x="2395" y="607"/>
                    <a:pt x="2389" y="605"/>
                  </a:cubicBezTo>
                  <a:cubicBezTo>
                    <a:pt x="2387" y="604"/>
                    <a:pt x="2385" y="603"/>
                    <a:pt x="2382" y="603"/>
                  </a:cubicBezTo>
                  <a:cubicBezTo>
                    <a:pt x="2377" y="603"/>
                    <a:pt x="2371" y="607"/>
                    <a:pt x="2368" y="612"/>
                  </a:cubicBezTo>
                  <a:lnTo>
                    <a:pt x="2368" y="613"/>
                  </a:lnTo>
                  <a:cubicBezTo>
                    <a:pt x="2314" y="729"/>
                    <a:pt x="2225" y="829"/>
                    <a:pt x="2131" y="916"/>
                  </a:cubicBezTo>
                  <a:cubicBezTo>
                    <a:pt x="2046" y="990"/>
                    <a:pt x="1944" y="1068"/>
                    <a:pt x="1844" y="1082"/>
                  </a:cubicBezTo>
                  <a:lnTo>
                    <a:pt x="1844" y="1082"/>
                  </a:lnTo>
                  <a:cubicBezTo>
                    <a:pt x="1845" y="850"/>
                    <a:pt x="1912" y="617"/>
                    <a:pt x="1905" y="368"/>
                  </a:cubicBezTo>
                  <a:cubicBezTo>
                    <a:pt x="1905" y="349"/>
                    <a:pt x="1892" y="330"/>
                    <a:pt x="1874" y="325"/>
                  </a:cubicBezTo>
                  <a:cubicBezTo>
                    <a:pt x="1868" y="322"/>
                    <a:pt x="1862" y="321"/>
                    <a:pt x="1856" y="321"/>
                  </a:cubicBezTo>
                  <a:cubicBezTo>
                    <a:pt x="1837" y="321"/>
                    <a:pt x="1819" y="334"/>
                    <a:pt x="1812" y="354"/>
                  </a:cubicBezTo>
                  <a:lnTo>
                    <a:pt x="1812" y="355"/>
                  </a:lnTo>
                  <a:cubicBezTo>
                    <a:pt x="1752" y="530"/>
                    <a:pt x="1647" y="695"/>
                    <a:pt x="1515" y="825"/>
                  </a:cubicBezTo>
                  <a:cubicBezTo>
                    <a:pt x="1409" y="930"/>
                    <a:pt x="1271" y="1013"/>
                    <a:pt x="1133" y="1013"/>
                  </a:cubicBezTo>
                  <a:cubicBezTo>
                    <a:pt x="1125" y="1013"/>
                    <a:pt x="1117" y="1013"/>
                    <a:pt x="1109" y="1012"/>
                  </a:cubicBezTo>
                  <a:lnTo>
                    <a:pt x="1109" y="1012"/>
                  </a:lnTo>
                  <a:cubicBezTo>
                    <a:pt x="1206" y="816"/>
                    <a:pt x="1353" y="626"/>
                    <a:pt x="1398" y="378"/>
                  </a:cubicBezTo>
                  <a:cubicBezTo>
                    <a:pt x="1403" y="359"/>
                    <a:pt x="1395" y="336"/>
                    <a:pt x="1375" y="325"/>
                  </a:cubicBezTo>
                  <a:cubicBezTo>
                    <a:pt x="1366" y="319"/>
                    <a:pt x="1357" y="316"/>
                    <a:pt x="1347" y="316"/>
                  </a:cubicBezTo>
                  <a:cubicBezTo>
                    <a:pt x="1330" y="316"/>
                    <a:pt x="1313" y="325"/>
                    <a:pt x="1302" y="341"/>
                  </a:cubicBezTo>
                  <a:lnTo>
                    <a:pt x="1301" y="342"/>
                  </a:lnTo>
                  <a:cubicBezTo>
                    <a:pt x="1232" y="447"/>
                    <a:pt x="1127" y="537"/>
                    <a:pt x="1015" y="605"/>
                  </a:cubicBezTo>
                  <a:cubicBezTo>
                    <a:pt x="924" y="658"/>
                    <a:pt x="819" y="701"/>
                    <a:pt x="723" y="701"/>
                  </a:cubicBezTo>
                  <a:cubicBezTo>
                    <a:pt x="722" y="701"/>
                    <a:pt x="721" y="701"/>
                    <a:pt x="719" y="701"/>
                  </a:cubicBezTo>
                  <a:lnTo>
                    <a:pt x="719" y="701"/>
                  </a:lnTo>
                  <a:cubicBezTo>
                    <a:pt x="837" y="489"/>
                    <a:pt x="967" y="280"/>
                    <a:pt x="1052" y="45"/>
                  </a:cubicBezTo>
                  <a:cubicBezTo>
                    <a:pt x="1057" y="33"/>
                    <a:pt x="1052" y="16"/>
                    <a:pt x="1041" y="6"/>
                  </a:cubicBezTo>
                  <a:cubicBezTo>
                    <a:pt x="1034" y="2"/>
                    <a:pt x="1027" y="0"/>
                    <a:pt x="1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8"/>
            <p:cNvSpPr/>
            <p:nvPr/>
          </p:nvSpPr>
          <p:spPr>
            <a:xfrm>
              <a:off x="6341199" y="2531414"/>
              <a:ext cx="25283" cy="17539"/>
            </a:xfrm>
            <a:custGeom>
              <a:rect b="b" l="l" r="r" t="t"/>
              <a:pathLst>
                <a:path extrusionOk="0" h="974" w="1404">
                  <a:moveTo>
                    <a:pt x="951" y="0"/>
                  </a:moveTo>
                  <a:lnTo>
                    <a:pt x="951" y="0"/>
                  </a:lnTo>
                  <a:cubicBezTo>
                    <a:pt x="1038" y="258"/>
                    <a:pt x="1131" y="518"/>
                    <a:pt x="1276" y="754"/>
                  </a:cubicBezTo>
                  <a:lnTo>
                    <a:pt x="1276" y="754"/>
                  </a:lnTo>
                  <a:cubicBezTo>
                    <a:pt x="1139" y="733"/>
                    <a:pt x="1004" y="684"/>
                    <a:pt x="888" y="607"/>
                  </a:cubicBezTo>
                  <a:cubicBezTo>
                    <a:pt x="749" y="518"/>
                    <a:pt x="644" y="382"/>
                    <a:pt x="601" y="225"/>
                  </a:cubicBezTo>
                  <a:cubicBezTo>
                    <a:pt x="596" y="209"/>
                    <a:pt x="585" y="195"/>
                    <a:pt x="567" y="187"/>
                  </a:cubicBezTo>
                  <a:cubicBezTo>
                    <a:pt x="560" y="184"/>
                    <a:pt x="553" y="183"/>
                    <a:pt x="546" y="183"/>
                  </a:cubicBezTo>
                  <a:cubicBezTo>
                    <a:pt x="523" y="183"/>
                    <a:pt x="502" y="197"/>
                    <a:pt x="495" y="220"/>
                  </a:cubicBezTo>
                  <a:cubicBezTo>
                    <a:pt x="445" y="342"/>
                    <a:pt x="445" y="464"/>
                    <a:pt x="444" y="581"/>
                  </a:cubicBezTo>
                  <a:cubicBezTo>
                    <a:pt x="444" y="634"/>
                    <a:pt x="446" y="688"/>
                    <a:pt x="446" y="740"/>
                  </a:cubicBezTo>
                  <a:lnTo>
                    <a:pt x="446" y="740"/>
                  </a:lnTo>
                  <a:cubicBezTo>
                    <a:pt x="345" y="562"/>
                    <a:pt x="240" y="393"/>
                    <a:pt x="220" y="195"/>
                  </a:cubicBezTo>
                  <a:lnTo>
                    <a:pt x="220" y="192"/>
                  </a:lnTo>
                  <a:cubicBezTo>
                    <a:pt x="218" y="181"/>
                    <a:pt x="211" y="169"/>
                    <a:pt x="199" y="167"/>
                  </a:cubicBezTo>
                  <a:cubicBezTo>
                    <a:pt x="195" y="166"/>
                    <a:pt x="191" y="165"/>
                    <a:pt x="188" y="165"/>
                  </a:cubicBezTo>
                  <a:cubicBezTo>
                    <a:pt x="176" y="165"/>
                    <a:pt x="166" y="172"/>
                    <a:pt x="162" y="185"/>
                  </a:cubicBezTo>
                  <a:cubicBezTo>
                    <a:pt x="99" y="362"/>
                    <a:pt x="48" y="546"/>
                    <a:pt x="0" y="728"/>
                  </a:cubicBezTo>
                  <a:cubicBezTo>
                    <a:pt x="60" y="587"/>
                    <a:pt x="114" y="445"/>
                    <a:pt x="174" y="307"/>
                  </a:cubicBezTo>
                  <a:lnTo>
                    <a:pt x="174" y="307"/>
                  </a:lnTo>
                  <a:cubicBezTo>
                    <a:pt x="217" y="541"/>
                    <a:pt x="348" y="746"/>
                    <a:pt x="443" y="945"/>
                  </a:cubicBezTo>
                  <a:cubicBezTo>
                    <a:pt x="450" y="958"/>
                    <a:pt x="463" y="972"/>
                    <a:pt x="481" y="973"/>
                  </a:cubicBezTo>
                  <a:cubicBezTo>
                    <a:pt x="483" y="974"/>
                    <a:pt x="486" y="974"/>
                    <a:pt x="489" y="974"/>
                  </a:cubicBezTo>
                  <a:cubicBezTo>
                    <a:pt x="513" y="974"/>
                    <a:pt x="534" y="955"/>
                    <a:pt x="538" y="931"/>
                  </a:cubicBezTo>
                  <a:cubicBezTo>
                    <a:pt x="555" y="810"/>
                    <a:pt x="549" y="693"/>
                    <a:pt x="553" y="578"/>
                  </a:cubicBezTo>
                  <a:cubicBezTo>
                    <a:pt x="554" y="523"/>
                    <a:pt x="556" y="468"/>
                    <a:pt x="562" y="415"/>
                  </a:cubicBezTo>
                  <a:lnTo>
                    <a:pt x="562" y="415"/>
                  </a:lnTo>
                  <a:cubicBezTo>
                    <a:pt x="629" y="528"/>
                    <a:pt x="724" y="624"/>
                    <a:pt x="833" y="692"/>
                  </a:cubicBezTo>
                  <a:cubicBezTo>
                    <a:pt x="991" y="791"/>
                    <a:pt x="1173" y="843"/>
                    <a:pt x="1357" y="843"/>
                  </a:cubicBezTo>
                  <a:lnTo>
                    <a:pt x="1360" y="843"/>
                  </a:lnTo>
                  <a:cubicBezTo>
                    <a:pt x="1367" y="843"/>
                    <a:pt x="1377" y="841"/>
                    <a:pt x="1384" y="835"/>
                  </a:cubicBezTo>
                  <a:cubicBezTo>
                    <a:pt x="1401" y="822"/>
                    <a:pt x="1403" y="798"/>
                    <a:pt x="1391" y="780"/>
                  </a:cubicBezTo>
                  <a:cubicBezTo>
                    <a:pt x="1211" y="546"/>
                    <a:pt x="1087" y="269"/>
                    <a:pt x="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8"/>
            <p:cNvSpPr/>
            <p:nvPr/>
          </p:nvSpPr>
          <p:spPr>
            <a:xfrm>
              <a:off x="6264271" y="2571859"/>
              <a:ext cx="41795" cy="19106"/>
            </a:xfrm>
            <a:custGeom>
              <a:rect b="b" l="l" r="r" t="t"/>
              <a:pathLst>
                <a:path extrusionOk="0" h="1061" w="2321">
                  <a:moveTo>
                    <a:pt x="570" y="0"/>
                  </a:moveTo>
                  <a:cubicBezTo>
                    <a:pt x="417" y="178"/>
                    <a:pt x="208" y="289"/>
                    <a:pt x="12" y="414"/>
                  </a:cubicBezTo>
                  <a:cubicBezTo>
                    <a:pt x="3" y="420"/>
                    <a:pt x="0" y="431"/>
                    <a:pt x="4" y="441"/>
                  </a:cubicBezTo>
                  <a:lnTo>
                    <a:pt x="6" y="444"/>
                  </a:lnTo>
                  <a:cubicBezTo>
                    <a:pt x="42" y="525"/>
                    <a:pt x="129" y="583"/>
                    <a:pt x="217" y="593"/>
                  </a:cubicBezTo>
                  <a:cubicBezTo>
                    <a:pt x="237" y="595"/>
                    <a:pt x="258" y="597"/>
                    <a:pt x="278" y="597"/>
                  </a:cubicBezTo>
                  <a:cubicBezTo>
                    <a:pt x="345" y="597"/>
                    <a:pt x="410" y="583"/>
                    <a:pt x="471" y="563"/>
                  </a:cubicBezTo>
                  <a:cubicBezTo>
                    <a:pt x="557" y="535"/>
                    <a:pt x="640" y="498"/>
                    <a:pt x="716" y="450"/>
                  </a:cubicBezTo>
                  <a:lnTo>
                    <a:pt x="716" y="450"/>
                  </a:lnTo>
                  <a:cubicBezTo>
                    <a:pt x="685" y="517"/>
                    <a:pt x="657" y="584"/>
                    <a:pt x="631" y="655"/>
                  </a:cubicBezTo>
                  <a:cubicBezTo>
                    <a:pt x="606" y="726"/>
                    <a:pt x="581" y="799"/>
                    <a:pt x="574" y="882"/>
                  </a:cubicBezTo>
                  <a:cubicBezTo>
                    <a:pt x="575" y="920"/>
                    <a:pt x="559" y="983"/>
                    <a:pt x="634" y="1031"/>
                  </a:cubicBezTo>
                  <a:cubicBezTo>
                    <a:pt x="652" y="1040"/>
                    <a:pt x="652" y="1039"/>
                    <a:pt x="666" y="1042"/>
                  </a:cubicBezTo>
                  <a:cubicBezTo>
                    <a:pt x="680" y="1046"/>
                    <a:pt x="697" y="1051"/>
                    <a:pt x="708" y="1051"/>
                  </a:cubicBezTo>
                  <a:cubicBezTo>
                    <a:pt x="733" y="1051"/>
                    <a:pt x="757" y="1047"/>
                    <a:pt x="780" y="1040"/>
                  </a:cubicBezTo>
                  <a:cubicBezTo>
                    <a:pt x="952" y="972"/>
                    <a:pt x="1034" y="836"/>
                    <a:pt x="1122" y="713"/>
                  </a:cubicBezTo>
                  <a:cubicBezTo>
                    <a:pt x="1150" y="669"/>
                    <a:pt x="1177" y="625"/>
                    <a:pt x="1203" y="580"/>
                  </a:cubicBezTo>
                  <a:lnTo>
                    <a:pt x="1203" y="580"/>
                  </a:lnTo>
                  <a:cubicBezTo>
                    <a:pt x="1200" y="624"/>
                    <a:pt x="1198" y="668"/>
                    <a:pt x="1198" y="712"/>
                  </a:cubicBezTo>
                  <a:cubicBezTo>
                    <a:pt x="1198" y="784"/>
                    <a:pt x="1199" y="856"/>
                    <a:pt x="1218" y="935"/>
                  </a:cubicBezTo>
                  <a:cubicBezTo>
                    <a:pt x="1231" y="971"/>
                    <a:pt x="1240" y="1024"/>
                    <a:pt x="1306" y="1054"/>
                  </a:cubicBezTo>
                  <a:cubicBezTo>
                    <a:pt x="1321" y="1059"/>
                    <a:pt x="1335" y="1061"/>
                    <a:pt x="1348" y="1061"/>
                  </a:cubicBezTo>
                  <a:cubicBezTo>
                    <a:pt x="1394" y="1061"/>
                    <a:pt x="1429" y="1036"/>
                    <a:pt x="1452" y="1017"/>
                  </a:cubicBezTo>
                  <a:cubicBezTo>
                    <a:pt x="1573" y="905"/>
                    <a:pt x="1625" y="773"/>
                    <a:pt x="1686" y="643"/>
                  </a:cubicBezTo>
                  <a:cubicBezTo>
                    <a:pt x="1719" y="570"/>
                    <a:pt x="1748" y="496"/>
                    <a:pt x="1774" y="420"/>
                  </a:cubicBezTo>
                  <a:lnTo>
                    <a:pt x="1774" y="420"/>
                  </a:lnTo>
                  <a:cubicBezTo>
                    <a:pt x="1786" y="491"/>
                    <a:pt x="1799" y="563"/>
                    <a:pt x="1818" y="634"/>
                  </a:cubicBezTo>
                  <a:cubicBezTo>
                    <a:pt x="1836" y="700"/>
                    <a:pt x="1855" y="767"/>
                    <a:pt x="1894" y="830"/>
                  </a:cubicBezTo>
                  <a:cubicBezTo>
                    <a:pt x="1913" y="860"/>
                    <a:pt x="1937" y="894"/>
                    <a:pt x="1983" y="908"/>
                  </a:cubicBezTo>
                  <a:cubicBezTo>
                    <a:pt x="1989" y="910"/>
                    <a:pt x="1996" y="911"/>
                    <a:pt x="2003" y="911"/>
                  </a:cubicBezTo>
                  <a:cubicBezTo>
                    <a:pt x="2021" y="911"/>
                    <a:pt x="2041" y="905"/>
                    <a:pt x="2054" y="896"/>
                  </a:cubicBezTo>
                  <a:cubicBezTo>
                    <a:pt x="2074" y="884"/>
                    <a:pt x="2086" y="870"/>
                    <a:pt x="2097" y="854"/>
                  </a:cubicBezTo>
                  <a:cubicBezTo>
                    <a:pt x="2176" y="732"/>
                    <a:pt x="2204" y="601"/>
                    <a:pt x="2239" y="470"/>
                  </a:cubicBezTo>
                  <a:cubicBezTo>
                    <a:pt x="2270" y="339"/>
                    <a:pt x="2296" y="207"/>
                    <a:pt x="2320" y="76"/>
                  </a:cubicBezTo>
                  <a:lnTo>
                    <a:pt x="2320" y="76"/>
                  </a:lnTo>
                  <a:cubicBezTo>
                    <a:pt x="2287" y="206"/>
                    <a:pt x="2255" y="336"/>
                    <a:pt x="2214" y="463"/>
                  </a:cubicBezTo>
                  <a:cubicBezTo>
                    <a:pt x="2173" y="589"/>
                    <a:pt x="2132" y="724"/>
                    <a:pt x="2056" y="820"/>
                  </a:cubicBezTo>
                  <a:cubicBezTo>
                    <a:pt x="2037" y="843"/>
                    <a:pt x="2022" y="853"/>
                    <a:pt x="2008" y="853"/>
                  </a:cubicBezTo>
                  <a:cubicBezTo>
                    <a:pt x="2006" y="853"/>
                    <a:pt x="2004" y="852"/>
                    <a:pt x="2001" y="852"/>
                  </a:cubicBezTo>
                  <a:cubicBezTo>
                    <a:pt x="1982" y="844"/>
                    <a:pt x="1963" y="823"/>
                    <a:pt x="1948" y="796"/>
                  </a:cubicBezTo>
                  <a:cubicBezTo>
                    <a:pt x="1919" y="743"/>
                    <a:pt x="1901" y="680"/>
                    <a:pt x="1887" y="616"/>
                  </a:cubicBezTo>
                  <a:cubicBezTo>
                    <a:pt x="1859" y="488"/>
                    <a:pt x="1847" y="358"/>
                    <a:pt x="1830" y="222"/>
                  </a:cubicBezTo>
                  <a:cubicBezTo>
                    <a:pt x="1829" y="206"/>
                    <a:pt x="1817" y="192"/>
                    <a:pt x="1801" y="187"/>
                  </a:cubicBezTo>
                  <a:cubicBezTo>
                    <a:pt x="1796" y="186"/>
                    <a:pt x="1792" y="185"/>
                    <a:pt x="1788" y="185"/>
                  </a:cubicBezTo>
                  <a:cubicBezTo>
                    <a:pt x="1770" y="185"/>
                    <a:pt x="1754" y="197"/>
                    <a:pt x="1748" y="215"/>
                  </a:cubicBezTo>
                  <a:lnTo>
                    <a:pt x="1747" y="218"/>
                  </a:lnTo>
                  <a:cubicBezTo>
                    <a:pt x="1708" y="347"/>
                    <a:pt x="1655" y="478"/>
                    <a:pt x="1598" y="603"/>
                  </a:cubicBezTo>
                  <a:cubicBezTo>
                    <a:pt x="1541" y="726"/>
                    <a:pt x="1478" y="859"/>
                    <a:pt x="1391" y="937"/>
                  </a:cubicBezTo>
                  <a:cubicBezTo>
                    <a:pt x="1367" y="951"/>
                    <a:pt x="1355" y="960"/>
                    <a:pt x="1348" y="960"/>
                  </a:cubicBezTo>
                  <a:cubicBezTo>
                    <a:pt x="1338" y="960"/>
                    <a:pt x="1336" y="945"/>
                    <a:pt x="1322" y="908"/>
                  </a:cubicBezTo>
                  <a:cubicBezTo>
                    <a:pt x="1306" y="852"/>
                    <a:pt x="1305" y="782"/>
                    <a:pt x="1306" y="714"/>
                  </a:cubicBezTo>
                  <a:cubicBezTo>
                    <a:pt x="1308" y="575"/>
                    <a:pt x="1327" y="444"/>
                    <a:pt x="1339" y="294"/>
                  </a:cubicBezTo>
                  <a:cubicBezTo>
                    <a:pt x="1340" y="270"/>
                    <a:pt x="1327" y="248"/>
                    <a:pt x="1305" y="239"/>
                  </a:cubicBezTo>
                  <a:cubicBezTo>
                    <a:pt x="1298" y="235"/>
                    <a:pt x="1290" y="233"/>
                    <a:pt x="1283" y="233"/>
                  </a:cubicBezTo>
                  <a:cubicBezTo>
                    <a:pt x="1262" y="233"/>
                    <a:pt x="1242" y="247"/>
                    <a:pt x="1233" y="268"/>
                  </a:cubicBezTo>
                  <a:lnTo>
                    <a:pt x="1231" y="271"/>
                  </a:lnTo>
                  <a:cubicBezTo>
                    <a:pt x="1176" y="402"/>
                    <a:pt x="1108" y="533"/>
                    <a:pt x="1031" y="655"/>
                  </a:cubicBezTo>
                  <a:cubicBezTo>
                    <a:pt x="954" y="771"/>
                    <a:pt x="860" y="901"/>
                    <a:pt x="750" y="942"/>
                  </a:cubicBezTo>
                  <a:cubicBezTo>
                    <a:pt x="738" y="948"/>
                    <a:pt x="726" y="948"/>
                    <a:pt x="714" y="948"/>
                  </a:cubicBezTo>
                  <a:cubicBezTo>
                    <a:pt x="713" y="948"/>
                    <a:pt x="711" y="948"/>
                    <a:pt x="710" y="948"/>
                  </a:cubicBezTo>
                  <a:cubicBezTo>
                    <a:pt x="707" y="948"/>
                    <a:pt x="705" y="947"/>
                    <a:pt x="703" y="947"/>
                  </a:cubicBezTo>
                  <a:cubicBezTo>
                    <a:pt x="703" y="947"/>
                    <a:pt x="702" y="948"/>
                    <a:pt x="701" y="948"/>
                  </a:cubicBezTo>
                  <a:lnTo>
                    <a:pt x="681" y="941"/>
                  </a:lnTo>
                  <a:lnTo>
                    <a:pt x="681" y="941"/>
                  </a:lnTo>
                  <a:cubicBezTo>
                    <a:pt x="680" y="936"/>
                    <a:pt x="673" y="913"/>
                    <a:pt x="676" y="889"/>
                  </a:cubicBezTo>
                  <a:cubicBezTo>
                    <a:pt x="680" y="825"/>
                    <a:pt x="701" y="754"/>
                    <a:pt x="725" y="686"/>
                  </a:cubicBezTo>
                  <a:cubicBezTo>
                    <a:pt x="772" y="555"/>
                    <a:pt x="830" y="414"/>
                    <a:pt x="900" y="298"/>
                  </a:cubicBezTo>
                  <a:lnTo>
                    <a:pt x="900" y="298"/>
                  </a:lnTo>
                  <a:cubicBezTo>
                    <a:pt x="901" y="298"/>
                    <a:pt x="901" y="297"/>
                    <a:pt x="901" y="297"/>
                  </a:cubicBezTo>
                  <a:lnTo>
                    <a:pt x="901" y="297"/>
                  </a:lnTo>
                  <a:lnTo>
                    <a:pt x="901" y="297"/>
                  </a:lnTo>
                  <a:cubicBezTo>
                    <a:pt x="901" y="296"/>
                    <a:pt x="902" y="296"/>
                    <a:pt x="902" y="295"/>
                  </a:cubicBezTo>
                  <a:lnTo>
                    <a:pt x="903" y="294"/>
                  </a:lnTo>
                  <a:cubicBezTo>
                    <a:pt x="915" y="276"/>
                    <a:pt x="912" y="253"/>
                    <a:pt x="895" y="239"/>
                  </a:cubicBezTo>
                  <a:cubicBezTo>
                    <a:pt x="887" y="232"/>
                    <a:pt x="876" y="228"/>
                    <a:pt x="866" y="228"/>
                  </a:cubicBezTo>
                  <a:cubicBezTo>
                    <a:pt x="854" y="228"/>
                    <a:pt x="842" y="233"/>
                    <a:pt x="833" y="243"/>
                  </a:cubicBezTo>
                  <a:cubicBezTo>
                    <a:pt x="833" y="244"/>
                    <a:pt x="833" y="244"/>
                    <a:pt x="832" y="245"/>
                  </a:cubicBezTo>
                  <a:lnTo>
                    <a:pt x="832" y="245"/>
                  </a:lnTo>
                  <a:lnTo>
                    <a:pt x="832" y="245"/>
                  </a:lnTo>
                  <a:cubicBezTo>
                    <a:pt x="832" y="245"/>
                    <a:pt x="832" y="245"/>
                    <a:pt x="831" y="246"/>
                  </a:cubicBezTo>
                  <a:lnTo>
                    <a:pt x="831" y="246"/>
                  </a:lnTo>
                  <a:cubicBezTo>
                    <a:pt x="737" y="359"/>
                    <a:pt x="595" y="447"/>
                    <a:pt x="451" y="502"/>
                  </a:cubicBezTo>
                  <a:cubicBezTo>
                    <a:pt x="391" y="522"/>
                    <a:pt x="329" y="537"/>
                    <a:pt x="268" y="537"/>
                  </a:cubicBezTo>
                  <a:cubicBezTo>
                    <a:pt x="254" y="537"/>
                    <a:pt x="240" y="536"/>
                    <a:pt x="226" y="534"/>
                  </a:cubicBezTo>
                  <a:cubicBezTo>
                    <a:pt x="159" y="528"/>
                    <a:pt x="96" y="494"/>
                    <a:pt x="58" y="439"/>
                  </a:cubicBezTo>
                  <a:lnTo>
                    <a:pt x="58" y="439"/>
                  </a:lnTo>
                  <a:cubicBezTo>
                    <a:pt x="238" y="307"/>
                    <a:pt x="434" y="182"/>
                    <a:pt x="5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8"/>
            <p:cNvSpPr/>
            <p:nvPr/>
          </p:nvSpPr>
          <p:spPr>
            <a:xfrm>
              <a:off x="6324920" y="2565214"/>
              <a:ext cx="11651" cy="14496"/>
            </a:xfrm>
            <a:custGeom>
              <a:rect b="b" l="l" r="r" t="t"/>
              <a:pathLst>
                <a:path extrusionOk="0" h="805" w="647">
                  <a:moveTo>
                    <a:pt x="625" y="0"/>
                  </a:moveTo>
                  <a:lnTo>
                    <a:pt x="625" y="0"/>
                  </a:lnTo>
                  <a:cubicBezTo>
                    <a:pt x="612" y="62"/>
                    <a:pt x="602" y="124"/>
                    <a:pt x="586" y="185"/>
                  </a:cubicBezTo>
                  <a:lnTo>
                    <a:pt x="538" y="368"/>
                  </a:lnTo>
                  <a:cubicBezTo>
                    <a:pt x="507" y="469"/>
                    <a:pt x="479" y="574"/>
                    <a:pt x="461" y="681"/>
                  </a:cubicBezTo>
                  <a:lnTo>
                    <a:pt x="461" y="681"/>
                  </a:lnTo>
                  <a:cubicBezTo>
                    <a:pt x="360" y="647"/>
                    <a:pt x="269" y="550"/>
                    <a:pt x="201" y="450"/>
                  </a:cubicBezTo>
                  <a:cubicBezTo>
                    <a:pt x="117" y="331"/>
                    <a:pt x="52" y="194"/>
                    <a:pt x="22" y="43"/>
                  </a:cubicBezTo>
                  <a:lnTo>
                    <a:pt x="22" y="43"/>
                  </a:lnTo>
                  <a:cubicBezTo>
                    <a:pt x="0" y="200"/>
                    <a:pt x="50" y="358"/>
                    <a:pt x="121" y="498"/>
                  </a:cubicBezTo>
                  <a:cubicBezTo>
                    <a:pt x="159" y="568"/>
                    <a:pt x="206" y="635"/>
                    <a:pt x="268" y="692"/>
                  </a:cubicBezTo>
                  <a:cubicBezTo>
                    <a:pt x="329" y="746"/>
                    <a:pt x="407" y="797"/>
                    <a:pt x="501" y="804"/>
                  </a:cubicBezTo>
                  <a:lnTo>
                    <a:pt x="503" y="804"/>
                  </a:lnTo>
                  <a:cubicBezTo>
                    <a:pt x="505" y="804"/>
                    <a:pt x="507" y="804"/>
                    <a:pt x="509" y="804"/>
                  </a:cubicBezTo>
                  <a:cubicBezTo>
                    <a:pt x="537" y="804"/>
                    <a:pt x="560" y="783"/>
                    <a:pt x="562" y="756"/>
                  </a:cubicBezTo>
                  <a:cubicBezTo>
                    <a:pt x="574" y="633"/>
                    <a:pt x="602" y="511"/>
                    <a:pt x="617" y="383"/>
                  </a:cubicBezTo>
                  <a:cubicBezTo>
                    <a:pt x="635" y="258"/>
                    <a:pt x="646" y="126"/>
                    <a:pt x="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8"/>
            <p:cNvSpPr/>
            <p:nvPr/>
          </p:nvSpPr>
          <p:spPr>
            <a:xfrm>
              <a:off x="6219234" y="2589650"/>
              <a:ext cx="41543" cy="19718"/>
            </a:xfrm>
            <a:custGeom>
              <a:rect b="b" l="l" r="r" t="t"/>
              <a:pathLst>
                <a:path extrusionOk="0" h="1095" w="2307">
                  <a:moveTo>
                    <a:pt x="687" y="1"/>
                  </a:moveTo>
                  <a:lnTo>
                    <a:pt x="687" y="1"/>
                  </a:lnTo>
                  <a:cubicBezTo>
                    <a:pt x="612" y="75"/>
                    <a:pt x="537" y="148"/>
                    <a:pt x="454" y="214"/>
                  </a:cubicBezTo>
                  <a:lnTo>
                    <a:pt x="455" y="212"/>
                  </a:lnTo>
                  <a:lnTo>
                    <a:pt x="455" y="212"/>
                  </a:lnTo>
                  <a:cubicBezTo>
                    <a:pt x="382" y="265"/>
                    <a:pt x="297" y="300"/>
                    <a:pt x="215" y="346"/>
                  </a:cubicBezTo>
                  <a:cubicBezTo>
                    <a:pt x="135" y="392"/>
                    <a:pt x="52" y="454"/>
                    <a:pt x="9" y="547"/>
                  </a:cubicBezTo>
                  <a:lnTo>
                    <a:pt x="9" y="549"/>
                  </a:lnTo>
                  <a:cubicBezTo>
                    <a:pt x="0" y="566"/>
                    <a:pt x="9" y="584"/>
                    <a:pt x="25" y="591"/>
                  </a:cubicBezTo>
                  <a:cubicBezTo>
                    <a:pt x="194" y="663"/>
                    <a:pt x="372" y="687"/>
                    <a:pt x="551" y="687"/>
                  </a:cubicBezTo>
                  <a:cubicBezTo>
                    <a:pt x="598" y="687"/>
                    <a:pt x="644" y="686"/>
                    <a:pt x="691" y="683"/>
                  </a:cubicBezTo>
                  <a:cubicBezTo>
                    <a:pt x="790" y="674"/>
                    <a:pt x="890" y="654"/>
                    <a:pt x="987" y="617"/>
                  </a:cubicBezTo>
                  <a:lnTo>
                    <a:pt x="987" y="617"/>
                  </a:lnTo>
                  <a:cubicBezTo>
                    <a:pt x="924" y="710"/>
                    <a:pt x="865" y="806"/>
                    <a:pt x="811" y="905"/>
                  </a:cubicBezTo>
                  <a:cubicBezTo>
                    <a:pt x="809" y="911"/>
                    <a:pt x="808" y="917"/>
                    <a:pt x="805" y="922"/>
                  </a:cubicBezTo>
                  <a:cubicBezTo>
                    <a:pt x="799" y="954"/>
                    <a:pt x="820" y="982"/>
                    <a:pt x="851" y="988"/>
                  </a:cubicBezTo>
                  <a:cubicBezTo>
                    <a:pt x="872" y="992"/>
                    <a:pt x="893" y="993"/>
                    <a:pt x="914" y="993"/>
                  </a:cubicBezTo>
                  <a:cubicBezTo>
                    <a:pt x="997" y="993"/>
                    <a:pt x="1076" y="966"/>
                    <a:pt x="1142" y="933"/>
                  </a:cubicBezTo>
                  <a:cubicBezTo>
                    <a:pt x="1226" y="890"/>
                    <a:pt x="1299" y="837"/>
                    <a:pt x="1372" y="794"/>
                  </a:cubicBezTo>
                  <a:lnTo>
                    <a:pt x="1376" y="790"/>
                  </a:lnTo>
                  <a:cubicBezTo>
                    <a:pt x="1436" y="748"/>
                    <a:pt x="1514" y="713"/>
                    <a:pt x="1588" y="674"/>
                  </a:cubicBezTo>
                  <a:cubicBezTo>
                    <a:pt x="1593" y="671"/>
                    <a:pt x="1598" y="668"/>
                    <a:pt x="1602" y="666"/>
                  </a:cubicBezTo>
                  <a:lnTo>
                    <a:pt x="1602" y="666"/>
                  </a:lnTo>
                  <a:cubicBezTo>
                    <a:pt x="1594" y="690"/>
                    <a:pt x="1587" y="715"/>
                    <a:pt x="1579" y="740"/>
                  </a:cubicBezTo>
                  <a:cubicBezTo>
                    <a:pt x="1549" y="842"/>
                    <a:pt x="1528" y="946"/>
                    <a:pt x="1511" y="1047"/>
                  </a:cubicBezTo>
                  <a:lnTo>
                    <a:pt x="1511" y="1050"/>
                  </a:lnTo>
                  <a:cubicBezTo>
                    <a:pt x="1508" y="1067"/>
                    <a:pt x="1520" y="1082"/>
                    <a:pt x="1538" y="1087"/>
                  </a:cubicBezTo>
                  <a:cubicBezTo>
                    <a:pt x="1564" y="1092"/>
                    <a:pt x="1589" y="1095"/>
                    <a:pt x="1614" y="1095"/>
                  </a:cubicBezTo>
                  <a:cubicBezTo>
                    <a:pt x="1754" y="1095"/>
                    <a:pt x="1880" y="1022"/>
                    <a:pt x="1982" y="945"/>
                  </a:cubicBezTo>
                  <a:cubicBezTo>
                    <a:pt x="2104" y="849"/>
                    <a:pt x="2207" y="735"/>
                    <a:pt x="2306" y="620"/>
                  </a:cubicBezTo>
                  <a:lnTo>
                    <a:pt x="2306" y="620"/>
                  </a:lnTo>
                  <a:cubicBezTo>
                    <a:pt x="2195" y="724"/>
                    <a:pt x="2084" y="829"/>
                    <a:pt x="1959" y="912"/>
                  </a:cubicBezTo>
                  <a:cubicBezTo>
                    <a:pt x="1860" y="977"/>
                    <a:pt x="1744" y="1031"/>
                    <a:pt x="1631" y="1031"/>
                  </a:cubicBezTo>
                  <a:cubicBezTo>
                    <a:pt x="1616" y="1031"/>
                    <a:pt x="1601" y="1030"/>
                    <a:pt x="1586" y="1028"/>
                  </a:cubicBezTo>
                  <a:lnTo>
                    <a:pt x="1586" y="1028"/>
                  </a:lnTo>
                  <a:cubicBezTo>
                    <a:pt x="1607" y="937"/>
                    <a:pt x="1630" y="849"/>
                    <a:pt x="1658" y="763"/>
                  </a:cubicBezTo>
                  <a:cubicBezTo>
                    <a:pt x="1684" y="691"/>
                    <a:pt x="1715" y="613"/>
                    <a:pt x="1756" y="557"/>
                  </a:cubicBezTo>
                  <a:lnTo>
                    <a:pt x="1756" y="557"/>
                  </a:lnTo>
                  <a:cubicBezTo>
                    <a:pt x="1768" y="546"/>
                    <a:pt x="1779" y="533"/>
                    <a:pt x="1789" y="520"/>
                  </a:cubicBezTo>
                  <a:lnTo>
                    <a:pt x="1789" y="520"/>
                  </a:lnTo>
                  <a:cubicBezTo>
                    <a:pt x="1791" y="518"/>
                    <a:pt x="1793" y="516"/>
                    <a:pt x="1795" y="515"/>
                  </a:cubicBezTo>
                  <a:lnTo>
                    <a:pt x="1794" y="514"/>
                  </a:lnTo>
                  <a:lnTo>
                    <a:pt x="1794" y="514"/>
                  </a:lnTo>
                  <a:cubicBezTo>
                    <a:pt x="1796" y="511"/>
                    <a:pt x="1798" y="507"/>
                    <a:pt x="1801" y="504"/>
                  </a:cubicBezTo>
                  <a:lnTo>
                    <a:pt x="1803" y="502"/>
                  </a:lnTo>
                  <a:cubicBezTo>
                    <a:pt x="1815" y="484"/>
                    <a:pt x="1813" y="460"/>
                    <a:pt x="1797" y="442"/>
                  </a:cubicBezTo>
                  <a:cubicBezTo>
                    <a:pt x="1788" y="433"/>
                    <a:pt x="1776" y="429"/>
                    <a:pt x="1764" y="429"/>
                  </a:cubicBezTo>
                  <a:cubicBezTo>
                    <a:pt x="1752" y="429"/>
                    <a:pt x="1740" y="433"/>
                    <a:pt x="1730" y="442"/>
                  </a:cubicBezTo>
                  <a:cubicBezTo>
                    <a:pt x="1713" y="459"/>
                    <a:pt x="1698" y="477"/>
                    <a:pt x="1685" y="495"/>
                  </a:cubicBezTo>
                  <a:lnTo>
                    <a:pt x="1685" y="495"/>
                  </a:lnTo>
                  <a:cubicBezTo>
                    <a:pt x="1646" y="530"/>
                    <a:pt x="1596" y="559"/>
                    <a:pt x="1545" y="585"/>
                  </a:cubicBezTo>
                  <a:cubicBezTo>
                    <a:pt x="1473" y="623"/>
                    <a:pt x="1395" y="655"/>
                    <a:pt x="1318" y="707"/>
                  </a:cubicBezTo>
                  <a:lnTo>
                    <a:pt x="1323" y="705"/>
                  </a:lnTo>
                  <a:lnTo>
                    <a:pt x="1323" y="705"/>
                  </a:lnTo>
                  <a:cubicBezTo>
                    <a:pt x="1200" y="777"/>
                    <a:pt x="1080" y="864"/>
                    <a:pt x="961" y="880"/>
                  </a:cubicBezTo>
                  <a:lnTo>
                    <a:pt x="961" y="880"/>
                  </a:lnTo>
                  <a:cubicBezTo>
                    <a:pt x="1063" y="709"/>
                    <a:pt x="1173" y="541"/>
                    <a:pt x="1294" y="379"/>
                  </a:cubicBezTo>
                  <a:lnTo>
                    <a:pt x="1289" y="377"/>
                  </a:lnTo>
                  <a:lnTo>
                    <a:pt x="1289" y="377"/>
                  </a:lnTo>
                  <a:cubicBezTo>
                    <a:pt x="1291" y="374"/>
                    <a:pt x="1292" y="371"/>
                    <a:pt x="1294" y="369"/>
                  </a:cubicBezTo>
                  <a:cubicBezTo>
                    <a:pt x="1304" y="345"/>
                    <a:pt x="1299" y="317"/>
                    <a:pt x="1277" y="302"/>
                  </a:cubicBezTo>
                  <a:cubicBezTo>
                    <a:pt x="1268" y="295"/>
                    <a:pt x="1258" y="292"/>
                    <a:pt x="1248" y="292"/>
                  </a:cubicBezTo>
                  <a:cubicBezTo>
                    <a:pt x="1232" y="292"/>
                    <a:pt x="1215" y="300"/>
                    <a:pt x="1205" y="314"/>
                  </a:cubicBezTo>
                  <a:cubicBezTo>
                    <a:pt x="1174" y="354"/>
                    <a:pt x="1143" y="395"/>
                    <a:pt x="1113" y="436"/>
                  </a:cubicBezTo>
                  <a:lnTo>
                    <a:pt x="1113" y="436"/>
                  </a:lnTo>
                  <a:cubicBezTo>
                    <a:pt x="1003" y="529"/>
                    <a:pt x="838" y="573"/>
                    <a:pt x="686" y="592"/>
                  </a:cubicBezTo>
                  <a:cubicBezTo>
                    <a:pt x="617" y="599"/>
                    <a:pt x="546" y="604"/>
                    <a:pt x="476" y="604"/>
                  </a:cubicBezTo>
                  <a:cubicBezTo>
                    <a:pt x="343" y="604"/>
                    <a:pt x="210" y="588"/>
                    <a:pt x="88" y="547"/>
                  </a:cubicBezTo>
                  <a:lnTo>
                    <a:pt x="88" y="547"/>
                  </a:lnTo>
                  <a:cubicBezTo>
                    <a:pt x="165" y="410"/>
                    <a:pt x="343" y="348"/>
                    <a:pt x="477" y="239"/>
                  </a:cubicBezTo>
                  <a:lnTo>
                    <a:pt x="478" y="239"/>
                  </a:lnTo>
                  <a:cubicBezTo>
                    <a:pt x="553" y="163"/>
                    <a:pt x="621" y="82"/>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8"/>
            <p:cNvSpPr/>
            <p:nvPr/>
          </p:nvSpPr>
          <p:spPr>
            <a:xfrm>
              <a:off x="6267152" y="2599627"/>
              <a:ext cx="12551" cy="14082"/>
            </a:xfrm>
            <a:custGeom>
              <a:rect b="b" l="l" r="r" t="t"/>
              <a:pathLst>
                <a:path extrusionOk="0" h="782" w="697">
                  <a:moveTo>
                    <a:pt x="134" y="0"/>
                  </a:moveTo>
                  <a:lnTo>
                    <a:pt x="134" y="0"/>
                  </a:lnTo>
                  <a:cubicBezTo>
                    <a:pt x="111" y="134"/>
                    <a:pt x="54" y="253"/>
                    <a:pt x="25" y="389"/>
                  </a:cubicBezTo>
                  <a:cubicBezTo>
                    <a:pt x="10" y="456"/>
                    <a:pt x="0" y="528"/>
                    <a:pt x="16" y="606"/>
                  </a:cubicBezTo>
                  <a:cubicBezTo>
                    <a:pt x="18" y="637"/>
                    <a:pt x="33" y="684"/>
                    <a:pt x="58" y="720"/>
                  </a:cubicBezTo>
                  <a:cubicBezTo>
                    <a:pt x="77" y="754"/>
                    <a:pt x="130" y="782"/>
                    <a:pt x="175" y="782"/>
                  </a:cubicBezTo>
                  <a:cubicBezTo>
                    <a:pt x="184" y="782"/>
                    <a:pt x="192" y="781"/>
                    <a:pt x="200" y="778"/>
                  </a:cubicBezTo>
                  <a:cubicBezTo>
                    <a:pt x="294" y="753"/>
                    <a:pt x="339" y="697"/>
                    <a:pt x="391" y="649"/>
                  </a:cubicBezTo>
                  <a:cubicBezTo>
                    <a:pt x="437" y="596"/>
                    <a:pt x="481" y="541"/>
                    <a:pt x="516" y="483"/>
                  </a:cubicBezTo>
                  <a:cubicBezTo>
                    <a:pt x="589" y="368"/>
                    <a:pt x="653" y="249"/>
                    <a:pt x="697" y="120"/>
                  </a:cubicBezTo>
                  <a:lnTo>
                    <a:pt x="697" y="120"/>
                  </a:lnTo>
                  <a:cubicBezTo>
                    <a:pt x="613" y="227"/>
                    <a:pt x="531" y="332"/>
                    <a:pt x="446" y="431"/>
                  </a:cubicBezTo>
                  <a:cubicBezTo>
                    <a:pt x="401" y="479"/>
                    <a:pt x="360" y="531"/>
                    <a:pt x="314" y="573"/>
                  </a:cubicBezTo>
                  <a:cubicBezTo>
                    <a:pt x="270" y="615"/>
                    <a:pt x="217" y="658"/>
                    <a:pt x="179" y="666"/>
                  </a:cubicBezTo>
                  <a:cubicBezTo>
                    <a:pt x="174" y="668"/>
                    <a:pt x="170" y="668"/>
                    <a:pt x="167" y="668"/>
                  </a:cubicBezTo>
                  <a:cubicBezTo>
                    <a:pt x="160" y="668"/>
                    <a:pt x="157" y="664"/>
                    <a:pt x="148" y="655"/>
                  </a:cubicBezTo>
                  <a:cubicBezTo>
                    <a:pt x="136" y="636"/>
                    <a:pt x="128" y="617"/>
                    <a:pt x="121" y="583"/>
                  </a:cubicBezTo>
                  <a:cubicBezTo>
                    <a:pt x="104" y="528"/>
                    <a:pt x="109" y="466"/>
                    <a:pt x="111" y="402"/>
                  </a:cubicBezTo>
                  <a:cubicBezTo>
                    <a:pt x="121" y="274"/>
                    <a:pt x="158" y="137"/>
                    <a:pt x="1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8"/>
            <p:cNvSpPr/>
            <p:nvPr/>
          </p:nvSpPr>
          <p:spPr>
            <a:xfrm>
              <a:off x="6333528" y="2590965"/>
              <a:ext cx="26363" cy="17557"/>
            </a:xfrm>
            <a:custGeom>
              <a:rect b="b" l="l" r="r" t="t"/>
              <a:pathLst>
                <a:path extrusionOk="0" h="975" w="1464">
                  <a:moveTo>
                    <a:pt x="1148" y="0"/>
                  </a:moveTo>
                  <a:cubicBezTo>
                    <a:pt x="1199" y="117"/>
                    <a:pt x="1250" y="234"/>
                    <a:pt x="1296" y="353"/>
                  </a:cubicBezTo>
                  <a:cubicBezTo>
                    <a:pt x="1331" y="456"/>
                    <a:pt x="1373" y="563"/>
                    <a:pt x="1386" y="665"/>
                  </a:cubicBezTo>
                  <a:lnTo>
                    <a:pt x="1386" y="665"/>
                  </a:lnTo>
                  <a:cubicBezTo>
                    <a:pt x="1269" y="642"/>
                    <a:pt x="1152" y="566"/>
                    <a:pt x="1053" y="492"/>
                  </a:cubicBezTo>
                  <a:cubicBezTo>
                    <a:pt x="945" y="407"/>
                    <a:pt x="839" y="290"/>
                    <a:pt x="827" y="172"/>
                  </a:cubicBezTo>
                  <a:lnTo>
                    <a:pt x="827" y="167"/>
                  </a:lnTo>
                  <a:cubicBezTo>
                    <a:pt x="824" y="146"/>
                    <a:pt x="810" y="127"/>
                    <a:pt x="787" y="122"/>
                  </a:cubicBezTo>
                  <a:cubicBezTo>
                    <a:pt x="783" y="121"/>
                    <a:pt x="778" y="120"/>
                    <a:pt x="774" y="120"/>
                  </a:cubicBezTo>
                  <a:cubicBezTo>
                    <a:pt x="750" y="120"/>
                    <a:pt x="728" y="135"/>
                    <a:pt x="722" y="160"/>
                  </a:cubicBezTo>
                  <a:cubicBezTo>
                    <a:pt x="687" y="290"/>
                    <a:pt x="667" y="404"/>
                    <a:pt x="640" y="523"/>
                  </a:cubicBezTo>
                  <a:cubicBezTo>
                    <a:pt x="613" y="639"/>
                    <a:pt x="585" y="766"/>
                    <a:pt x="533" y="852"/>
                  </a:cubicBezTo>
                  <a:cubicBezTo>
                    <a:pt x="525" y="864"/>
                    <a:pt x="519" y="870"/>
                    <a:pt x="516" y="872"/>
                  </a:cubicBezTo>
                  <a:lnTo>
                    <a:pt x="516" y="872"/>
                  </a:lnTo>
                  <a:cubicBezTo>
                    <a:pt x="509" y="868"/>
                    <a:pt x="501" y="856"/>
                    <a:pt x="492" y="834"/>
                  </a:cubicBezTo>
                  <a:cubicBezTo>
                    <a:pt x="473" y="786"/>
                    <a:pt x="463" y="727"/>
                    <a:pt x="454" y="668"/>
                  </a:cubicBezTo>
                  <a:cubicBezTo>
                    <a:pt x="438" y="548"/>
                    <a:pt x="426" y="429"/>
                    <a:pt x="415" y="305"/>
                  </a:cubicBezTo>
                  <a:lnTo>
                    <a:pt x="415" y="303"/>
                  </a:lnTo>
                  <a:lnTo>
                    <a:pt x="414" y="299"/>
                  </a:lnTo>
                  <a:cubicBezTo>
                    <a:pt x="393" y="233"/>
                    <a:pt x="389" y="165"/>
                    <a:pt x="387" y="91"/>
                  </a:cubicBezTo>
                  <a:lnTo>
                    <a:pt x="387" y="90"/>
                  </a:lnTo>
                  <a:cubicBezTo>
                    <a:pt x="387" y="78"/>
                    <a:pt x="381" y="68"/>
                    <a:pt x="369" y="62"/>
                  </a:cubicBezTo>
                  <a:cubicBezTo>
                    <a:pt x="365" y="60"/>
                    <a:pt x="360" y="59"/>
                    <a:pt x="356" y="59"/>
                  </a:cubicBezTo>
                  <a:cubicBezTo>
                    <a:pt x="344" y="59"/>
                    <a:pt x="332" y="65"/>
                    <a:pt x="327" y="77"/>
                  </a:cubicBezTo>
                  <a:cubicBezTo>
                    <a:pt x="244" y="261"/>
                    <a:pt x="129" y="430"/>
                    <a:pt x="0" y="591"/>
                  </a:cubicBezTo>
                  <a:cubicBezTo>
                    <a:pt x="122" y="475"/>
                    <a:pt x="234" y="348"/>
                    <a:pt x="326" y="204"/>
                  </a:cubicBezTo>
                  <a:lnTo>
                    <a:pt x="326" y="204"/>
                  </a:lnTo>
                  <a:cubicBezTo>
                    <a:pt x="328" y="240"/>
                    <a:pt x="331" y="276"/>
                    <a:pt x="339" y="311"/>
                  </a:cubicBezTo>
                  <a:lnTo>
                    <a:pt x="339" y="311"/>
                  </a:lnTo>
                  <a:cubicBezTo>
                    <a:pt x="345" y="432"/>
                    <a:pt x="344" y="555"/>
                    <a:pt x="360" y="678"/>
                  </a:cubicBezTo>
                  <a:cubicBezTo>
                    <a:pt x="368" y="741"/>
                    <a:pt x="377" y="803"/>
                    <a:pt x="401" y="869"/>
                  </a:cubicBezTo>
                  <a:cubicBezTo>
                    <a:pt x="410" y="900"/>
                    <a:pt x="433" y="949"/>
                    <a:pt x="485" y="969"/>
                  </a:cubicBezTo>
                  <a:cubicBezTo>
                    <a:pt x="495" y="973"/>
                    <a:pt x="506" y="975"/>
                    <a:pt x="518" y="975"/>
                  </a:cubicBezTo>
                  <a:cubicBezTo>
                    <a:pt x="540" y="975"/>
                    <a:pt x="561" y="968"/>
                    <a:pt x="576" y="957"/>
                  </a:cubicBezTo>
                  <a:cubicBezTo>
                    <a:pt x="596" y="943"/>
                    <a:pt x="611" y="926"/>
                    <a:pt x="620" y="910"/>
                  </a:cubicBezTo>
                  <a:cubicBezTo>
                    <a:pt x="696" y="787"/>
                    <a:pt x="718" y="668"/>
                    <a:pt x="751" y="547"/>
                  </a:cubicBezTo>
                  <a:cubicBezTo>
                    <a:pt x="765" y="486"/>
                    <a:pt x="777" y="423"/>
                    <a:pt x="789" y="361"/>
                  </a:cubicBezTo>
                  <a:lnTo>
                    <a:pt x="789" y="361"/>
                  </a:lnTo>
                  <a:cubicBezTo>
                    <a:pt x="799" y="377"/>
                    <a:pt x="811" y="392"/>
                    <a:pt x="822" y="407"/>
                  </a:cubicBezTo>
                  <a:cubicBezTo>
                    <a:pt x="871" y="470"/>
                    <a:pt x="930" y="522"/>
                    <a:pt x="993" y="569"/>
                  </a:cubicBezTo>
                  <a:cubicBezTo>
                    <a:pt x="1055" y="617"/>
                    <a:pt x="1121" y="655"/>
                    <a:pt x="1193" y="687"/>
                  </a:cubicBezTo>
                  <a:cubicBezTo>
                    <a:pt x="1265" y="717"/>
                    <a:pt x="1339" y="744"/>
                    <a:pt x="1425" y="744"/>
                  </a:cubicBezTo>
                  <a:lnTo>
                    <a:pt x="1431" y="744"/>
                  </a:lnTo>
                  <a:cubicBezTo>
                    <a:pt x="1450" y="742"/>
                    <a:pt x="1464" y="724"/>
                    <a:pt x="1461" y="707"/>
                  </a:cubicBezTo>
                  <a:cubicBezTo>
                    <a:pt x="1449" y="564"/>
                    <a:pt x="1391" y="450"/>
                    <a:pt x="1336" y="335"/>
                  </a:cubicBezTo>
                  <a:cubicBezTo>
                    <a:pt x="1278" y="220"/>
                    <a:pt x="1215" y="109"/>
                    <a:pt x="1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8"/>
            <p:cNvSpPr/>
            <p:nvPr/>
          </p:nvSpPr>
          <p:spPr>
            <a:xfrm>
              <a:off x="6368840" y="2583456"/>
              <a:ext cx="41687" cy="21555"/>
            </a:xfrm>
            <a:custGeom>
              <a:rect b="b" l="l" r="r" t="t"/>
              <a:pathLst>
                <a:path extrusionOk="0" h="1197" w="2315">
                  <a:moveTo>
                    <a:pt x="1177" y="1"/>
                  </a:moveTo>
                  <a:cubicBezTo>
                    <a:pt x="1170" y="1"/>
                    <a:pt x="1162" y="3"/>
                    <a:pt x="1156" y="6"/>
                  </a:cubicBezTo>
                  <a:cubicBezTo>
                    <a:pt x="1135" y="18"/>
                    <a:pt x="1129" y="42"/>
                    <a:pt x="1141" y="63"/>
                  </a:cubicBezTo>
                  <a:cubicBezTo>
                    <a:pt x="1232" y="217"/>
                    <a:pt x="1348" y="333"/>
                    <a:pt x="1442" y="466"/>
                  </a:cubicBezTo>
                  <a:cubicBezTo>
                    <a:pt x="1485" y="527"/>
                    <a:pt x="1533" y="609"/>
                    <a:pt x="1527" y="652"/>
                  </a:cubicBezTo>
                  <a:cubicBezTo>
                    <a:pt x="1532" y="672"/>
                    <a:pt x="1473" y="687"/>
                    <a:pt x="1410" y="687"/>
                  </a:cubicBezTo>
                  <a:cubicBezTo>
                    <a:pt x="1396" y="687"/>
                    <a:pt x="1381" y="686"/>
                    <a:pt x="1367" y="685"/>
                  </a:cubicBezTo>
                  <a:cubicBezTo>
                    <a:pt x="1206" y="673"/>
                    <a:pt x="1046" y="641"/>
                    <a:pt x="894" y="593"/>
                  </a:cubicBezTo>
                  <a:cubicBezTo>
                    <a:pt x="743" y="543"/>
                    <a:pt x="598" y="467"/>
                    <a:pt x="505" y="348"/>
                  </a:cubicBezTo>
                  <a:cubicBezTo>
                    <a:pt x="496" y="336"/>
                    <a:pt x="481" y="328"/>
                    <a:pt x="465" y="328"/>
                  </a:cubicBezTo>
                  <a:cubicBezTo>
                    <a:pt x="458" y="328"/>
                    <a:pt x="452" y="329"/>
                    <a:pt x="445" y="332"/>
                  </a:cubicBezTo>
                  <a:cubicBezTo>
                    <a:pt x="420" y="340"/>
                    <a:pt x="406" y="372"/>
                    <a:pt x="416" y="397"/>
                  </a:cubicBezTo>
                  <a:cubicBezTo>
                    <a:pt x="518" y="657"/>
                    <a:pt x="695" y="870"/>
                    <a:pt x="732" y="1123"/>
                  </a:cubicBezTo>
                  <a:lnTo>
                    <a:pt x="732" y="1123"/>
                  </a:lnTo>
                  <a:cubicBezTo>
                    <a:pt x="721" y="1126"/>
                    <a:pt x="710" y="1126"/>
                    <a:pt x="699" y="1126"/>
                  </a:cubicBezTo>
                  <a:cubicBezTo>
                    <a:pt x="652" y="1126"/>
                    <a:pt x="598" y="1110"/>
                    <a:pt x="549" y="1090"/>
                  </a:cubicBezTo>
                  <a:cubicBezTo>
                    <a:pt x="478" y="1058"/>
                    <a:pt x="408" y="1020"/>
                    <a:pt x="341" y="974"/>
                  </a:cubicBezTo>
                  <a:cubicBezTo>
                    <a:pt x="276" y="930"/>
                    <a:pt x="213" y="880"/>
                    <a:pt x="155" y="824"/>
                  </a:cubicBezTo>
                  <a:cubicBezTo>
                    <a:pt x="99" y="769"/>
                    <a:pt x="40" y="710"/>
                    <a:pt x="0" y="640"/>
                  </a:cubicBezTo>
                  <a:lnTo>
                    <a:pt x="0" y="640"/>
                  </a:lnTo>
                  <a:cubicBezTo>
                    <a:pt x="69" y="789"/>
                    <a:pt x="193" y="904"/>
                    <a:pt x="317" y="1009"/>
                  </a:cubicBezTo>
                  <a:cubicBezTo>
                    <a:pt x="380" y="1061"/>
                    <a:pt x="449" y="1109"/>
                    <a:pt x="525" y="1145"/>
                  </a:cubicBezTo>
                  <a:cubicBezTo>
                    <a:pt x="578" y="1170"/>
                    <a:pt x="639" y="1196"/>
                    <a:pt x="707" y="1196"/>
                  </a:cubicBezTo>
                  <a:cubicBezTo>
                    <a:pt x="732" y="1196"/>
                    <a:pt x="758" y="1192"/>
                    <a:pt x="785" y="1183"/>
                  </a:cubicBezTo>
                  <a:cubicBezTo>
                    <a:pt x="801" y="1178"/>
                    <a:pt x="811" y="1164"/>
                    <a:pt x="809" y="1150"/>
                  </a:cubicBezTo>
                  <a:lnTo>
                    <a:pt x="809" y="1146"/>
                  </a:lnTo>
                  <a:cubicBezTo>
                    <a:pt x="803" y="999"/>
                    <a:pt x="750" y="859"/>
                    <a:pt x="691" y="731"/>
                  </a:cubicBezTo>
                  <a:cubicBezTo>
                    <a:pt x="666" y="680"/>
                    <a:pt x="640" y="630"/>
                    <a:pt x="615" y="580"/>
                  </a:cubicBezTo>
                  <a:lnTo>
                    <a:pt x="615" y="580"/>
                  </a:lnTo>
                  <a:cubicBezTo>
                    <a:pt x="692" y="630"/>
                    <a:pt x="777" y="667"/>
                    <a:pt x="860" y="696"/>
                  </a:cubicBezTo>
                  <a:cubicBezTo>
                    <a:pt x="1023" y="754"/>
                    <a:pt x="1192" y="782"/>
                    <a:pt x="1362" y="792"/>
                  </a:cubicBezTo>
                  <a:cubicBezTo>
                    <a:pt x="1375" y="793"/>
                    <a:pt x="1387" y="793"/>
                    <a:pt x="1400" y="793"/>
                  </a:cubicBezTo>
                  <a:cubicBezTo>
                    <a:pt x="1432" y="793"/>
                    <a:pt x="1465" y="791"/>
                    <a:pt x="1500" y="784"/>
                  </a:cubicBezTo>
                  <a:cubicBezTo>
                    <a:pt x="1544" y="777"/>
                    <a:pt x="1619" y="743"/>
                    <a:pt x="1631" y="667"/>
                  </a:cubicBezTo>
                  <a:cubicBezTo>
                    <a:pt x="1635" y="541"/>
                    <a:pt x="1568" y="479"/>
                    <a:pt x="1524" y="407"/>
                  </a:cubicBezTo>
                  <a:cubicBezTo>
                    <a:pt x="1463" y="323"/>
                    <a:pt x="1394" y="246"/>
                    <a:pt x="1329" y="170"/>
                  </a:cubicBezTo>
                  <a:lnTo>
                    <a:pt x="1329" y="170"/>
                  </a:lnTo>
                  <a:cubicBezTo>
                    <a:pt x="1453" y="231"/>
                    <a:pt x="1583" y="279"/>
                    <a:pt x="1720" y="303"/>
                  </a:cubicBezTo>
                  <a:cubicBezTo>
                    <a:pt x="1777" y="312"/>
                    <a:pt x="1836" y="317"/>
                    <a:pt x="1894" y="317"/>
                  </a:cubicBezTo>
                  <a:cubicBezTo>
                    <a:pt x="2040" y="317"/>
                    <a:pt x="2185" y="287"/>
                    <a:pt x="2315" y="226"/>
                  </a:cubicBezTo>
                  <a:lnTo>
                    <a:pt x="2315" y="226"/>
                  </a:lnTo>
                  <a:cubicBezTo>
                    <a:pt x="2203" y="262"/>
                    <a:pt x="2087" y="281"/>
                    <a:pt x="1971" y="281"/>
                  </a:cubicBezTo>
                  <a:cubicBezTo>
                    <a:pt x="1890" y="281"/>
                    <a:pt x="1809" y="272"/>
                    <a:pt x="1730" y="252"/>
                  </a:cubicBezTo>
                  <a:cubicBezTo>
                    <a:pt x="1541" y="206"/>
                    <a:pt x="1366" y="115"/>
                    <a:pt x="1199" y="7"/>
                  </a:cubicBezTo>
                  <a:cubicBezTo>
                    <a:pt x="1192" y="3"/>
                    <a:pt x="1185" y="1"/>
                    <a:pt x="1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8"/>
            <p:cNvSpPr/>
            <p:nvPr/>
          </p:nvSpPr>
          <p:spPr>
            <a:xfrm>
              <a:off x="6218532" y="2615653"/>
              <a:ext cx="14334" cy="8878"/>
            </a:xfrm>
            <a:custGeom>
              <a:rect b="b" l="l" r="r" t="t"/>
              <a:pathLst>
                <a:path extrusionOk="0" h="493" w="796">
                  <a:moveTo>
                    <a:pt x="459" y="1"/>
                  </a:moveTo>
                  <a:lnTo>
                    <a:pt x="459" y="1"/>
                  </a:lnTo>
                  <a:cubicBezTo>
                    <a:pt x="303" y="88"/>
                    <a:pt x="157" y="186"/>
                    <a:pt x="24" y="310"/>
                  </a:cubicBezTo>
                  <a:lnTo>
                    <a:pt x="18" y="316"/>
                  </a:lnTo>
                  <a:cubicBezTo>
                    <a:pt x="1" y="339"/>
                    <a:pt x="5" y="372"/>
                    <a:pt x="29" y="391"/>
                  </a:cubicBezTo>
                  <a:lnTo>
                    <a:pt x="30" y="392"/>
                  </a:lnTo>
                  <a:cubicBezTo>
                    <a:pt x="122" y="464"/>
                    <a:pt x="233" y="493"/>
                    <a:pt x="342" y="493"/>
                  </a:cubicBezTo>
                  <a:cubicBezTo>
                    <a:pt x="379" y="493"/>
                    <a:pt x="417" y="489"/>
                    <a:pt x="453" y="483"/>
                  </a:cubicBezTo>
                  <a:cubicBezTo>
                    <a:pt x="592" y="455"/>
                    <a:pt x="736" y="379"/>
                    <a:pt x="795" y="251"/>
                  </a:cubicBezTo>
                  <a:lnTo>
                    <a:pt x="795" y="251"/>
                  </a:lnTo>
                  <a:cubicBezTo>
                    <a:pt x="691" y="340"/>
                    <a:pt x="564" y="378"/>
                    <a:pt x="440" y="385"/>
                  </a:cubicBezTo>
                  <a:cubicBezTo>
                    <a:pt x="426" y="386"/>
                    <a:pt x="411" y="386"/>
                    <a:pt x="397" y="386"/>
                  </a:cubicBezTo>
                  <a:cubicBezTo>
                    <a:pt x="310" y="386"/>
                    <a:pt x="223" y="371"/>
                    <a:pt x="149" y="336"/>
                  </a:cubicBezTo>
                  <a:lnTo>
                    <a:pt x="149" y="336"/>
                  </a:lnTo>
                  <a:cubicBezTo>
                    <a:pt x="253" y="229"/>
                    <a:pt x="362" y="122"/>
                    <a:pt x="4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8"/>
            <p:cNvSpPr/>
            <p:nvPr/>
          </p:nvSpPr>
          <p:spPr>
            <a:xfrm>
              <a:off x="6239024" y="2625809"/>
              <a:ext cx="33674" cy="16729"/>
            </a:xfrm>
            <a:custGeom>
              <a:rect b="b" l="l" r="r" t="t"/>
              <a:pathLst>
                <a:path extrusionOk="0" h="929" w="1870">
                  <a:moveTo>
                    <a:pt x="628" y="1"/>
                  </a:moveTo>
                  <a:cubicBezTo>
                    <a:pt x="445" y="224"/>
                    <a:pt x="167" y="344"/>
                    <a:pt x="9" y="604"/>
                  </a:cubicBezTo>
                  <a:cubicBezTo>
                    <a:pt x="8" y="605"/>
                    <a:pt x="6" y="608"/>
                    <a:pt x="6" y="611"/>
                  </a:cubicBezTo>
                  <a:cubicBezTo>
                    <a:pt x="1" y="630"/>
                    <a:pt x="10" y="649"/>
                    <a:pt x="27" y="655"/>
                  </a:cubicBezTo>
                  <a:cubicBezTo>
                    <a:pt x="86" y="676"/>
                    <a:pt x="147" y="685"/>
                    <a:pt x="206" y="685"/>
                  </a:cubicBezTo>
                  <a:cubicBezTo>
                    <a:pt x="316" y="685"/>
                    <a:pt x="425" y="655"/>
                    <a:pt x="523" y="614"/>
                  </a:cubicBezTo>
                  <a:cubicBezTo>
                    <a:pt x="605" y="577"/>
                    <a:pt x="684" y="530"/>
                    <a:pt x="755" y="472"/>
                  </a:cubicBezTo>
                  <a:lnTo>
                    <a:pt x="755" y="472"/>
                  </a:lnTo>
                  <a:cubicBezTo>
                    <a:pt x="745" y="498"/>
                    <a:pt x="735" y="524"/>
                    <a:pt x="726" y="551"/>
                  </a:cubicBezTo>
                  <a:cubicBezTo>
                    <a:pt x="696" y="650"/>
                    <a:pt x="651" y="759"/>
                    <a:pt x="678" y="884"/>
                  </a:cubicBezTo>
                  <a:lnTo>
                    <a:pt x="678" y="885"/>
                  </a:lnTo>
                  <a:cubicBezTo>
                    <a:pt x="684" y="912"/>
                    <a:pt x="705" y="929"/>
                    <a:pt x="732" y="929"/>
                  </a:cubicBezTo>
                  <a:cubicBezTo>
                    <a:pt x="734" y="929"/>
                    <a:pt x="736" y="929"/>
                    <a:pt x="739" y="928"/>
                  </a:cubicBezTo>
                  <a:cubicBezTo>
                    <a:pt x="920" y="896"/>
                    <a:pt x="1046" y="780"/>
                    <a:pt x="1155" y="665"/>
                  </a:cubicBezTo>
                  <a:cubicBezTo>
                    <a:pt x="1217" y="596"/>
                    <a:pt x="1273" y="523"/>
                    <a:pt x="1321" y="444"/>
                  </a:cubicBezTo>
                  <a:lnTo>
                    <a:pt x="1321" y="444"/>
                  </a:lnTo>
                  <a:cubicBezTo>
                    <a:pt x="1323" y="490"/>
                    <a:pt x="1327" y="536"/>
                    <a:pt x="1334" y="581"/>
                  </a:cubicBezTo>
                  <a:cubicBezTo>
                    <a:pt x="1342" y="640"/>
                    <a:pt x="1351" y="697"/>
                    <a:pt x="1383" y="755"/>
                  </a:cubicBezTo>
                  <a:cubicBezTo>
                    <a:pt x="1405" y="801"/>
                    <a:pt x="1457" y="829"/>
                    <a:pt x="1508" y="829"/>
                  </a:cubicBezTo>
                  <a:cubicBezTo>
                    <a:pt x="1529" y="829"/>
                    <a:pt x="1550" y="824"/>
                    <a:pt x="1568" y="813"/>
                  </a:cubicBezTo>
                  <a:cubicBezTo>
                    <a:pt x="1680" y="743"/>
                    <a:pt x="1725" y="633"/>
                    <a:pt x="1773" y="532"/>
                  </a:cubicBezTo>
                  <a:cubicBezTo>
                    <a:pt x="1817" y="429"/>
                    <a:pt x="1855" y="322"/>
                    <a:pt x="1870" y="211"/>
                  </a:cubicBezTo>
                  <a:lnTo>
                    <a:pt x="1870" y="211"/>
                  </a:lnTo>
                  <a:cubicBezTo>
                    <a:pt x="1842" y="319"/>
                    <a:pt x="1795" y="420"/>
                    <a:pt x="1744" y="517"/>
                  </a:cubicBezTo>
                  <a:cubicBezTo>
                    <a:pt x="1691" y="611"/>
                    <a:pt x="1628" y="713"/>
                    <a:pt x="1544" y="757"/>
                  </a:cubicBezTo>
                  <a:cubicBezTo>
                    <a:pt x="1532" y="763"/>
                    <a:pt x="1521" y="765"/>
                    <a:pt x="1510" y="765"/>
                  </a:cubicBezTo>
                  <a:cubicBezTo>
                    <a:pt x="1483" y="765"/>
                    <a:pt x="1458" y="748"/>
                    <a:pt x="1444" y="720"/>
                  </a:cubicBezTo>
                  <a:cubicBezTo>
                    <a:pt x="1423" y="679"/>
                    <a:pt x="1415" y="625"/>
                    <a:pt x="1411" y="572"/>
                  </a:cubicBezTo>
                  <a:cubicBezTo>
                    <a:pt x="1402" y="463"/>
                    <a:pt x="1408" y="356"/>
                    <a:pt x="1412" y="241"/>
                  </a:cubicBezTo>
                  <a:cubicBezTo>
                    <a:pt x="1414" y="222"/>
                    <a:pt x="1402" y="204"/>
                    <a:pt x="1383" y="195"/>
                  </a:cubicBezTo>
                  <a:cubicBezTo>
                    <a:pt x="1376" y="192"/>
                    <a:pt x="1370" y="191"/>
                    <a:pt x="1364" y="191"/>
                  </a:cubicBezTo>
                  <a:cubicBezTo>
                    <a:pt x="1345" y="191"/>
                    <a:pt x="1328" y="202"/>
                    <a:pt x="1321" y="222"/>
                  </a:cubicBezTo>
                  <a:lnTo>
                    <a:pt x="1318" y="224"/>
                  </a:lnTo>
                  <a:cubicBezTo>
                    <a:pt x="1265" y="358"/>
                    <a:pt x="1177" y="484"/>
                    <a:pt x="1077" y="592"/>
                  </a:cubicBezTo>
                  <a:cubicBezTo>
                    <a:pt x="991" y="681"/>
                    <a:pt x="888" y="767"/>
                    <a:pt x="780" y="801"/>
                  </a:cubicBezTo>
                  <a:lnTo>
                    <a:pt x="780" y="801"/>
                  </a:lnTo>
                  <a:cubicBezTo>
                    <a:pt x="781" y="734"/>
                    <a:pt x="802" y="658"/>
                    <a:pt x="827" y="586"/>
                  </a:cubicBezTo>
                  <a:cubicBezTo>
                    <a:pt x="857" y="490"/>
                    <a:pt x="900" y="393"/>
                    <a:pt x="919" y="281"/>
                  </a:cubicBezTo>
                  <a:cubicBezTo>
                    <a:pt x="921" y="260"/>
                    <a:pt x="913" y="240"/>
                    <a:pt x="895" y="229"/>
                  </a:cubicBezTo>
                  <a:cubicBezTo>
                    <a:pt x="887" y="222"/>
                    <a:pt x="877" y="220"/>
                    <a:pt x="867" y="220"/>
                  </a:cubicBezTo>
                  <a:cubicBezTo>
                    <a:pt x="850" y="220"/>
                    <a:pt x="834" y="228"/>
                    <a:pt x="824" y="243"/>
                  </a:cubicBezTo>
                  <a:cubicBezTo>
                    <a:pt x="742" y="364"/>
                    <a:pt x="615" y="461"/>
                    <a:pt x="480" y="525"/>
                  </a:cubicBezTo>
                  <a:cubicBezTo>
                    <a:pt x="383" y="571"/>
                    <a:pt x="276" y="605"/>
                    <a:pt x="173" y="605"/>
                  </a:cubicBezTo>
                  <a:cubicBezTo>
                    <a:pt x="145" y="605"/>
                    <a:pt x="117" y="602"/>
                    <a:pt x="89" y="597"/>
                  </a:cubicBezTo>
                  <a:lnTo>
                    <a:pt x="89" y="597"/>
                  </a:lnTo>
                  <a:cubicBezTo>
                    <a:pt x="230" y="379"/>
                    <a:pt x="478" y="229"/>
                    <a:pt x="6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8"/>
            <p:cNvSpPr/>
            <p:nvPr/>
          </p:nvSpPr>
          <p:spPr>
            <a:xfrm>
              <a:off x="6295892" y="2618192"/>
              <a:ext cx="11831" cy="14640"/>
            </a:xfrm>
            <a:custGeom>
              <a:rect b="b" l="l" r="r" t="t"/>
              <a:pathLst>
                <a:path extrusionOk="0" h="813" w="657">
                  <a:moveTo>
                    <a:pt x="657" y="1"/>
                  </a:moveTo>
                  <a:lnTo>
                    <a:pt x="657" y="1"/>
                  </a:lnTo>
                  <a:cubicBezTo>
                    <a:pt x="599" y="135"/>
                    <a:pt x="517" y="258"/>
                    <a:pt x="438" y="379"/>
                  </a:cubicBezTo>
                  <a:cubicBezTo>
                    <a:pt x="355" y="494"/>
                    <a:pt x="271" y="626"/>
                    <a:pt x="168" y="688"/>
                  </a:cubicBezTo>
                  <a:cubicBezTo>
                    <a:pt x="154" y="698"/>
                    <a:pt x="140" y="700"/>
                    <a:pt x="132" y="700"/>
                  </a:cubicBezTo>
                  <a:cubicBezTo>
                    <a:pt x="128" y="700"/>
                    <a:pt x="125" y="699"/>
                    <a:pt x="125" y="699"/>
                  </a:cubicBezTo>
                  <a:cubicBezTo>
                    <a:pt x="119" y="695"/>
                    <a:pt x="116" y="693"/>
                    <a:pt x="114" y="692"/>
                  </a:cubicBezTo>
                  <a:lnTo>
                    <a:pt x="114" y="692"/>
                  </a:lnTo>
                  <a:cubicBezTo>
                    <a:pt x="114" y="692"/>
                    <a:pt x="114" y="691"/>
                    <a:pt x="113" y="689"/>
                  </a:cubicBezTo>
                  <a:cubicBezTo>
                    <a:pt x="110" y="681"/>
                    <a:pt x="109" y="664"/>
                    <a:pt x="109" y="648"/>
                  </a:cubicBezTo>
                  <a:cubicBezTo>
                    <a:pt x="105" y="583"/>
                    <a:pt x="119" y="509"/>
                    <a:pt x="126" y="438"/>
                  </a:cubicBezTo>
                  <a:cubicBezTo>
                    <a:pt x="145" y="294"/>
                    <a:pt x="174" y="149"/>
                    <a:pt x="191" y="2"/>
                  </a:cubicBezTo>
                  <a:lnTo>
                    <a:pt x="191" y="2"/>
                  </a:lnTo>
                  <a:cubicBezTo>
                    <a:pt x="128" y="136"/>
                    <a:pt x="80" y="277"/>
                    <a:pt x="40" y="420"/>
                  </a:cubicBezTo>
                  <a:cubicBezTo>
                    <a:pt x="20" y="494"/>
                    <a:pt x="5" y="566"/>
                    <a:pt x="0" y="648"/>
                  </a:cubicBezTo>
                  <a:cubicBezTo>
                    <a:pt x="0" y="669"/>
                    <a:pt x="0" y="690"/>
                    <a:pt x="6" y="717"/>
                  </a:cubicBezTo>
                  <a:cubicBezTo>
                    <a:pt x="10" y="729"/>
                    <a:pt x="14" y="745"/>
                    <a:pt x="28" y="764"/>
                  </a:cubicBezTo>
                  <a:cubicBezTo>
                    <a:pt x="50" y="786"/>
                    <a:pt x="43" y="778"/>
                    <a:pt x="59" y="789"/>
                  </a:cubicBezTo>
                  <a:cubicBezTo>
                    <a:pt x="85" y="806"/>
                    <a:pt x="112" y="813"/>
                    <a:pt x="137" y="813"/>
                  </a:cubicBezTo>
                  <a:cubicBezTo>
                    <a:pt x="171" y="813"/>
                    <a:pt x="202" y="800"/>
                    <a:pt x="224" y="788"/>
                  </a:cubicBezTo>
                  <a:cubicBezTo>
                    <a:pt x="373" y="690"/>
                    <a:pt x="443" y="558"/>
                    <a:pt x="514" y="425"/>
                  </a:cubicBezTo>
                  <a:cubicBezTo>
                    <a:pt x="578" y="291"/>
                    <a:pt x="645" y="153"/>
                    <a:pt x="6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8"/>
            <p:cNvSpPr/>
            <p:nvPr/>
          </p:nvSpPr>
          <p:spPr>
            <a:xfrm>
              <a:off x="6319554" y="2628907"/>
              <a:ext cx="33152" cy="19430"/>
            </a:xfrm>
            <a:custGeom>
              <a:rect b="b" l="l" r="r" t="t"/>
              <a:pathLst>
                <a:path extrusionOk="0" h="1079" w="1841">
                  <a:moveTo>
                    <a:pt x="1569" y="0"/>
                  </a:moveTo>
                  <a:cubicBezTo>
                    <a:pt x="1617" y="260"/>
                    <a:pt x="1750" y="506"/>
                    <a:pt x="1771" y="758"/>
                  </a:cubicBezTo>
                  <a:lnTo>
                    <a:pt x="1771" y="758"/>
                  </a:lnTo>
                  <a:cubicBezTo>
                    <a:pt x="1654" y="741"/>
                    <a:pt x="1539" y="680"/>
                    <a:pt x="1443" y="607"/>
                  </a:cubicBezTo>
                  <a:cubicBezTo>
                    <a:pt x="1340" y="524"/>
                    <a:pt x="1246" y="415"/>
                    <a:pt x="1221" y="296"/>
                  </a:cubicBezTo>
                  <a:cubicBezTo>
                    <a:pt x="1216" y="274"/>
                    <a:pt x="1197" y="256"/>
                    <a:pt x="1173" y="256"/>
                  </a:cubicBezTo>
                  <a:cubicBezTo>
                    <a:pt x="1145" y="256"/>
                    <a:pt x="1122" y="279"/>
                    <a:pt x="1122" y="307"/>
                  </a:cubicBezTo>
                  <a:cubicBezTo>
                    <a:pt x="1119" y="507"/>
                    <a:pt x="1093" y="710"/>
                    <a:pt x="1028" y="897"/>
                  </a:cubicBezTo>
                  <a:lnTo>
                    <a:pt x="1028" y="897"/>
                  </a:lnTo>
                  <a:cubicBezTo>
                    <a:pt x="1015" y="877"/>
                    <a:pt x="1003" y="854"/>
                    <a:pt x="992" y="832"/>
                  </a:cubicBezTo>
                  <a:cubicBezTo>
                    <a:pt x="966" y="777"/>
                    <a:pt x="942" y="721"/>
                    <a:pt x="922" y="664"/>
                  </a:cubicBezTo>
                  <a:cubicBezTo>
                    <a:pt x="882" y="550"/>
                    <a:pt x="847" y="429"/>
                    <a:pt x="837" y="314"/>
                  </a:cubicBezTo>
                  <a:lnTo>
                    <a:pt x="837" y="312"/>
                  </a:lnTo>
                  <a:cubicBezTo>
                    <a:pt x="836" y="293"/>
                    <a:pt x="823" y="275"/>
                    <a:pt x="804" y="268"/>
                  </a:cubicBezTo>
                  <a:cubicBezTo>
                    <a:pt x="798" y="266"/>
                    <a:pt x="793" y="266"/>
                    <a:pt x="787" y="266"/>
                  </a:cubicBezTo>
                  <a:cubicBezTo>
                    <a:pt x="765" y="266"/>
                    <a:pt x="745" y="278"/>
                    <a:pt x="736" y="298"/>
                  </a:cubicBezTo>
                  <a:cubicBezTo>
                    <a:pt x="671" y="471"/>
                    <a:pt x="589" y="639"/>
                    <a:pt x="480" y="783"/>
                  </a:cubicBezTo>
                  <a:cubicBezTo>
                    <a:pt x="427" y="856"/>
                    <a:pt x="364" y="921"/>
                    <a:pt x="288" y="964"/>
                  </a:cubicBezTo>
                  <a:cubicBezTo>
                    <a:pt x="236" y="996"/>
                    <a:pt x="176" y="1013"/>
                    <a:pt x="116" y="1013"/>
                  </a:cubicBezTo>
                  <a:cubicBezTo>
                    <a:pt x="100" y="1013"/>
                    <a:pt x="83" y="1012"/>
                    <a:pt x="67" y="1009"/>
                  </a:cubicBezTo>
                  <a:lnTo>
                    <a:pt x="67" y="1009"/>
                  </a:lnTo>
                  <a:cubicBezTo>
                    <a:pt x="80" y="898"/>
                    <a:pt x="133" y="790"/>
                    <a:pt x="185" y="683"/>
                  </a:cubicBezTo>
                  <a:cubicBezTo>
                    <a:pt x="242" y="567"/>
                    <a:pt x="295" y="439"/>
                    <a:pt x="281" y="308"/>
                  </a:cubicBezTo>
                  <a:lnTo>
                    <a:pt x="281" y="308"/>
                  </a:lnTo>
                  <a:cubicBezTo>
                    <a:pt x="280" y="439"/>
                    <a:pt x="219" y="554"/>
                    <a:pt x="152" y="664"/>
                  </a:cubicBezTo>
                  <a:cubicBezTo>
                    <a:pt x="89" y="775"/>
                    <a:pt x="16" y="891"/>
                    <a:pt x="2" y="1031"/>
                  </a:cubicBezTo>
                  <a:cubicBezTo>
                    <a:pt x="0" y="1045"/>
                    <a:pt x="10" y="1058"/>
                    <a:pt x="24" y="1062"/>
                  </a:cubicBezTo>
                  <a:lnTo>
                    <a:pt x="25" y="1062"/>
                  </a:lnTo>
                  <a:cubicBezTo>
                    <a:pt x="60" y="1073"/>
                    <a:pt x="97" y="1078"/>
                    <a:pt x="133" y="1078"/>
                  </a:cubicBezTo>
                  <a:cubicBezTo>
                    <a:pt x="200" y="1078"/>
                    <a:pt x="267" y="1062"/>
                    <a:pt x="325" y="1031"/>
                  </a:cubicBezTo>
                  <a:cubicBezTo>
                    <a:pt x="416" y="984"/>
                    <a:pt x="490" y="914"/>
                    <a:pt x="553" y="839"/>
                  </a:cubicBezTo>
                  <a:cubicBezTo>
                    <a:pt x="638" y="736"/>
                    <a:pt x="705" y="620"/>
                    <a:pt x="761" y="501"/>
                  </a:cubicBezTo>
                  <a:lnTo>
                    <a:pt x="761" y="501"/>
                  </a:lnTo>
                  <a:cubicBezTo>
                    <a:pt x="776" y="568"/>
                    <a:pt x="796" y="633"/>
                    <a:pt x="817" y="698"/>
                  </a:cubicBezTo>
                  <a:cubicBezTo>
                    <a:pt x="837" y="757"/>
                    <a:pt x="861" y="817"/>
                    <a:pt x="888" y="877"/>
                  </a:cubicBezTo>
                  <a:cubicBezTo>
                    <a:pt x="917" y="937"/>
                    <a:pt x="948" y="996"/>
                    <a:pt x="1004" y="1051"/>
                  </a:cubicBezTo>
                  <a:cubicBezTo>
                    <a:pt x="1010" y="1055"/>
                    <a:pt x="1017" y="1060"/>
                    <a:pt x="1023" y="1062"/>
                  </a:cubicBezTo>
                  <a:cubicBezTo>
                    <a:pt x="1029" y="1065"/>
                    <a:pt x="1035" y="1066"/>
                    <a:pt x="1042" y="1066"/>
                  </a:cubicBezTo>
                  <a:cubicBezTo>
                    <a:pt x="1065" y="1066"/>
                    <a:pt x="1086" y="1052"/>
                    <a:pt x="1094" y="1031"/>
                  </a:cubicBezTo>
                  <a:cubicBezTo>
                    <a:pt x="1163" y="861"/>
                    <a:pt x="1199" y="684"/>
                    <a:pt x="1213" y="506"/>
                  </a:cubicBezTo>
                  <a:lnTo>
                    <a:pt x="1213" y="506"/>
                  </a:lnTo>
                  <a:cubicBezTo>
                    <a:pt x="1263" y="573"/>
                    <a:pt x="1325" y="629"/>
                    <a:pt x="1389" y="676"/>
                  </a:cubicBezTo>
                  <a:cubicBezTo>
                    <a:pt x="1512" y="759"/>
                    <a:pt x="1651" y="824"/>
                    <a:pt x="1805" y="826"/>
                  </a:cubicBezTo>
                  <a:lnTo>
                    <a:pt x="1809" y="826"/>
                  </a:lnTo>
                  <a:cubicBezTo>
                    <a:pt x="1827" y="826"/>
                    <a:pt x="1840" y="810"/>
                    <a:pt x="1839" y="793"/>
                  </a:cubicBezTo>
                  <a:cubicBezTo>
                    <a:pt x="1829" y="646"/>
                    <a:pt x="1775" y="514"/>
                    <a:pt x="1722" y="386"/>
                  </a:cubicBezTo>
                  <a:cubicBezTo>
                    <a:pt x="1669" y="257"/>
                    <a:pt x="1610" y="134"/>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8"/>
            <p:cNvSpPr/>
            <p:nvPr/>
          </p:nvSpPr>
          <p:spPr>
            <a:xfrm>
              <a:off x="6363276" y="2625431"/>
              <a:ext cx="15576" cy="15126"/>
            </a:xfrm>
            <a:custGeom>
              <a:rect b="b" l="l" r="r" t="t"/>
              <a:pathLst>
                <a:path extrusionOk="0" h="840" w="865">
                  <a:moveTo>
                    <a:pt x="684" y="1"/>
                  </a:moveTo>
                  <a:lnTo>
                    <a:pt x="684" y="1"/>
                  </a:lnTo>
                  <a:cubicBezTo>
                    <a:pt x="696" y="134"/>
                    <a:pt x="714" y="266"/>
                    <a:pt x="729" y="396"/>
                  </a:cubicBezTo>
                  <a:cubicBezTo>
                    <a:pt x="739" y="506"/>
                    <a:pt x="750" y="618"/>
                    <a:pt x="743" y="722"/>
                  </a:cubicBezTo>
                  <a:lnTo>
                    <a:pt x="743" y="722"/>
                  </a:lnTo>
                  <a:cubicBezTo>
                    <a:pt x="607" y="702"/>
                    <a:pt x="477" y="643"/>
                    <a:pt x="361" y="560"/>
                  </a:cubicBezTo>
                  <a:cubicBezTo>
                    <a:pt x="226" y="470"/>
                    <a:pt x="111" y="349"/>
                    <a:pt x="1" y="219"/>
                  </a:cubicBezTo>
                  <a:lnTo>
                    <a:pt x="1" y="219"/>
                  </a:lnTo>
                  <a:cubicBezTo>
                    <a:pt x="66" y="375"/>
                    <a:pt x="170" y="518"/>
                    <a:pt x="302" y="635"/>
                  </a:cubicBezTo>
                  <a:cubicBezTo>
                    <a:pt x="437" y="748"/>
                    <a:pt x="607" y="832"/>
                    <a:pt x="790" y="839"/>
                  </a:cubicBezTo>
                  <a:lnTo>
                    <a:pt x="793" y="839"/>
                  </a:lnTo>
                  <a:cubicBezTo>
                    <a:pt x="820" y="839"/>
                    <a:pt x="846" y="818"/>
                    <a:pt x="848" y="792"/>
                  </a:cubicBezTo>
                  <a:cubicBezTo>
                    <a:pt x="864" y="647"/>
                    <a:pt x="837" y="512"/>
                    <a:pt x="807" y="383"/>
                  </a:cubicBezTo>
                  <a:cubicBezTo>
                    <a:pt x="777" y="251"/>
                    <a:pt x="736" y="126"/>
                    <a:pt x="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8"/>
            <p:cNvSpPr/>
            <p:nvPr/>
          </p:nvSpPr>
          <p:spPr>
            <a:xfrm>
              <a:off x="6386632" y="2613690"/>
              <a:ext cx="10246" cy="9256"/>
            </a:xfrm>
            <a:custGeom>
              <a:rect b="b" l="l" r="r" t="t"/>
              <a:pathLst>
                <a:path extrusionOk="0" h="514" w="569">
                  <a:moveTo>
                    <a:pt x="268" y="1"/>
                  </a:moveTo>
                  <a:lnTo>
                    <a:pt x="268" y="1"/>
                  </a:lnTo>
                  <a:cubicBezTo>
                    <a:pt x="287" y="92"/>
                    <a:pt x="343" y="170"/>
                    <a:pt x="386" y="246"/>
                  </a:cubicBezTo>
                  <a:cubicBezTo>
                    <a:pt x="407" y="285"/>
                    <a:pt x="432" y="322"/>
                    <a:pt x="445" y="355"/>
                  </a:cubicBezTo>
                  <a:cubicBezTo>
                    <a:pt x="451" y="370"/>
                    <a:pt x="455" y="387"/>
                    <a:pt x="455" y="392"/>
                  </a:cubicBezTo>
                  <a:lnTo>
                    <a:pt x="455" y="392"/>
                  </a:lnTo>
                  <a:cubicBezTo>
                    <a:pt x="454" y="393"/>
                    <a:pt x="453" y="393"/>
                    <a:pt x="450" y="395"/>
                  </a:cubicBezTo>
                  <a:cubicBezTo>
                    <a:pt x="437" y="401"/>
                    <a:pt x="421" y="403"/>
                    <a:pt x="404" y="403"/>
                  </a:cubicBezTo>
                  <a:cubicBezTo>
                    <a:pt x="355" y="403"/>
                    <a:pt x="293" y="382"/>
                    <a:pt x="235" y="361"/>
                  </a:cubicBezTo>
                  <a:cubicBezTo>
                    <a:pt x="157" y="329"/>
                    <a:pt x="80" y="288"/>
                    <a:pt x="1" y="240"/>
                  </a:cubicBezTo>
                  <a:lnTo>
                    <a:pt x="1" y="240"/>
                  </a:lnTo>
                  <a:cubicBezTo>
                    <a:pt x="46" y="323"/>
                    <a:pt x="117" y="386"/>
                    <a:pt x="197" y="437"/>
                  </a:cubicBezTo>
                  <a:cubicBezTo>
                    <a:pt x="255" y="474"/>
                    <a:pt x="324" y="514"/>
                    <a:pt x="408" y="514"/>
                  </a:cubicBezTo>
                  <a:cubicBezTo>
                    <a:pt x="436" y="514"/>
                    <a:pt x="464" y="509"/>
                    <a:pt x="495" y="500"/>
                  </a:cubicBezTo>
                  <a:cubicBezTo>
                    <a:pt x="525" y="489"/>
                    <a:pt x="568" y="446"/>
                    <a:pt x="567" y="400"/>
                  </a:cubicBezTo>
                  <a:cubicBezTo>
                    <a:pt x="568" y="360"/>
                    <a:pt x="556" y="334"/>
                    <a:pt x="544" y="310"/>
                  </a:cubicBezTo>
                  <a:cubicBezTo>
                    <a:pt x="518" y="265"/>
                    <a:pt x="490" y="229"/>
                    <a:pt x="457" y="195"/>
                  </a:cubicBezTo>
                  <a:cubicBezTo>
                    <a:pt x="397" y="126"/>
                    <a:pt x="329" y="67"/>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8"/>
            <p:cNvSpPr/>
            <p:nvPr/>
          </p:nvSpPr>
          <p:spPr>
            <a:xfrm>
              <a:off x="6357946" y="2495201"/>
              <a:ext cx="13524" cy="7437"/>
            </a:xfrm>
            <a:custGeom>
              <a:rect b="b" l="l" r="r" t="t"/>
              <a:pathLst>
                <a:path extrusionOk="0" h="413" w="751">
                  <a:moveTo>
                    <a:pt x="158" y="1"/>
                  </a:moveTo>
                  <a:lnTo>
                    <a:pt x="158" y="1"/>
                  </a:lnTo>
                  <a:cubicBezTo>
                    <a:pt x="225" y="82"/>
                    <a:pt x="304" y="154"/>
                    <a:pt x="390" y="212"/>
                  </a:cubicBezTo>
                  <a:cubicBezTo>
                    <a:pt x="435" y="245"/>
                    <a:pt x="483" y="273"/>
                    <a:pt x="532" y="297"/>
                  </a:cubicBezTo>
                  <a:lnTo>
                    <a:pt x="532" y="297"/>
                  </a:lnTo>
                  <a:cubicBezTo>
                    <a:pt x="470" y="306"/>
                    <a:pt x="407" y="314"/>
                    <a:pt x="344" y="320"/>
                  </a:cubicBezTo>
                  <a:cubicBezTo>
                    <a:pt x="297" y="323"/>
                    <a:pt x="251" y="325"/>
                    <a:pt x="204" y="325"/>
                  </a:cubicBezTo>
                  <a:cubicBezTo>
                    <a:pt x="137" y="325"/>
                    <a:pt x="69" y="320"/>
                    <a:pt x="0" y="304"/>
                  </a:cubicBezTo>
                  <a:lnTo>
                    <a:pt x="0" y="304"/>
                  </a:lnTo>
                  <a:cubicBezTo>
                    <a:pt x="98" y="378"/>
                    <a:pt x="225" y="399"/>
                    <a:pt x="344" y="409"/>
                  </a:cubicBezTo>
                  <a:cubicBezTo>
                    <a:pt x="373" y="412"/>
                    <a:pt x="402" y="413"/>
                    <a:pt x="431" y="413"/>
                  </a:cubicBezTo>
                  <a:cubicBezTo>
                    <a:pt x="523" y="413"/>
                    <a:pt x="613" y="402"/>
                    <a:pt x="705" y="381"/>
                  </a:cubicBezTo>
                  <a:cubicBezTo>
                    <a:pt x="729" y="376"/>
                    <a:pt x="750" y="352"/>
                    <a:pt x="748" y="327"/>
                  </a:cubicBezTo>
                  <a:lnTo>
                    <a:pt x="748" y="304"/>
                  </a:lnTo>
                  <a:lnTo>
                    <a:pt x="748" y="303"/>
                  </a:lnTo>
                  <a:cubicBezTo>
                    <a:pt x="747" y="281"/>
                    <a:pt x="733" y="259"/>
                    <a:pt x="709" y="252"/>
                  </a:cubicBezTo>
                  <a:cubicBezTo>
                    <a:pt x="616" y="223"/>
                    <a:pt x="525" y="182"/>
                    <a:pt x="431" y="142"/>
                  </a:cubicBezTo>
                  <a:cubicBezTo>
                    <a:pt x="341" y="99"/>
                    <a:pt x="251" y="51"/>
                    <a:pt x="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8"/>
            <p:cNvSpPr/>
            <p:nvPr/>
          </p:nvSpPr>
          <p:spPr>
            <a:xfrm>
              <a:off x="6232794" y="2562855"/>
              <a:ext cx="17215" cy="10534"/>
            </a:xfrm>
            <a:custGeom>
              <a:rect b="b" l="l" r="r" t="t"/>
              <a:pathLst>
                <a:path extrusionOk="0" h="585" w="956">
                  <a:moveTo>
                    <a:pt x="598" y="0"/>
                  </a:moveTo>
                  <a:lnTo>
                    <a:pt x="598" y="0"/>
                  </a:lnTo>
                  <a:cubicBezTo>
                    <a:pt x="510" y="80"/>
                    <a:pt x="412" y="135"/>
                    <a:pt x="313" y="192"/>
                  </a:cubicBezTo>
                  <a:cubicBezTo>
                    <a:pt x="213" y="246"/>
                    <a:pt x="108" y="308"/>
                    <a:pt x="22" y="398"/>
                  </a:cubicBezTo>
                  <a:lnTo>
                    <a:pt x="17" y="403"/>
                  </a:lnTo>
                  <a:cubicBezTo>
                    <a:pt x="1" y="428"/>
                    <a:pt x="7" y="462"/>
                    <a:pt x="32" y="479"/>
                  </a:cubicBezTo>
                  <a:lnTo>
                    <a:pt x="34" y="479"/>
                  </a:lnTo>
                  <a:cubicBezTo>
                    <a:pt x="138" y="552"/>
                    <a:pt x="263" y="584"/>
                    <a:pt x="386" y="584"/>
                  </a:cubicBezTo>
                  <a:cubicBezTo>
                    <a:pt x="442" y="584"/>
                    <a:pt x="498" y="578"/>
                    <a:pt x="552" y="565"/>
                  </a:cubicBezTo>
                  <a:cubicBezTo>
                    <a:pt x="722" y="520"/>
                    <a:pt x="882" y="414"/>
                    <a:pt x="955" y="261"/>
                  </a:cubicBezTo>
                  <a:lnTo>
                    <a:pt x="955" y="261"/>
                  </a:lnTo>
                  <a:cubicBezTo>
                    <a:pt x="837" y="380"/>
                    <a:pt x="687" y="449"/>
                    <a:pt x="534" y="468"/>
                  </a:cubicBezTo>
                  <a:cubicBezTo>
                    <a:pt x="496" y="473"/>
                    <a:pt x="459" y="476"/>
                    <a:pt x="421" y="476"/>
                  </a:cubicBezTo>
                  <a:cubicBezTo>
                    <a:pt x="327" y="476"/>
                    <a:pt x="235" y="458"/>
                    <a:pt x="154" y="421"/>
                  </a:cubicBezTo>
                  <a:lnTo>
                    <a:pt x="154" y="421"/>
                  </a:lnTo>
                  <a:cubicBezTo>
                    <a:pt x="214" y="363"/>
                    <a:pt x="286" y="311"/>
                    <a:pt x="356" y="255"/>
                  </a:cubicBezTo>
                  <a:cubicBezTo>
                    <a:pt x="448" y="186"/>
                    <a:pt x="539" y="103"/>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8"/>
            <p:cNvSpPr/>
            <p:nvPr/>
          </p:nvSpPr>
          <p:spPr>
            <a:xfrm>
              <a:off x="6355317" y="2372084"/>
              <a:ext cx="271985" cy="353955"/>
            </a:xfrm>
            <a:custGeom>
              <a:rect b="b" l="l" r="r" t="t"/>
              <a:pathLst>
                <a:path extrusionOk="0" h="19656" w="15104">
                  <a:moveTo>
                    <a:pt x="7117" y="1"/>
                  </a:moveTo>
                  <a:cubicBezTo>
                    <a:pt x="7080" y="1"/>
                    <a:pt x="7041" y="12"/>
                    <a:pt x="6998" y="38"/>
                  </a:cubicBezTo>
                  <a:cubicBezTo>
                    <a:pt x="6834" y="136"/>
                    <a:pt x="6880" y="347"/>
                    <a:pt x="6895" y="542"/>
                  </a:cubicBezTo>
                  <a:cubicBezTo>
                    <a:pt x="6954" y="983"/>
                    <a:pt x="7043" y="1406"/>
                    <a:pt x="7132" y="1845"/>
                  </a:cubicBezTo>
                  <a:cubicBezTo>
                    <a:pt x="7177" y="2025"/>
                    <a:pt x="7207" y="2221"/>
                    <a:pt x="7251" y="2399"/>
                  </a:cubicBezTo>
                  <a:cubicBezTo>
                    <a:pt x="6805" y="2367"/>
                    <a:pt x="6523" y="1732"/>
                    <a:pt x="6182" y="1552"/>
                  </a:cubicBezTo>
                  <a:lnTo>
                    <a:pt x="6182" y="1552"/>
                  </a:lnTo>
                  <a:cubicBezTo>
                    <a:pt x="6063" y="2024"/>
                    <a:pt x="6464" y="2399"/>
                    <a:pt x="6673" y="2756"/>
                  </a:cubicBezTo>
                  <a:cubicBezTo>
                    <a:pt x="6657" y="2757"/>
                    <a:pt x="6642" y="2757"/>
                    <a:pt x="6626" y="2757"/>
                  </a:cubicBezTo>
                  <a:cubicBezTo>
                    <a:pt x="6338" y="2757"/>
                    <a:pt x="6006" y="2620"/>
                    <a:pt x="5768" y="2497"/>
                  </a:cubicBezTo>
                  <a:lnTo>
                    <a:pt x="5768" y="2497"/>
                  </a:lnTo>
                  <a:cubicBezTo>
                    <a:pt x="5707" y="2872"/>
                    <a:pt x="6227" y="3181"/>
                    <a:pt x="6451" y="3344"/>
                  </a:cubicBezTo>
                  <a:cubicBezTo>
                    <a:pt x="6197" y="3490"/>
                    <a:pt x="5931" y="3555"/>
                    <a:pt x="5664" y="3653"/>
                  </a:cubicBezTo>
                  <a:cubicBezTo>
                    <a:pt x="5786" y="3828"/>
                    <a:pt x="6046" y="3874"/>
                    <a:pt x="6319" y="3874"/>
                  </a:cubicBezTo>
                  <a:cubicBezTo>
                    <a:pt x="6336" y="3874"/>
                    <a:pt x="6353" y="3874"/>
                    <a:pt x="6370" y="3874"/>
                  </a:cubicBezTo>
                  <a:lnTo>
                    <a:pt x="6370" y="3874"/>
                  </a:lnTo>
                  <a:cubicBezTo>
                    <a:pt x="6267" y="4794"/>
                    <a:pt x="5028" y="5219"/>
                    <a:pt x="4328" y="5249"/>
                  </a:cubicBezTo>
                  <a:cubicBezTo>
                    <a:pt x="4279" y="5554"/>
                    <a:pt x="4582" y="5647"/>
                    <a:pt x="4901" y="5647"/>
                  </a:cubicBezTo>
                  <a:cubicBezTo>
                    <a:pt x="5161" y="5647"/>
                    <a:pt x="5431" y="5585"/>
                    <a:pt x="5532" y="5527"/>
                  </a:cubicBezTo>
                  <a:lnTo>
                    <a:pt x="5532" y="5527"/>
                  </a:lnTo>
                  <a:cubicBezTo>
                    <a:pt x="5397" y="5738"/>
                    <a:pt x="5072" y="5966"/>
                    <a:pt x="4968" y="6161"/>
                  </a:cubicBezTo>
                  <a:cubicBezTo>
                    <a:pt x="5047" y="6195"/>
                    <a:pt x="5131" y="6210"/>
                    <a:pt x="5217" y="6210"/>
                  </a:cubicBezTo>
                  <a:cubicBezTo>
                    <a:pt x="5349" y="6210"/>
                    <a:pt x="5487" y="6175"/>
                    <a:pt x="5617" y="6119"/>
                  </a:cubicBezTo>
                  <a:lnTo>
                    <a:pt x="5617" y="6119"/>
                  </a:lnTo>
                  <a:cubicBezTo>
                    <a:pt x="5530" y="6380"/>
                    <a:pt x="5405" y="6623"/>
                    <a:pt x="5221" y="6813"/>
                  </a:cubicBezTo>
                  <a:cubicBezTo>
                    <a:pt x="4915" y="7126"/>
                    <a:pt x="4638" y="7208"/>
                    <a:pt x="4317" y="7208"/>
                  </a:cubicBezTo>
                  <a:cubicBezTo>
                    <a:pt x="4170" y="7208"/>
                    <a:pt x="4014" y="7191"/>
                    <a:pt x="3841" y="7171"/>
                  </a:cubicBezTo>
                  <a:lnTo>
                    <a:pt x="3841" y="7171"/>
                  </a:lnTo>
                  <a:cubicBezTo>
                    <a:pt x="4094" y="7480"/>
                    <a:pt x="4346" y="7626"/>
                    <a:pt x="4702" y="7708"/>
                  </a:cubicBezTo>
                  <a:cubicBezTo>
                    <a:pt x="4464" y="8099"/>
                    <a:pt x="3708" y="8017"/>
                    <a:pt x="3337" y="8083"/>
                  </a:cubicBezTo>
                  <a:cubicBezTo>
                    <a:pt x="3392" y="8371"/>
                    <a:pt x="3971" y="8509"/>
                    <a:pt x="4385" y="8509"/>
                  </a:cubicBezTo>
                  <a:cubicBezTo>
                    <a:pt x="4532" y="8509"/>
                    <a:pt x="4659" y="8491"/>
                    <a:pt x="4734" y="8457"/>
                  </a:cubicBezTo>
                  <a:lnTo>
                    <a:pt x="4734" y="8457"/>
                  </a:lnTo>
                  <a:cubicBezTo>
                    <a:pt x="4466" y="8653"/>
                    <a:pt x="4035" y="8815"/>
                    <a:pt x="3694" y="8815"/>
                  </a:cubicBezTo>
                  <a:cubicBezTo>
                    <a:pt x="3682" y="9080"/>
                    <a:pt x="4118" y="9218"/>
                    <a:pt x="4418" y="9283"/>
                  </a:cubicBezTo>
                  <a:cubicBezTo>
                    <a:pt x="3981" y="9757"/>
                    <a:pt x="3396" y="10024"/>
                    <a:pt x="2774" y="10024"/>
                  </a:cubicBezTo>
                  <a:cubicBezTo>
                    <a:pt x="2568" y="10024"/>
                    <a:pt x="2357" y="9994"/>
                    <a:pt x="2146" y="9933"/>
                  </a:cubicBezTo>
                  <a:lnTo>
                    <a:pt x="2146" y="9933"/>
                  </a:lnTo>
                  <a:cubicBezTo>
                    <a:pt x="2269" y="10281"/>
                    <a:pt x="2705" y="10371"/>
                    <a:pt x="3036" y="10371"/>
                  </a:cubicBezTo>
                  <a:cubicBezTo>
                    <a:pt x="3077" y="10371"/>
                    <a:pt x="3117" y="10369"/>
                    <a:pt x="3154" y="10367"/>
                  </a:cubicBezTo>
                  <a:lnTo>
                    <a:pt x="3154" y="10367"/>
                  </a:lnTo>
                  <a:cubicBezTo>
                    <a:pt x="3003" y="10679"/>
                    <a:pt x="2104" y="11152"/>
                    <a:pt x="1752" y="11152"/>
                  </a:cubicBezTo>
                  <a:cubicBezTo>
                    <a:pt x="1737" y="11152"/>
                    <a:pt x="1723" y="11151"/>
                    <a:pt x="1710" y="11149"/>
                  </a:cubicBezTo>
                  <a:lnTo>
                    <a:pt x="1710" y="11149"/>
                  </a:lnTo>
                  <a:cubicBezTo>
                    <a:pt x="1909" y="11321"/>
                    <a:pt x="2134" y="11378"/>
                    <a:pt x="2363" y="11378"/>
                  </a:cubicBezTo>
                  <a:cubicBezTo>
                    <a:pt x="2570" y="11378"/>
                    <a:pt x="2781" y="11331"/>
                    <a:pt x="2978" y="11280"/>
                  </a:cubicBezTo>
                  <a:lnTo>
                    <a:pt x="2978" y="11280"/>
                  </a:lnTo>
                  <a:cubicBezTo>
                    <a:pt x="2900" y="11389"/>
                    <a:pt x="2286" y="11584"/>
                    <a:pt x="2424" y="11779"/>
                  </a:cubicBezTo>
                  <a:cubicBezTo>
                    <a:pt x="2454" y="11817"/>
                    <a:pt x="2503" y="11832"/>
                    <a:pt x="2561" y="11832"/>
                  </a:cubicBezTo>
                  <a:cubicBezTo>
                    <a:pt x="2738" y="11832"/>
                    <a:pt x="3003" y="11693"/>
                    <a:pt x="3077" y="11627"/>
                  </a:cubicBezTo>
                  <a:lnTo>
                    <a:pt x="3077" y="11627"/>
                  </a:lnTo>
                  <a:cubicBezTo>
                    <a:pt x="2880" y="11844"/>
                    <a:pt x="2622" y="11996"/>
                    <a:pt x="2345" y="12041"/>
                  </a:cubicBezTo>
                  <a:cubicBezTo>
                    <a:pt x="2393" y="12175"/>
                    <a:pt x="2536" y="12227"/>
                    <a:pt x="2712" y="12227"/>
                  </a:cubicBezTo>
                  <a:cubicBezTo>
                    <a:pt x="2970" y="12227"/>
                    <a:pt x="3297" y="12115"/>
                    <a:pt x="3493" y="11985"/>
                  </a:cubicBezTo>
                  <a:lnTo>
                    <a:pt x="3493" y="11985"/>
                  </a:lnTo>
                  <a:cubicBezTo>
                    <a:pt x="3363" y="12101"/>
                    <a:pt x="3228" y="12245"/>
                    <a:pt x="3157" y="12388"/>
                  </a:cubicBezTo>
                  <a:cubicBezTo>
                    <a:pt x="3248" y="12435"/>
                    <a:pt x="3338" y="12455"/>
                    <a:pt x="3426" y="12455"/>
                  </a:cubicBezTo>
                  <a:cubicBezTo>
                    <a:pt x="3564" y="12455"/>
                    <a:pt x="3699" y="12407"/>
                    <a:pt x="3831" y="12340"/>
                  </a:cubicBezTo>
                  <a:lnTo>
                    <a:pt x="3831" y="12340"/>
                  </a:lnTo>
                  <a:cubicBezTo>
                    <a:pt x="3581" y="12735"/>
                    <a:pt x="3138" y="12851"/>
                    <a:pt x="2677" y="12851"/>
                  </a:cubicBezTo>
                  <a:cubicBezTo>
                    <a:pt x="2271" y="12851"/>
                    <a:pt x="1851" y="12761"/>
                    <a:pt x="1534" y="12691"/>
                  </a:cubicBezTo>
                  <a:lnTo>
                    <a:pt x="1534" y="12691"/>
                  </a:lnTo>
                  <a:cubicBezTo>
                    <a:pt x="1317" y="13322"/>
                    <a:pt x="2207" y="13365"/>
                    <a:pt x="2543" y="13495"/>
                  </a:cubicBezTo>
                  <a:cubicBezTo>
                    <a:pt x="2404" y="13690"/>
                    <a:pt x="2048" y="13712"/>
                    <a:pt x="1831" y="13734"/>
                  </a:cubicBezTo>
                  <a:cubicBezTo>
                    <a:pt x="1843" y="13971"/>
                    <a:pt x="2181" y="14029"/>
                    <a:pt x="2480" y="14029"/>
                  </a:cubicBezTo>
                  <a:cubicBezTo>
                    <a:pt x="2647" y="14029"/>
                    <a:pt x="2801" y="14011"/>
                    <a:pt x="2879" y="13996"/>
                  </a:cubicBezTo>
                  <a:lnTo>
                    <a:pt x="2879" y="13996"/>
                  </a:lnTo>
                  <a:cubicBezTo>
                    <a:pt x="2680" y="14104"/>
                    <a:pt x="2305" y="14169"/>
                    <a:pt x="2126" y="14321"/>
                  </a:cubicBezTo>
                  <a:cubicBezTo>
                    <a:pt x="1842" y="14551"/>
                    <a:pt x="2049" y="14780"/>
                    <a:pt x="2346" y="14780"/>
                  </a:cubicBezTo>
                  <a:cubicBezTo>
                    <a:pt x="2359" y="14780"/>
                    <a:pt x="2371" y="14780"/>
                    <a:pt x="2383" y="14779"/>
                  </a:cubicBezTo>
                  <a:lnTo>
                    <a:pt x="2383" y="14779"/>
                  </a:lnTo>
                  <a:cubicBezTo>
                    <a:pt x="2116" y="14975"/>
                    <a:pt x="1891" y="15015"/>
                    <a:pt x="1654" y="15015"/>
                  </a:cubicBezTo>
                  <a:cubicBezTo>
                    <a:pt x="1489" y="15015"/>
                    <a:pt x="1318" y="14995"/>
                    <a:pt x="1121" y="14995"/>
                  </a:cubicBezTo>
                  <a:cubicBezTo>
                    <a:pt x="1100" y="14995"/>
                    <a:pt x="1079" y="14996"/>
                    <a:pt x="1057" y="14996"/>
                  </a:cubicBezTo>
                  <a:cubicBezTo>
                    <a:pt x="791" y="15002"/>
                    <a:pt x="1493" y="15669"/>
                    <a:pt x="1750" y="15734"/>
                  </a:cubicBezTo>
                  <a:cubicBezTo>
                    <a:pt x="1782" y="15744"/>
                    <a:pt x="1814" y="15751"/>
                    <a:pt x="1846" y="15758"/>
                  </a:cubicBezTo>
                  <a:cubicBezTo>
                    <a:pt x="1359" y="16300"/>
                    <a:pt x="774" y="16725"/>
                    <a:pt x="28" y="16797"/>
                  </a:cubicBezTo>
                  <a:cubicBezTo>
                    <a:pt x="1" y="17205"/>
                    <a:pt x="687" y="17350"/>
                    <a:pt x="1223" y="17350"/>
                  </a:cubicBezTo>
                  <a:cubicBezTo>
                    <a:pt x="1460" y="17350"/>
                    <a:pt x="1667" y="17322"/>
                    <a:pt x="1770" y="17275"/>
                  </a:cubicBezTo>
                  <a:lnTo>
                    <a:pt x="1770" y="17275"/>
                  </a:lnTo>
                  <a:cubicBezTo>
                    <a:pt x="1574" y="17644"/>
                    <a:pt x="920" y="17884"/>
                    <a:pt x="563" y="17884"/>
                  </a:cubicBezTo>
                  <a:cubicBezTo>
                    <a:pt x="531" y="18131"/>
                    <a:pt x="728" y="18213"/>
                    <a:pt x="987" y="18213"/>
                  </a:cubicBezTo>
                  <a:cubicBezTo>
                    <a:pt x="1366" y="18213"/>
                    <a:pt x="1878" y="18038"/>
                    <a:pt x="2007" y="17948"/>
                  </a:cubicBezTo>
                  <a:lnTo>
                    <a:pt x="2007" y="17948"/>
                  </a:lnTo>
                  <a:cubicBezTo>
                    <a:pt x="1691" y="18296"/>
                    <a:pt x="1255" y="18470"/>
                    <a:pt x="859" y="18643"/>
                  </a:cubicBezTo>
                  <a:cubicBezTo>
                    <a:pt x="960" y="18808"/>
                    <a:pt x="1122" y="18871"/>
                    <a:pt x="1302" y="18871"/>
                  </a:cubicBezTo>
                  <a:cubicBezTo>
                    <a:pt x="1504" y="18871"/>
                    <a:pt x="1726" y="18793"/>
                    <a:pt x="1908" y="18693"/>
                  </a:cubicBezTo>
                  <a:lnTo>
                    <a:pt x="1908" y="18693"/>
                  </a:lnTo>
                  <a:cubicBezTo>
                    <a:pt x="1703" y="18859"/>
                    <a:pt x="1493" y="19085"/>
                    <a:pt x="1651" y="19185"/>
                  </a:cubicBezTo>
                  <a:cubicBezTo>
                    <a:pt x="1670" y="19200"/>
                    <a:pt x="1696" y="19206"/>
                    <a:pt x="1727" y="19206"/>
                  </a:cubicBezTo>
                  <a:cubicBezTo>
                    <a:pt x="1931" y="19206"/>
                    <a:pt x="2364" y="18938"/>
                    <a:pt x="2502" y="18881"/>
                  </a:cubicBezTo>
                  <a:lnTo>
                    <a:pt x="2502" y="18881"/>
                  </a:lnTo>
                  <a:cubicBezTo>
                    <a:pt x="2403" y="18947"/>
                    <a:pt x="2324" y="19055"/>
                    <a:pt x="2324" y="19185"/>
                  </a:cubicBezTo>
                  <a:cubicBezTo>
                    <a:pt x="2346" y="19189"/>
                    <a:pt x="2369" y="19190"/>
                    <a:pt x="2393" y="19190"/>
                  </a:cubicBezTo>
                  <a:cubicBezTo>
                    <a:pt x="2574" y="19190"/>
                    <a:pt x="2791" y="19094"/>
                    <a:pt x="2973" y="18975"/>
                  </a:cubicBezTo>
                  <a:lnTo>
                    <a:pt x="2973" y="18975"/>
                  </a:lnTo>
                  <a:cubicBezTo>
                    <a:pt x="2771" y="19140"/>
                    <a:pt x="2556" y="19358"/>
                    <a:pt x="2541" y="19553"/>
                  </a:cubicBezTo>
                  <a:cubicBezTo>
                    <a:pt x="3151" y="19442"/>
                    <a:pt x="3486" y="19197"/>
                    <a:pt x="3785" y="18971"/>
                  </a:cubicBezTo>
                  <a:lnTo>
                    <a:pt x="3785" y="18971"/>
                  </a:lnTo>
                  <a:cubicBezTo>
                    <a:pt x="3685" y="19061"/>
                    <a:pt x="3628" y="19190"/>
                    <a:pt x="3610" y="19336"/>
                  </a:cubicBezTo>
                  <a:cubicBezTo>
                    <a:pt x="3680" y="19358"/>
                    <a:pt x="3748" y="19367"/>
                    <a:pt x="3814" y="19367"/>
                  </a:cubicBezTo>
                  <a:cubicBezTo>
                    <a:pt x="4074" y="19367"/>
                    <a:pt x="4302" y="19217"/>
                    <a:pt x="4519" y="19049"/>
                  </a:cubicBezTo>
                  <a:lnTo>
                    <a:pt x="4519" y="19049"/>
                  </a:lnTo>
                  <a:cubicBezTo>
                    <a:pt x="4168" y="19328"/>
                    <a:pt x="4380" y="19461"/>
                    <a:pt x="4663" y="19461"/>
                  </a:cubicBezTo>
                  <a:cubicBezTo>
                    <a:pt x="4719" y="19461"/>
                    <a:pt x="4778" y="19456"/>
                    <a:pt x="4836" y="19446"/>
                  </a:cubicBezTo>
                  <a:cubicBezTo>
                    <a:pt x="5173" y="19401"/>
                    <a:pt x="5529" y="19227"/>
                    <a:pt x="5806" y="19011"/>
                  </a:cubicBezTo>
                  <a:lnTo>
                    <a:pt x="5806" y="19011"/>
                  </a:lnTo>
                  <a:cubicBezTo>
                    <a:pt x="5674" y="19303"/>
                    <a:pt x="5869" y="19556"/>
                    <a:pt x="6113" y="19556"/>
                  </a:cubicBezTo>
                  <a:cubicBezTo>
                    <a:pt x="6123" y="19556"/>
                    <a:pt x="6133" y="19555"/>
                    <a:pt x="6144" y="19554"/>
                  </a:cubicBezTo>
                  <a:cubicBezTo>
                    <a:pt x="6401" y="19533"/>
                    <a:pt x="6658" y="19230"/>
                    <a:pt x="6797" y="19011"/>
                  </a:cubicBezTo>
                  <a:lnTo>
                    <a:pt x="6797" y="19011"/>
                  </a:lnTo>
                  <a:cubicBezTo>
                    <a:pt x="6720" y="19283"/>
                    <a:pt x="6864" y="19556"/>
                    <a:pt x="7140" y="19556"/>
                  </a:cubicBezTo>
                  <a:cubicBezTo>
                    <a:pt x="7151" y="19556"/>
                    <a:pt x="7162" y="19555"/>
                    <a:pt x="7173" y="19554"/>
                  </a:cubicBezTo>
                  <a:cubicBezTo>
                    <a:pt x="7348" y="19541"/>
                    <a:pt x="7496" y="19400"/>
                    <a:pt x="7613" y="19237"/>
                  </a:cubicBezTo>
                  <a:cubicBezTo>
                    <a:pt x="7672" y="19351"/>
                    <a:pt x="7777" y="19433"/>
                    <a:pt x="7887" y="19433"/>
                  </a:cubicBezTo>
                  <a:cubicBezTo>
                    <a:pt x="7985" y="19433"/>
                    <a:pt x="8087" y="19369"/>
                    <a:pt x="8163" y="19207"/>
                  </a:cubicBezTo>
                  <a:cubicBezTo>
                    <a:pt x="8234" y="19350"/>
                    <a:pt x="8417" y="19492"/>
                    <a:pt x="8562" y="19492"/>
                  </a:cubicBezTo>
                  <a:cubicBezTo>
                    <a:pt x="8661" y="19492"/>
                    <a:pt x="8742" y="19426"/>
                    <a:pt x="8758" y="19251"/>
                  </a:cubicBezTo>
                  <a:cubicBezTo>
                    <a:pt x="8887" y="19322"/>
                    <a:pt x="9349" y="19655"/>
                    <a:pt x="9606" y="19655"/>
                  </a:cubicBezTo>
                  <a:cubicBezTo>
                    <a:pt x="9741" y="19655"/>
                    <a:pt x="9820" y="19564"/>
                    <a:pt x="9766" y="19295"/>
                  </a:cubicBezTo>
                  <a:lnTo>
                    <a:pt x="9766" y="19295"/>
                  </a:lnTo>
                  <a:cubicBezTo>
                    <a:pt x="9878" y="19386"/>
                    <a:pt x="10111" y="19459"/>
                    <a:pt x="10284" y="19459"/>
                  </a:cubicBezTo>
                  <a:cubicBezTo>
                    <a:pt x="10479" y="19459"/>
                    <a:pt x="10599" y="19367"/>
                    <a:pt x="10385" y="19105"/>
                  </a:cubicBezTo>
                  <a:lnTo>
                    <a:pt x="10385" y="19105"/>
                  </a:lnTo>
                  <a:cubicBezTo>
                    <a:pt x="10522" y="19269"/>
                    <a:pt x="10739" y="19369"/>
                    <a:pt x="10946" y="19369"/>
                  </a:cubicBezTo>
                  <a:cubicBezTo>
                    <a:pt x="10982" y="19369"/>
                    <a:pt x="11018" y="19366"/>
                    <a:pt x="11053" y="19359"/>
                  </a:cubicBezTo>
                  <a:cubicBezTo>
                    <a:pt x="11072" y="19218"/>
                    <a:pt x="11022" y="19096"/>
                    <a:pt x="10951" y="18991"/>
                  </a:cubicBezTo>
                  <a:lnTo>
                    <a:pt x="10951" y="18991"/>
                  </a:lnTo>
                  <a:cubicBezTo>
                    <a:pt x="11064" y="19141"/>
                    <a:pt x="11303" y="19231"/>
                    <a:pt x="11499" y="19231"/>
                  </a:cubicBezTo>
                  <a:cubicBezTo>
                    <a:pt x="11758" y="19231"/>
                    <a:pt x="11942" y="19073"/>
                    <a:pt x="11668" y="18686"/>
                  </a:cubicBezTo>
                  <a:lnTo>
                    <a:pt x="11668" y="18686"/>
                  </a:lnTo>
                  <a:cubicBezTo>
                    <a:pt x="11832" y="18827"/>
                    <a:pt x="12250" y="19059"/>
                    <a:pt x="12515" y="19059"/>
                  </a:cubicBezTo>
                  <a:cubicBezTo>
                    <a:pt x="12537" y="19059"/>
                    <a:pt x="12558" y="19058"/>
                    <a:pt x="12578" y="19054"/>
                  </a:cubicBezTo>
                  <a:cubicBezTo>
                    <a:pt x="13052" y="18968"/>
                    <a:pt x="12616" y="18534"/>
                    <a:pt x="12458" y="18295"/>
                  </a:cubicBezTo>
                  <a:lnTo>
                    <a:pt x="12458" y="18295"/>
                  </a:lnTo>
                  <a:cubicBezTo>
                    <a:pt x="12610" y="18503"/>
                    <a:pt x="13088" y="18731"/>
                    <a:pt x="13373" y="18731"/>
                  </a:cubicBezTo>
                  <a:cubicBezTo>
                    <a:pt x="13385" y="18731"/>
                    <a:pt x="13397" y="18730"/>
                    <a:pt x="13408" y="18730"/>
                  </a:cubicBezTo>
                  <a:cubicBezTo>
                    <a:pt x="13448" y="18512"/>
                    <a:pt x="13251" y="18404"/>
                    <a:pt x="13170" y="18231"/>
                  </a:cubicBezTo>
                  <a:lnTo>
                    <a:pt x="13170" y="18231"/>
                  </a:lnTo>
                  <a:cubicBezTo>
                    <a:pt x="13273" y="18263"/>
                    <a:pt x="13634" y="18484"/>
                    <a:pt x="13832" y="18484"/>
                  </a:cubicBezTo>
                  <a:cubicBezTo>
                    <a:pt x="13902" y="18484"/>
                    <a:pt x="13952" y="18456"/>
                    <a:pt x="13962" y="18383"/>
                  </a:cubicBezTo>
                  <a:cubicBezTo>
                    <a:pt x="13982" y="18209"/>
                    <a:pt x="13269" y="17731"/>
                    <a:pt x="13150" y="17621"/>
                  </a:cubicBezTo>
                  <a:lnTo>
                    <a:pt x="13150" y="17621"/>
                  </a:lnTo>
                  <a:cubicBezTo>
                    <a:pt x="13344" y="17703"/>
                    <a:pt x="13955" y="18132"/>
                    <a:pt x="14354" y="18132"/>
                  </a:cubicBezTo>
                  <a:cubicBezTo>
                    <a:pt x="14484" y="18132"/>
                    <a:pt x="14591" y="18086"/>
                    <a:pt x="14654" y="17969"/>
                  </a:cubicBezTo>
                  <a:cubicBezTo>
                    <a:pt x="14772" y="17773"/>
                    <a:pt x="13724" y="16862"/>
                    <a:pt x="13545" y="16601"/>
                  </a:cubicBezTo>
                  <a:lnTo>
                    <a:pt x="13545" y="16601"/>
                  </a:lnTo>
                  <a:cubicBezTo>
                    <a:pt x="13727" y="16794"/>
                    <a:pt x="14082" y="16921"/>
                    <a:pt x="14418" y="16921"/>
                  </a:cubicBezTo>
                  <a:cubicBezTo>
                    <a:pt x="14695" y="16921"/>
                    <a:pt x="14960" y="16834"/>
                    <a:pt x="15104" y="16628"/>
                  </a:cubicBezTo>
                  <a:cubicBezTo>
                    <a:pt x="14707" y="16391"/>
                    <a:pt x="14233" y="16324"/>
                    <a:pt x="13817" y="16085"/>
                  </a:cubicBezTo>
                  <a:cubicBezTo>
                    <a:pt x="13401" y="15857"/>
                    <a:pt x="13046" y="15463"/>
                    <a:pt x="12751" y="15047"/>
                  </a:cubicBezTo>
                  <a:lnTo>
                    <a:pt x="12751" y="15047"/>
                  </a:lnTo>
                  <a:cubicBezTo>
                    <a:pt x="12828" y="15058"/>
                    <a:pt x="12905" y="15066"/>
                    <a:pt x="12979" y="15066"/>
                  </a:cubicBezTo>
                  <a:cubicBezTo>
                    <a:pt x="13125" y="15066"/>
                    <a:pt x="13260" y="15038"/>
                    <a:pt x="13362" y="14955"/>
                  </a:cubicBezTo>
                  <a:cubicBezTo>
                    <a:pt x="13282" y="14781"/>
                    <a:pt x="13065" y="14695"/>
                    <a:pt x="12946" y="14564"/>
                  </a:cubicBezTo>
                  <a:lnTo>
                    <a:pt x="12946" y="14564"/>
                  </a:lnTo>
                  <a:cubicBezTo>
                    <a:pt x="13216" y="14599"/>
                    <a:pt x="13410" y="14718"/>
                    <a:pt x="13671" y="14718"/>
                  </a:cubicBezTo>
                  <a:cubicBezTo>
                    <a:pt x="13735" y="14718"/>
                    <a:pt x="13802" y="14711"/>
                    <a:pt x="13876" y="14694"/>
                  </a:cubicBezTo>
                  <a:cubicBezTo>
                    <a:pt x="14153" y="14628"/>
                    <a:pt x="14688" y="14368"/>
                    <a:pt x="14648" y="13976"/>
                  </a:cubicBezTo>
                  <a:lnTo>
                    <a:pt x="14648" y="13976"/>
                  </a:lnTo>
                  <a:cubicBezTo>
                    <a:pt x="14355" y="13988"/>
                    <a:pt x="13831" y="14117"/>
                    <a:pt x="13365" y="14117"/>
                  </a:cubicBezTo>
                  <a:cubicBezTo>
                    <a:pt x="12980" y="14117"/>
                    <a:pt x="12635" y="14030"/>
                    <a:pt x="12491" y="13716"/>
                  </a:cubicBezTo>
                  <a:lnTo>
                    <a:pt x="12491" y="13716"/>
                  </a:lnTo>
                  <a:cubicBezTo>
                    <a:pt x="12546" y="13724"/>
                    <a:pt x="12609" y="13728"/>
                    <a:pt x="12676" y="13728"/>
                  </a:cubicBezTo>
                  <a:cubicBezTo>
                    <a:pt x="13139" y="13728"/>
                    <a:pt x="13815" y="13516"/>
                    <a:pt x="13660" y="12890"/>
                  </a:cubicBezTo>
                  <a:lnTo>
                    <a:pt x="13660" y="12890"/>
                  </a:lnTo>
                  <a:cubicBezTo>
                    <a:pt x="13445" y="12955"/>
                    <a:pt x="13094" y="13076"/>
                    <a:pt x="12788" y="13076"/>
                  </a:cubicBezTo>
                  <a:cubicBezTo>
                    <a:pt x="12586" y="13076"/>
                    <a:pt x="12405" y="13023"/>
                    <a:pt x="12294" y="12869"/>
                  </a:cubicBezTo>
                  <a:lnTo>
                    <a:pt x="12294" y="12869"/>
                  </a:lnTo>
                  <a:cubicBezTo>
                    <a:pt x="12304" y="12870"/>
                    <a:pt x="12314" y="12870"/>
                    <a:pt x="12326" y="12870"/>
                  </a:cubicBezTo>
                  <a:cubicBezTo>
                    <a:pt x="12565" y="12870"/>
                    <a:pt x="13126" y="12660"/>
                    <a:pt x="13146" y="12391"/>
                  </a:cubicBezTo>
                  <a:cubicBezTo>
                    <a:pt x="12458" y="12357"/>
                    <a:pt x="11807" y="12226"/>
                    <a:pt x="11367" y="11710"/>
                  </a:cubicBezTo>
                  <a:lnTo>
                    <a:pt x="11367" y="11710"/>
                  </a:lnTo>
                  <a:cubicBezTo>
                    <a:pt x="11442" y="11739"/>
                    <a:pt x="11523" y="11752"/>
                    <a:pt x="11605" y="11752"/>
                  </a:cubicBezTo>
                  <a:cubicBezTo>
                    <a:pt x="11804" y="11752"/>
                    <a:pt x="12010" y="11677"/>
                    <a:pt x="12175" y="11586"/>
                  </a:cubicBezTo>
                  <a:cubicBezTo>
                    <a:pt x="11937" y="11479"/>
                    <a:pt x="11719" y="11305"/>
                    <a:pt x="11541" y="11131"/>
                  </a:cubicBezTo>
                  <a:cubicBezTo>
                    <a:pt x="11816" y="11131"/>
                    <a:pt x="12253" y="11131"/>
                    <a:pt x="12470" y="10869"/>
                  </a:cubicBezTo>
                  <a:cubicBezTo>
                    <a:pt x="12313" y="10761"/>
                    <a:pt x="12114" y="10761"/>
                    <a:pt x="11937" y="10696"/>
                  </a:cubicBezTo>
                  <a:lnTo>
                    <a:pt x="11937" y="10696"/>
                  </a:lnTo>
                  <a:cubicBezTo>
                    <a:pt x="11964" y="10699"/>
                    <a:pt x="11992" y="10700"/>
                    <a:pt x="12020" y="10700"/>
                  </a:cubicBezTo>
                  <a:cubicBezTo>
                    <a:pt x="12444" y="10700"/>
                    <a:pt x="12962" y="10400"/>
                    <a:pt x="12906" y="9870"/>
                  </a:cubicBezTo>
                  <a:cubicBezTo>
                    <a:pt x="12725" y="9870"/>
                    <a:pt x="12483" y="9935"/>
                    <a:pt x="12266" y="9935"/>
                  </a:cubicBezTo>
                  <a:cubicBezTo>
                    <a:pt x="12176" y="9935"/>
                    <a:pt x="12090" y="9924"/>
                    <a:pt x="12015" y="9892"/>
                  </a:cubicBezTo>
                  <a:lnTo>
                    <a:pt x="12015" y="9892"/>
                  </a:lnTo>
                  <a:cubicBezTo>
                    <a:pt x="12032" y="9894"/>
                    <a:pt x="12050" y="9894"/>
                    <a:pt x="12068" y="9894"/>
                  </a:cubicBezTo>
                  <a:cubicBezTo>
                    <a:pt x="12396" y="9894"/>
                    <a:pt x="12798" y="9704"/>
                    <a:pt x="13005" y="9437"/>
                  </a:cubicBezTo>
                  <a:lnTo>
                    <a:pt x="13005" y="9437"/>
                  </a:lnTo>
                  <a:cubicBezTo>
                    <a:pt x="12744" y="9506"/>
                    <a:pt x="12471" y="9553"/>
                    <a:pt x="12201" y="9553"/>
                  </a:cubicBezTo>
                  <a:cubicBezTo>
                    <a:pt x="11876" y="9553"/>
                    <a:pt x="11555" y="9485"/>
                    <a:pt x="11263" y="9307"/>
                  </a:cubicBezTo>
                  <a:cubicBezTo>
                    <a:pt x="10881" y="9064"/>
                    <a:pt x="10646" y="8711"/>
                    <a:pt x="10412" y="8348"/>
                  </a:cubicBezTo>
                  <a:cubicBezTo>
                    <a:pt x="10391" y="8272"/>
                    <a:pt x="10372" y="8196"/>
                    <a:pt x="10354" y="8117"/>
                  </a:cubicBezTo>
                  <a:lnTo>
                    <a:pt x="10354" y="8117"/>
                  </a:lnTo>
                  <a:cubicBezTo>
                    <a:pt x="10506" y="8337"/>
                    <a:pt x="10818" y="8382"/>
                    <a:pt x="11112" y="8382"/>
                  </a:cubicBezTo>
                  <a:cubicBezTo>
                    <a:pt x="11276" y="8382"/>
                    <a:pt x="11435" y="8368"/>
                    <a:pt x="11557" y="8362"/>
                  </a:cubicBezTo>
                  <a:cubicBezTo>
                    <a:pt x="11244" y="8182"/>
                    <a:pt x="10844" y="7841"/>
                    <a:pt x="10695" y="7484"/>
                  </a:cubicBezTo>
                  <a:lnTo>
                    <a:pt x="10695" y="7484"/>
                  </a:lnTo>
                  <a:cubicBezTo>
                    <a:pt x="10860" y="7664"/>
                    <a:pt x="11146" y="7770"/>
                    <a:pt x="11417" y="7770"/>
                  </a:cubicBezTo>
                  <a:cubicBezTo>
                    <a:pt x="11683" y="7770"/>
                    <a:pt x="11935" y="7668"/>
                    <a:pt x="12045" y="7433"/>
                  </a:cubicBezTo>
                  <a:cubicBezTo>
                    <a:pt x="11779" y="7320"/>
                    <a:pt x="11407" y="7271"/>
                    <a:pt x="11126" y="7174"/>
                  </a:cubicBezTo>
                  <a:cubicBezTo>
                    <a:pt x="10813" y="7076"/>
                    <a:pt x="10517" y="6961"/>
                    <a:pt x="10264" y="6750"/>
                  </a:cubicBezTo>
                  <a:cubicBezTo>
                    <a:pt x="10011" y="6555"/>
                    <a:pt x="9775" y="6245"/>
                    <a:pt x="9612" y="5967"/>
                  </a:cubicBezTo>
                  <a:cubicBezTo>
                    <a:pt x="9608" y="5965"/>
                    <a:pt x="9608" y="5960"/>
                    <a:pt x="9606" y="5956"/>
                  </a:cubicBezTo>
                  <a:lnTo>
                    <a:pt x="9606" y="5956"/>
                  </a:lnTo>
                  <a:cubicBezTo>
                    <a:pt x="9743" y="5991"/>
                    <a:pt x="9886" y="6002"/>
                    <a:pt x="9982" y="6015"/>
                  </a:cubicBezTo>
                  <a:cubicBezTo>
                    <a:pt x="9878" y="5836"/>
                    <a:pt x="9819" y="5641"/>
                    <a:pt x="9744" y="5445"/>
                  </a:cubicBezTo>
                  <a:cubicBezTo>
                    <a:pt x="9923" y="5445"/>
                    <a:pt x="10115" y="5558"/>
                    <a:pt x="10325" y="5575"/>
                  </a:cubicBezTo>
                  <a:cubicBezTo>
                    <a:pt x="10308" y="5411"/>
                    <a:pt x="10161" y="5297"/>
                    <a:pt x="10071" y="5183"/>
                  </a:cubicBezTo>
                  <a:cubicBezTo>
                    <a:pt x="10384" y="5167"/>
                    <a:pt x="10754" y="5200"/>
                    <a:pt x="10947" y="4890"/>
                  </a:cubicBezTo>
                  <a:cubicBezTo>
                    <a:pt x="10413" y="4890"/>
                    <a:pt x="9656" y="4646"/>
                    <a:pt x="9197" y="4337"/>
                  </a:cubicBezTo>
                  <a:cubicBezTo>
                    <a:pt x="8953" y="4168"/>
                    <a:pt x="8698" y="3951"/>
                    <a:pt x="8510" y="3695"/>
                  </a:cubicBezTo>
                  <a:lnTo>
                    <a:pt x="8510" y="3695"/>
                  </a:lnTo>
                  <a:cubicBezTo>
                    <a:pt x="8665" y="3783"/>
                    <a:pt x="8829" y="3852"/>
                    <a:pt x="8998" y="3852"/>
                  </a:cubicBezTo>
                  <a:cubicBezTo>
                    <a:pt x="9020" y="3852"/>
                    <a:pt x="9042" y="3851"/>
                    <a:pt x="9064" y="3848"/>
                  </a:cubicBezTo>
                  <a:cubicBezTo>
                    <a:pt x="8989" y="3701"/>
                    <a:pt x="8826" y="3571"/>
                    <a:pt x="8722" y="3442"/>
                  </a:cubicBezTo>
                  <a:lnTo>
                    <a:pt x="8722" y="3442"/>
                  </a:lnTo>
                  <a:cubicBezTo>
                    <a:pt x="8819" y="3460"/>
                    <a:pt x="8922" y="3474"/>
                    <a:pt x="9024" y="3474"/>
                  </a:cubicBezTo>
                  <a:cubicBezTo>
                    <a:pt x="9191" y="3474"/>
                    <a:pt x="9357" y="3438"/>
                    <a:pt x="9494" y="3327"/>
                  </a:cubicBezTo>
                  <a:cubicBezTo>
                    <a:pt x="9240" y="3198"/>
                    <a:pt x="8885" y="3132"/>
                    <a:pt x="8677" y="2920"/>
                  </a:cubicBezTo>
                  <a:cubicBezTo>
                    <a:pt x="8988" y="2854"/>
                    <a:pt x="9478" y="2952"/>
                    <a:pt x="9730" y="2741"/>
                  </a:cubicBezTo>
                  <a:cubicBezTo>
                    <a:pt x="9402" y="2580"/>
                    <a:pt x="9042" y="2540"/>
                    <a:pt x="8686" y="2540"/>
                  </a:cubicBezTo>
                  <a:cubicBezTo>
                    <a:pt x="8608" y="2540"/>
                    <a:pt x="8531" y="2542"/>
                    <a:pt x="8454" y="2545"/>
                  </a:cubicBezTo>
                  <a:cubicBezTo>
                    <a:pt x="8750" y="2316"/>
                    <a:pt x="9152" y="1778"/>
                    <a:pt x="9167" y="1357"/>
                  </a:cubicBezTo>
                  <a:lnTo>
                    <a:pt x="9167" y="1357"/>
                  </a:lnTo>
                  <a:cubicBezTo>
                    <a:pt x="8974" y="1486"/>
                    <a:pt x="8811" y="1666"/>
                    <a:pt x="8603" y="1796"/>
                  </a:cubicBezTo>
                  <a:cubicBezTo>
                    <a:pt x="8380" y="1942"/>
                    <a:pt x="8158" y="2040"/>
                    <a:pt x="7934" y="2187"/>
                  </a:cubicBezTo>
                  <a:cubicBezTo>
                    <a:pt x="8098" y="1942"/>
                    <a:pt x="8172" y="1650"/>
                    <a:pt x="8245" y="1357"/>
                  </a:cubicBezTo>
                  <a:lnTo>
                    <a:pt x="8245" y="1357"/>
                  </a:lnTo>
                  <a:cubicBezTo>
                    <a:pt x="8112" y="1486"/>
                    <a:pt x="7725" y="1959"/>
                    <a:pt x="7710" y="2073"/>
                  </a:cubicBezTo>
                  <a:lnTo>
                    <a:pt x="7563" y="2253"/>
                  </a:lnTo>
                  <a:cubicBezTo>
                    <a:pt x="7517" y="1943"/>
                    <a:pt x="7517" y="1650"/>
                    <a:pt x="7488" y="1340"/>
                  </a:cubicBezTo>
                  <a:cubicBezTo>
                    <a:pt x="7459" y="1031"/>
                    <a:pt x="7474" y="477"/>
                    <a:pt x="7340" y="184"/>
                  </a:cubicBezTo>
                  <a:cubicBezTo>
                    <a:pt x="7295" y="88"/>
                    <a:pt x="7219" y="1"/>
                    <a:pt x="7117"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8"/>
            <p:cNvSpPr/>
            <p:nvPr/>
          </p:nvSpPr>
          <p:spPr>
            <a:xfrm>
              <a:off x="6351265" y="2371958"/>
              <a:ext cx="277730" cy="354784"/>
            </a:xfrm>
            <a:custGeom>
              <a:rect b="b" l="l" r="r" t="t"/>
              <a:pathLst>
                <a:path extrusionOk="0" h="19702" w="15423">
                  <a:moveTo>
                    <a:pt x="4752" y="8527"/>
                  </a:moveTo>
                  <a:cubicBezTo>
                    <a:pt x="4752" y="8527"/>
                    <a:pt x="4752" y="8527"/>
                    <a:pt x="4752" y="8527"/>
                  </a:cubicBezTo>
                  <a:lnTo>
                    <a:pt x="4752" y="8527"/>
                  </a:lnTo>
                  <a:cubicBezTo>
                    <a:pt x="4752" y="8527"/>
                    <a:pt x="4752" y="8527"/>
                    <a:pt x="4752" y="8527"/>
                  </a:cubicBezTo>
                  <a:close/>
                  <a:moveTo>
                    <a:pt x="1937" y="11235"/>
                  </a:moveTo>
                  <a:cubicBezTo>
                    <a:pt x="1806" y="11297"/>
                    <a:pt x="1743" y="11389"/>
                    <a:pt x="2079" y="11389"/>
                  </a:cubicBezTo>
                  <a:cubicBezTo>
                    <a:pt x="2135" y="11389"/>
                    <a:pt x="2200" y="11387"/>
                    <a:pt x="2278" y="11382"/>
                  </a:cubicBezTo>
                  <a:lnTo>
                    <a:pt x="2278" y="11382"/>
                  </a:lnTo>
                  <a:cubicBezTo>
                    <a:pt x="2163" y="11352"/>
                    <a:pt x="2049" y="11304"/>
                    <a:pt x="1937" y="11235"/>
                  </a:cubicBezTo>
                  <a:close/>
                  <a:moveTo>
                    <a:pt x="7317" y="1"/>
                  </a:moveTo>
                  <a:cubicBezTo>
                    <a:pt x="7272" y="1"/>
                    <a:pt x="7221" y="7"/>
                    <a:pt x="7165" y="20"/>
                  </a:cubicBezTo>
                  <a:cubicBezTo>
                    <a:pt x="6800" y="104"/>
                    <a:pt x="7140" y="1189"/>
                    <a:pt x="7185" y="1422"/>
                  </a:cubicBezTo>
                  <a:cubicBezTo>
                    <a:pt x="7224" y="1629"/>
                    <a:pt x="7268" y="1834"/>
                    <a:pt x="7314" y="2041"/>
                  </a:cubicBezTo>
                  <a:cubicBezTo>
                    <a:pt x="7347" y="2193"/>
                    <a:pt x="7320" y="2248"/>
                    <a:pt x="7267" y="2248"/>
                  </a:cubicBezTo>
                  <a:cubicBezTo>
                    <a:pt x="7204" y="2248"/>
                    <a:pt x="7103" y="2171"/>
                    <a:pt x="7023" y="2090"/>
                  </a:cubicBezTo>
                  <a:cubicBezTo>
                    <a:pt x="6837" y="1904"/>
                    <a:pt x="6691" y="1698"/>
                    <a:pt x="6468" y="1553"/>
                  </a:cubicBezTo>
                  <a:cubicBezTo>
                    <a:pt x="6454" y="1544"/>
                    <a:pt x="6405" y="1529"/>
                    <a:pt x="6367" y="1529"/>
                  </a:cubicBezTo>
                  <a:cubicBezTo>
                    <a:pt x="6343" y="1529"/>
                    <a:pt x="6323" y="1535"/>
                    <a:pt x="6321" y="1554"/>
                  </a:cubicBezTo>
                  <a:cubicBezTo>
                    <a:pt x="6288" y="1784"/>
                    <a:pt x="6317" y="1931"/>
                    <a:pt x="6408" y="2143"/>
                  </a:cubicBezTo>
                  <a:cubicBezTo>
                    <a:pt x="6468" y="2278"/>
                    <a:pt x="6567" y="2406"/>
                    <a:pt x="6651" y="2527"/>
                  </a:cubicBezTo>
                  <a:cubicBezTo>
                    <a:pt x="6743" y="2660"/>
                    <a:pt x="6717" y="2705"/>
                    <a:pt x="6637" y="2705"/>
                  </a:cubicBezTo>
                  <a:cubicBezTo>
                    <a:pt x="6480" y="2705"/>
                    <a:pt x="6122" y="2532"/>
                    <a:pt x="6052" y="2498"/>
                  </a:cubicBezTo>
                  <a:cubicBezTo>
                    <a:pt x="6041" y="2492"/>
                    <a:pt x="5986" y="2475"/>
                    <a:pt x="5946" y="2475"/>
                  </a:cubicBezTo>
                  <a:cubicBezTo>
                    <a:pt x="5922" y="2475"/>
                    <a:pt x="5904" y="2481"/>
                    <a:pt x="5904" y="2499"/>
                  </a:cubicBezTo>
                  <a:cubicBezTo>
                    <a:pt x="5906" y="2798"/>
                    <a:pt x="6085" y="2973"/>
                    <a:pt x="6307" y="3157"/>
                  </a:cubicBezTo>
                  <a:cubicBezTo>
                    <a:pt x="6377" y="3215"/>
                    <a:pt x="6639" y="3311"/>
                    <a:pt x="6447" y="3410"/>
                  </a:cubicBezTo>
                  <a:cubicBezTo>
                    <a:pt x="6248" y="3513"/>
                    <a:pt x="6024" y="3567"/>
                    <a:pt x="5814" y="3641"/>
                  </a:cubicBezTo>
                  <a:cubicBezTo>
                    <a:pt x="5796" y="3647"/>
                    <a:pt x="5796" y="3665"/>
                    <a:pt x="5808" y="3674"/>
                  </a:cubicBezTo>
                  <a:cubicBezTo>
                    <a:pt x="5939" y="3805"/>
                    <a:pt x="6050" y="3852"/>
                    <a:pt x="6225" y="3898"/>
                  </a:cubicBezTo>
                  <a:cubicBezTo>
                    <a:pt x="6293" y="3916"/>
                    <a:pt x="6365" y="3923"/>
                    <a:pt x="6434" y="3924"/>
                  </a:cubicBezTo>
                  <a:cubicBezTo>
                    <a:pt x="6593" y="3928"/>
                    <a:pt x="6294" y="4404"/>
                    <a:pt x="6266" y="4444"/>
                  </a:cubicBezTo>
                  <a:cubicBezTo>
                    <a:pt x="5892" y="4964"/>
                    <a:pt x="5115" y="5189"/>
                    <a:pt x="4510" y="5230"/>
                  </a:cubicBezTo>
                  <a:cubicBezTo>
                    <a:pt x="4498" y="5230"/>
                    <a:pt x="4465" y="5234"/>
                    <a:pt x="4463" y="5251"/>
                  </a:cubicBezTo>
                  <a:cubicBezTo>
                    <a:pt x="4450" y="5597"/>
                    <a:pt x="4774" y="5707"/>
                    <a:pt x="5121" y="5707"/>
                  </a:cubicBezTo>
                  <a:cubicBezTo>
                    <a:pt x="5269" y="5707"/>
                    <a:pt x="5422" y="5687"/>
                    <a:pt x="5555" y="5657"/>
                  </a:cubicBezTo>
                  <a:lnTo>
                    <a:pt x="5555" y="5657"/>
                  </a:lnTo>
                  <a:cubicBezTo>
                    <a:pt x="5404" y="5823"/>
                    <a:pt x="5232" y="5970"/>
                    <a:pt x="5106" y="6155"/>
                  </a:cubicBezTo>
                  <a:cubicBezTo>
                    <a:pt x="5086" y="6183"/>
                    <a:pt x="5141" y="6202"/>
                    <a:pt x="5158" y="6207"/>
                  </a:cubicBezTo>
                  <a:cubicBezTo>
                    <a:pt x="5268" y="6237"/>
                    <a:pt x="5367" y="6251"/>
                    <a:pt x="5463" y="6251"/>
                  </a:cubicBezTo>
                  <a:cubicBezTo>
                    <a:pt x="5545" y="6251"/>
                    <a:pt x="5626" y="6241"/>
                    <a:pt x="5709" y="6221"/>
                  </a:cubicBezTo>
                  <a:lnTo>
                    <a:pt x="5709" y="6221"/>
                  </a:lnTo>
                  <a:cubicBezTo>
                    <a:pt x="5443" y="6860"/>
                    <a:pt x="5001" y="7170"/>
                    <a:pt x="4340" y="7170"/>
                  </a:cubicBezTo>
                  <a:cubicBezTo>
                    <a:pt x="4251" y="7170"/>
                    <a:pt x="4158" y="7164"/>
                    <a:pt x="4062" y="7153"/>
                  </a:cubicBezTo>
                  <a:cubicBezTo>
                    <a:pt x="4058" y="7153"/>
                    <a:pt x="4050" y="7152"/>
                    <a:pt x="4041" y="7152"/>
                  </a:cubicBezTo>
                  <a:cubicBezTo>
                    <a:pt x="4007" y="7152"/>
                    <a:pt x="3949" y="7157"/>
                    <a:pt x="3981" y="7193"/>
                  </a:cubicBezTo>
                  <a:cubicBezTo>
                    <a:pt x="4191" y="7430"/>
                    <a:pt x="4429" y="7631"/>
                    <a:pt x="4744" y="7715"/>
                  </a:cubicBezTo>
                  <a:cubicBezTo>
                    <a:pt x="4934" y="7766"/>
                    <a:pt x="4155" y="8008"/>
                    <a:pt x="4114" y="8013"/>
                  </a:cubicBezTo>
                  <a:cubicBezTo>
                    <a:pt x="3914" y="8036"/>
                    <a:pt x="3713" y="8036"/>
                    <a:pt x="3514" y="8063"/>
                  </a:cubicBezTo>
                  <a:cubicBezTo>
                    <a:pt x="3497" y="8064"/>
                    <a:pt x="3460" y="8069"/>
                    <a:pt x="3468" y="8095"/>
                  </a:cubicBezTo>
                  <a:cubicBezTo>
                    <a:pt x="3591" y="8429"/>
                    <a:pt x="4040" y="8501"/>
                    <a:pt x="4349" y="8544"/>
                  </a:cubicBezTo>
                  <a:cubicBezTo>
                    <a:pt x="4435" y="8557"/>
                    <a:pt x="4530" y="8566"/>
                    <a:pt x="4625" y="8566"/>
                  </a:cubicBezTo>
                  <a:cubicBezTo>
                    <a:pt x="4647" y="8566"/>
                    <a:pt x="4670" y="8565"/>
                    <a:pt x="4692" y="8564"/>
                  </a:cubicBezTo>
                  <a:lnTo>
                    <a:pt x="4692" y="8564"/>
                  </a:lnTo>
                  <a:cubicBezTo>
                    <a:pt x="4445" y="8709"/>
                    <a:pt x="4150" y="8778"/>
                    <a:pt x="3869" y="8797"/>
                  </a:cubicBezTo>
                  <a:cubicBezTo>
                    <a:pt x="3848" y="8799"/>
                    <a:pt x="3819" y="8805"/>
                    <a:pt x="3823" y="8829"/>
                  </a:cubicBezTo>
                  <a:cubicBezTo>
                    <a:pt x="3871" y="9075"/>
                    <a:pt x="4099" y="9188"/>
                    <a:pt x="4326" y="9255"/>
                  </a:cubicBezTo>
                  <a:cubicBezTo>
                    <a:pt x="4682" y="9360"/>
                    <a:pt x="4127" y="9641"/>
                    <a:pt x="4002" y="9718"/>
                  </a:cubicBezTo>
                  <a:cubicBezTo>
                    <a:pt x="3695" y="9912"/>
                    <a:pt x="3340" y="9996"/>
                    <a:pt x="2984" y="9996"/>
                  </a:cubicBezTo>
                  <a:cubicBezTo>
                    <a:pt x="2782" y="9996"/>
                    <a:pt x="2580" y="9969"/>
                    <a:pt x="2385" y="9920"/>
                  </a:cubicBezTo>
                  <a:cubicBezTo>
                    <a:pt x="2380" y="9919"/>
                    <a:pt x="2354" y="9915"/>
                    <a:pt x="2329" y="9915"/>
                  </a:cubicBezTo>
                  <a:cubicBezTo>
                    <a:pt x="2295" y="9915"/>
                    <a:pt x="2262" y="9921"/>
                    <a:pt x="2275" y="9946"/>
                  </a:cubicBezTo>
                  <a:cubicBezTo>
                    <a:pt x="2465" y="10319"/>
                    <a:pt x="2859" y="10414"/>
                    <a:pt x="3248" y="10422"/>
                  </a:cubicBezTo>
                  <a:lnTo>
                    <a:pt x="3248" y="10422"/>
                  </a:lnTo>
                  <a:cubicBezTo>
                    <a:pt x="2985" y="10776"/>
                    <a:pt x="2351" y="11132"/>
                    <a:pt x="1924" y="11132"/>
                  </a:cubicBezTo>
                  <a:cubicBezTo>
                    <a:pt x="1918" y="11132"/>
                    <a:pt x="1912" y="11132"/>
                    <a:pt x="1906" y="11132"/>
                  </a:cubicBezTo>
                  <a:cubicBezTo>
                    <a:pt x="1905" y="11132"/>
                    <a:pt x="1904" y="11132"/>
                    <a:pt x="1903" y="11132"/>
                  </a:cubicBezTo>
                  <a:cubicBezTo>
                    <a:pt x="1867" y="11132"/>
                    <a:pt x="1811" y="11148"/>
                    <a:pt x="1860" y="11183"/>
                  </a:cubicBezTo>
                  <a:cubicBezTo>
                    <a:pt x="1885" y="11202"/>
                    <a:pt x="1911" y="11219"/>
                    <a:pt x="1937" y="11235"/>
                  </a:cubicBezTo>
                  <a:lnTo>
                    <a:pt x="1937" y="11235"/>
                  </a:lnTo>
                  <a:cubicBezTo>
                    <a:pt x="1991" y="11209"/>
                    <a:pt x="2056" y="11189"/>
                    <a:pt x="2111" y="11182"/>
                  </a:cubicBezTo>
                  <a:cubicBezTo>
                    <a:pt x="2233" y="11166"/>
                    <a:pt x="2350" y="11115"/>
                    <a:pt x="2466" y="11073"/>
                  </a:cubicBezTo>
                  <a:cubicBezTo>
                    <a:pt x="2808" y="10944"/>
                    <a:pt x="3239" y="10716"/>
                    <a:pt x="3439" y="10396"/>
                  </a:cubicBezTo>
                  <a:cubicBezTo>
                    <a:pt x="3467" y="10351"/>
                    <a:pt x="3354" y="10339"/>
                    <a:pt x="3324" y="10339"/>
                  </a:cubicBezTo>
                  <a:cubicBezTo>
                    <a:pt x="3323" y="10339"/>
                    <a:pt x="3322" y="10339"/>
                    <a:pt x="3321" y="10339"/>
                  </a:cubicBezTo>
                  <a:cubicBezTo>
                    <a:pt x="3319" y="10339"/>
                    <a:pt x="3318" y="10339"/>
                    <a:pt x="3316" y="10339"/>
                  </a:cubicBezTo>
                  <a:cubicBezTo>
                    <a:pt x="3121" y="10339"/>
                    <a:pt x="2205" y="10045"/>
                    <a:pt x="2607" y="10045"/>
                  </a:cubicBezTo>
                  <a:cubicBezTo>
                    <a:pt x="2639" y="10045"/>
                    <a:pt x="2679" y="10047"/>
                    <a:pt x="2729" y="10051"/>
                  </a:cubicBezTo>
                  <a:cubicBezTo>
                    <a:pt x="2833" y="10060"/>
                    <a:pt x="2939" y="10067"/>
                    <a:pt x="3045" y="10067"/>
                  </a:cubicBezTo>
                  <a:cubicBezTo>
                    <a:pt x="3130" y="10067"/>
                    <a:pt x="3215" y="10062"/>
                    <a:pt x="3299" y="10049"/>
                  </a:cubicBezTo>
                  <a:cubicBezTo>
                    <a:pt x="3856" y="9957"/>
                    <a:pt x="4306" y="9711"/>
                    <a:pt x="4703" y="9311"/>
                  </a:cubicBezTo>
                  <a:cubicBezTo>
                    <a:pt x="4726" y="9287"/>
                    <a:pt x="4663" y="9264"/>
                    <a:pt x="4650" y="9260"/>
                  </a:cubicBezTo>
                  <a:cubicBezTo>
                    <a:pt x="3292" y="8939"/>
                    <a:pt x="4588" y="8767"/>
                    <a:pt x="5008" y="8492"/>
                  </a:cubicBezTo>
                  <a:cubicBezTo>
                    <a:pt x="5061" y="8457"/>
                    <a:pt x="4947" y="8432"/>
                    <a:pt x="4891" y="8432"/>
                  </a:cubicBezTo>
                  <a:cubicBezTo>
                    <a:pt x="4881" y="8432"/>
                    <a:pt x="4872" y="8433"/>
                    <a:pt x="4868" y="8434"/>
                  </a:cubicBezTo>
                  <a:cubicBezTo>
                    <a:pt x="4764" y="8471"/>
                    <a:pt x="4635" y="8489"/>
                    <a:pt x="4499" y="8489"/>
                  </a:cubicBezTo>
                  <a:cubicBezTo>
                    <a:pt x="4177" y="8489"/>
                    <a:pt x="3815" y="8385"/>
                    <a:pt x="3653" y="8166"/>
                  </a:cubicBezTo>
                  <a:cubicBezTo>
                    <a:pt x="3608" y="8107"/>
                    <a:pt x="4136" y="8077"/>
                    <a:pt x="4180" y="8075"/>
                  </a:cubicBezTo>
                  <a:cubicBezTo>
                    <a:pt x="4487" y="8049"/>
                    <a:pt x="4790" y="7985"/>
                    <a:pt x="4987" y="7736"/>
                  </a:cubicBezTo>
                  <a:cubicBezTo>
                    <a:pt x="5009" y="7708"/>
                    <a:pt x="4950" y="7689"/>
                    <a:pt x="4934" y="7685"/>
                  </a:cubicBezTo>
                  <a:cubicBezTo>
                    <a:pt x="4793" y="7647"/>
                    <a:pt x="3959" y="7240"/>
                    <a:pt x="4315" y="7240"/>
                  </a:cubicBezTo>
                  <a:cubicBezTo>
                    <a:pt x="4333" y="7240"/>
                    <a:pt x="4353" y="7241"/>
                    <a:pt x="4376" y="7243"/>
                  </a:cubicBezTo>
                  <a:cubicBezTo>
                    <a:pt x="4424" y="7247"/>
                    <a:pt x="4472" y="7249"/>
                    <a:pt x="4520" y="7249"/>
                  </a:cubicBezTo>
                  <a:cubicBezTo>
                    <a:pt x="4669" y="7249"/>
                    <a:pt x="4816" y="7229"/>
                    <a:pt x="4962" y="7193"/>
                  </a:cubicBezTo>
                  <a:cubicBezTo>
                    <a:pt x="5442" y="7073"/>
                    <a:pt x="5732" y="6596"/>
                    <a:pt x="5896" y="6165"/>
                  </a:cubicBezTo>
                  <a:lnTo>
                    <a:pt x="5896" y="6165"/>
                  </a:lnTo>
                  <a:cubicBezTo>
                    <a:pt x="5898" y="6164"/>
                    <a:pt x="5900" y="6163"/>
                    <a:pt x="5903" y="6162"/>
                  </a:cubicBezTo>
                  <a:cubicBezTo>
                    <a:pt x="5901" y="6162"/>
                    <a:pt x="5899" y="6161"/>
                    <a:pt x="5897" y="6161"/>
                  </a:cubicBezTo>
                  <a:lnTo>
                    <a:pt x="5897" y="6161"/>
                  </a:lnTo>
                  <a:cubicBezTo>
                    <a:pt x="5900" y="6153"/>
                    <a:pt x="5903" y="6145"/>
                    <a:pt x="5906" y="6137"/>
                  </a:cubicBezTo>
                  <a:cubicBezTo>
                    <a:pt x="5919" y="6101"/>
                    <a:pt x="5846" y="6091"/>
                    <a:pt x="5795" y="6091"/>
                  </a:cubicBezTo>
                  <a:cubicBezTo>
                    <a:pt x="5774" y="6091"/>
                    <a:pt x="5757" y="6092"/>
                    <a:pt x="5751" y="6095"/>
                  </a:cubicBezTo>
                  <a:cubicBezTo>
                    <a:pt x="5594" y="6149"/>
                    <a:pt x="5492" y="6172"/>
                    <a:pt x="5430" y="6172"/>
                  </a:cubicBezTo>
                  <a:cubicBezTo>
                    <a:pt x="5166" y="6172"/>
                    <a:pt x="5643" y="5751"/>
                    <a:pt x="5791" y="5583"/>
                  </a:cubicBezTo>
                  <a:lnTo>
                    <a:pt x="5791" y="5583"/>
                  </a:lnTo>
                  <a:cubicBezTo>
                    <a:pt x="5801" y="5579"/>
                    <a:pt x="5810" y="5574"/>
                    <a:pt x="5820" y="5570"/>
                  </a:cubicBezTo>
                  <a:cubicBezTo>
                    <a:pt x="5815" y="5569"/>
                    <a:pt x="5810" y="5567"/>
                    <a:pt x="5806" y="5566"/>
                  </a:cubicBezTo>
                  <a:lnTo>
                    <a:pt x="5806" y="5566"/>
                  </a:lnTo>
                  <a:cubicBezTo>
                    <a:pt x="5810" y="5561"/>
                    <a:pt x="5813" y="5557"/>
                    <a:pt x="5816" y="5553"/>
                  </a:cubicBezTo>
                  <a:cubicBezTo>
                    <a:pt x="5846" y="5515"/>
                    <a:pt x="5752" y="5497"/>
                    <a:pt x="5698" y="5497"/>
                  </a:cubicBezTo>
                  <a:cubicBezTo>
                    <a:pt x="5684" y="5497"/>
                    <a:pt x="5672" y="5499"/>
                    <a:pt x="5667" y="5501"/>
                  </a:cubicBezTo>
                  <a:cubicBezTo>
                    <a:pt x="5577" y="5543"/>
                    <a:pt x="5483" y="5565"/>
                    <a:pt x="5386" y="5586"/>
                  </a:cubicBezTo>
                  <a:cubicBezTo>
                    <a:pt x="5282" y="5604"/>
                    <a:pt x="5178" y="5614"/>
                    <a:pt x="5072" y="5614"/>
                  </a:cubicBezTo>
                  <a:cubicBezTo>
                    <a:pt x="5049" y="5614"/>
                    <a:pt x="5025" y="5613"/>
                    <a:pt x="5001" y="5612"/>
                  </a:cubicBezTo>
                  <a:cubicBezTo>
                    <a:pt x="4671" y="5600"/>
                    <a:pt x="4564" y="5491"/>
                    <a:pt x="4675" y="5283"/>
                  </a:cubicBezTo>
                  <a:cubicBezTo>
                    <a:pt x="4926" y="5265"/>
                    <a:pt x="5185" y="5204"/>
                    <a:pt x="5421" y="5117"/>
                  </a:cubicBezTo>
                  <a:cubicBezTo>
                    <a:pt x="6003" y="4901"/>
                    <a:pt x="6546" y="4543"/>
                    <a:pt x="6660" y="3893"/>
                  </a:cubicBezTo>
                  <a:cubicBezTo>
                    <a:pt x="6665" y="3855"/>
                    <a:pt x="6578" y="3842"/>
                    <a:pt x="6557" y="3842"/>
                  </a:cubicBezTo>
                  <a:cubicBezTo>
                    <a:pt x="6216" y="3708"/>
                    <a:pt x="6116" y="3620"/>
                    <a:pt x="6258" y="3577"/>
                  </a:cubicBezTo>
                  <a:cubicBezTo>
                    <a:pt x="6420" y="3519"/>
                    <a:pt x="6572" y="3456"/>
                    <a:pt x="6725" y="3376"/>
                  </a:cubicBezTo>
                  <a:cubicBezTo>
                    <a:pt x="6749" y="3363"/>
                    <a:pt x="6735" y="3345"/>
                    <a:pt x="6718" y="3333"/>
                  </a:cubicBezTo>
                  <a:cubicBezTo>
                    <a:pt x="6447" y="3141"/>
                    <a:pt x="6104" y="2940"/>
                    <a:pt x="6060" y="2587"/>
                  </a:cubicBezTo>
                  <a:lnTo>
                    <a:pt x="6060" y="2587"/>
                  </a:lnTo>
                  <a:cubicBezTo>
                    <a:pt x="6327" y="2706"/>
                    <a:pt x="6595" y="2788"/>
                    <a:pt x="6894" y="2797"/>
                  </a:cubicBezTo>
                  <a:cubicBezTo>
                    <a:pt x="6905" y="2797"/>
                    <a:pt x="6978" y="2795"/>
                    <a:pt x="6960" y="2765"/>
                  </a:cubicBezTo>
                  <a:cubicBezTo>
                    <a:pt x="6737" y="2409"/>
                    <a:pt x="6450" y="2104"/>
                    <a:pt x="6463" y="1674"/>
                  </a:cubicBezTo>
                  <a:lnTo>
                    <a:pt x="6463" y="1674"/>
                  </a:lnTo>
                  <a:cubicBezTo>
                    <a:pt x="6792" y="1951"/>
                    <a:pt x="6993" y="2346"/>
                    <a:pt x="7452" y="2436"/>
                  </a:cubicBezTo>
                  <a:cubicBezTo>
                    <a:pt x="7459" y="2437"/>
                    <a:pt x="7472" y="2439"/>
                    <a:pt x="7485" y="2439"/>
                  </a:cubicBezTo>
                  <a:cubicBezTo>
                    <a:pt x="7514" y="2439"/>
                    <a:pt x="7546" y="2432"/>
                    <a:pt x="7539" y="2406"/>
                  </a:cubicBezTo>
                  <a:cubicBezTo>
                    <a:pt x="7467" y="2077"/>
                    <a:pt x="7399" y="1747"/>
                    <a:pt x="7332" y="1416"/>
                  </a:cubicBezTo>
                  <a:cubicBezTo>
                    <a:pt x="7275" y="1131"/>
                    <a:pt x="7227" y="845"/>
                    <a:pt x="7185" y="559"/>
                  </a:cubicBezTo>
                  <a:lnTo>
                    <a:pt x="7185" y="559"/>
                  </a:lnTo>
                  <a:cubicBezTo>
                    <a:pt x="7185" y="559"/>
                    <a:pt x="7185" y="559"/>
                    <a:pt x="7185" y="559"/>
                  </a:cubicBezTo>
                  <a:cubicBezTo>
                    <a:pt x="7186" y="559"/>
                    <a:pt x="7178" y="56"/>
                    <a:pt x="7316" y="56"/>
                  </a:cubicBezTo>
                  <a:cubicBezTo>
                    <a:pt x="7353" y="56"/>
                    <a:pt x="7401" y="92"/>
                    <a:pt x="7462" y="184"/>
                  </a:cubicBezTo>
                  <a:cubicBezTo>
                    <a:pt x="7629" y="433"/>
                    <a:pt x="7585" y="910"/>
                    <a:pt x="7600" y="1203"/>
                  </a:cubicBezTo>
                  <a:cubicBezTo>
                    <a:pt x="7617" y="1550"/>
                    <a:pt x="7642" y="1899"/>
                    <a:pt x="7683" y="2242"/>
                  </a:cubicBezTo>
                  <a:cubicBezTo>
                    <a:pt x="7687" y="2275"/>
                    <a:pt x="7743" y="2295"/>
                    <a:pt x="7790" y="2295"/>
                  </a:cubicBezTo>
                  <a:cubicBezTo>
                    <a:pt x="7815" y="2295"/>
                    <a:pt x="7837" y="2289"/>
                    <a:pt x="7848" y="2277"/>
                  </a:cubicBezTo>
                  <a:cubicBezTo>
                    <a:pt x="7848" y="2277"/>
                    <a:pt x="7848" y="2276"/>
                    <a:pt x="7848" y="2276"/>
                  </a:cubicBezTo>
                  <a:lnTo>
                    <a:pt x="7848" y="2276"/>
                  </a:lnTo>
                  <a:cubicBezTo>
                    <a:pt x="7855" y="2278"/>
                    <a:pt x="7863" y="2279"/>
                    <a:pt x="7870" y="2281"/>
                  </a:cubicBezTo>
                  <a:cubicBezTo>
                    <a:pt x="7869" y="2272"/>
                    <a:pt x="7868" y="2263"/>
                    <a:pt x="7867" y="2254"/>
                  </a:cubicBezTo>
                  <a:lnTo>
                    <a:pt x="7867" y="2254"/>
                  </a:lnTo>
                  <a:cubicBezTo>
                    <a:pt x="8009" y="2078"/>
                    <a:pt x="8130" y="1889"/>
                    <a:pt x="8263" y="1707"/>
                  </a:cubicBezTo>
                  <a:lnTo>
                    <a:pt x="8263" y="1707"/>
                  </a:lnTo>
                  <a:cubicBezTo>
                    <a:pt x="8211" y="1864"/>
                    <a:pt x="8148" y="2015"/>
                    <a:pt x="8059" y="2167"/>
                  </a:cubicBezTo>
                  <a:cubicBezTo>
                    <a:pt x="8037" y="2206"/>
                    <a:pt x="8117" y="2225"/>
                    <a:pt x="8170" y="2225"/>
                  </a:cubicBezTo>
                  <a:cubicBezTo>
                    <a:pt x="8188" y="2225"/>
                    <a:pt x="8202" y="2223"/>
                    <a:pt x="8210" y="2219"/>
                  </a:cubicBezTo>
                  <a:cubicBezTo>
                    <a:pt x="8211" y="2218"/>
                    <a:pt x="8213" y="2217"/>
                    <a:pt x="8214" y="2216"/>
                  </a:cubicBezTo>
                  <a:lnTo>
                    <a:pt x="8214" y="2216"/>
                  </a:lnTo>
                  <a:cubicBezTo>
                    <a:pt x="8222" y="2218"/>
                    <a:pt x="8229" y="2221"/>
                    <a:pt x="8237" y="2223"/>
                  </a:cubicBezTo>
                  <a:cubicBezTo>
                    <a:pt x="8243" y="2213"/>
                    <a:pt x="8249" y="2202"/>
                    <a:pt x="8255" y="2191"/>
                  </a:cubicBezTo>
                  <a:lnTo>
                    <a:pt x="8255" y="2191"/>
                  </a:lnTo>
                  <a:cubicBezTo>
                    <a:pt x="8604" y="1976"/>
                    <a:pt x="8927" y="1765"/>
                    <a:pt x="9252" y="1529"/>
                  </a:cubicBezTo>
                  <a:lnTo>
                    <a:pt x="9252" y="1529"/>
                  </a:lnTo>
                  <a:cubicBezTo>
                    <a:pt x="9149" y="1924"/>
                    <a:pt x="8890" y="2262"/>
                    <a:pt x="8579" y="2526"/>
                  </a:cubicBezTo>
                  <a:cubicBezTo>
                    <a:pt x="8540" y="2559"/>
                    <a:pt x="8673" y="2582"/>
                    <a:pt x="8696" y="2582"/>
                  </a:cubicBezTo>
                  <a:cubicBezTo>
                    <a:pt x="8697" y="2582"/>
                    <a:pt x="8697" y="2582"/>
                    <a:pt x="8698" y="2582"/>
                  </a:cubicBezTo>
                  <a:cubicBezTo>
                    <a:pt x="8701" y="2582"/>
                    <a:pt x="8704" y="2582"/>
                    <a:pt x="8708" y="2582"/>
                  </a:cubicBezTo>
                  <a:cubicBezTo>
                    <a:pt x="8944" y="2582"/>
                    <a:pt x="10371" y="2769"/>
                    <a:pt x="9393" y="2851"/>
                  </a:cubicBezTo>
                  <a:cubicBezTo>
                    <a:pt x="9208" y="2867"/>
                    <a:pt x="9027" y="2860"/>
                    <a:pt x="8844" y="2886"/>
                  </a:cubicBezTo>
                  <a:cubicBezTo>
                    <a:pt x="8828" y="2889"/>
                    <a:pt x="8775" y="2902"/>
                    <a:pt x="8807" y="2927"/>
                  </a:cubicBezTo>
                  <a:cubicBezTo>
                    <a:pt x="8902" y="3006"/>
                    <a:pt x="8968" y="3064"/>
                    <a:pt x="9083" y="3116"/>
                  </a:cubicBezTo>
                  <a:cubicBezTo>
                    <a:pt x="9178" y="3159"/>
                    <a:pt x="9274" y="3200"/>
                    <a:pt x="9373" y="3235"/>
                  </a:cubicBezTo>
                  <a:cubicBezTo>
                    <a:pt x="9705" y="3333"/>
                    <a:pt x="9559" y="3391"/>
                    <a:pt x="8932" y="3409"/>
                  </a:cubicBezTo>
                  <a:cubicBezTo>
                    <a:pt x="8927" y="3408"/>
                    <a:pt x="8919" y="3408"/>
                    <a:pt x="8909" y="3408"/>
                  </a:cubicBezTo>
                  <a:cubicBezTo>
                    <a:pt x="8874" y="3408"/>
                    <a:pt x="8820" y="3415"/>
                    <a:pt x="8851" y="3449"/>
                  </a:cubicBezTo>
                  <a:cubicBezTo>
                    <a:pt x="9029" y="3562"/>
                    <a:pt x="9005" y="3639"/>
                    <a:pt x="8777" y="3684"/>
                  </a:cubicBezTo>
                  <a:cubicBezTo>
                    <a:pt x="8766" y="3678"/>
                    <a:pt x="8715" y="3668"/>
                    <a:pt x="8676" y="3668"/>
                  </a:cubicBezTo>
                  <a:cubicBezTo>
                    <a:pt x="8641" y="3668"/>
                    <a:pt x="8616" y="3676"/>
                    <a:pt x="8640" y="3703"/>
                  </a:cubicBezTo>
                  <a:cubicBezTo>
                    <a:pt x="9039" y="4196"/>
                    <a:pt x="9525" y="4509"/>
                    <a:pt x="10117" y="4726"/>
                  </a:cubicBezTo>
                  <a:cubicBezTo>
                    <a:pt x="10351" y="4812"/>
                    <a:pt x="10593" y="4862"/>
                    <a:pt x="10837" y="4903"/>
                  </a:cubicBezTo>
                  <a:cubicBezTo>
                    <a:pt x="11367" y="4992"/>
                    <a:pt x="10457" y="5140"/>
                    <a:pt x="10238" y="5150"/>
                  </a:cubicBezTo>
                  <a:cubicBezTo>
                    <a:pt x="10214" y="5151"/>
                    <a:pt x="10177" y="5164"/>
                    <a:pt x="10200" y="5192"/>
                  </a:cubicBezTo>
                  <a:cubicBezTo>
                    <a:pt x="10373" y="5389"/>
                    <a:pt x="10304" y="5435"/>
                    <a:pt x="10177" y="5435"/>
                  </a:cubicBezTo>
                  <a:cubicBezTo>
                    <a:pt x="10110" y="5435"/>
                    <a:pt x="10027" y="5422"/>
                    <a:pt x="9955" y="5412"/>
                  </a:cubicBezTo>
                  <a:cubicBezTo>
                    <a:pt x="9949" y="5411"/>
                    <a:pt x="9936" y="5410"/>
                    <a:pt x="9922" y="5410"/>
                  </a:cubicBezTo>
                  <a:cubicBezTo>
                    <a:pt x="9892" y="5410"/>
                    <a:pt x="9857" y="5416"/>
                    <a:pt x="9867" y="5442"/>
                  </a:cubicBezTo>
                  <a:cubicBezTo>
                    <a:pt x="9947" y="5659"/>
                    <a:pt x="10158" y="5932"/>
                    <a:pt x="9914" y="5932"/>
                  </a:cubicBezTo>
                  <a:cubicBezTo>
                    <a:pt x="9887" y="5932"/>
                    <a:pt x="9855" y="5929"/>
                    <a:pt x="9816" y="5922"/>
                  </a:cubicBezTo>
                  <a:cubicBezTo>
                    <a:pt x="9812" y="5921"/>
                    <a:pt x="9803" y="5920"/>
                    <a:pt x="9792" y="5920"/>
                  </a:cubicBezTo>
                  <a:cubicBezTo>
                    <a:pt x="9760" y="5920"/>
                    <a:pt x="9713" y="5926"/>
                    <a:pt x="9727" y="5952"/>
                  </a:cubicBezTo>
                  <a:cubicBezTo>
                    <a:pt x="9942" y="6364"/>
                    <a:pt x="10319" y="6786"/>
                    <a:pt x="10745" y="6984"/>
                  </a:cubicBezTo>
                  <a:cubicBezTo>
                    <a:pt x="11024" y="7113"/>
                    <a:pt x="11309" y="7210"/>
                    <a:pt x="11608" y="7286"/>
                  </a:cubicBezTo>
                  <a:cubicBezTo>
                    <a:pt x="11649" y="7296"/>
                    <a:pt x="12179" y="7399"/>
                    <a:pt x="12110" y="7510"/>
                  </a:cubicBezTo>
                  <a:cubicBezTo>
                    <a:pt x="12012" y="7671"/>
                    <a:pt x="11840" y="7734"/>
                    <a:pt x="11653" y="7734"/>
                  </a:cubicBezTo>
                  <a:cubicBezTo>
                    <a:pt x="11420" y="7734"/>
                    <a:pt x="11164" y="7635"/>
                    <a:pt x="11003" y="7499"/>
                  </a:cubicBezTo>
                  <a:lnTo>
                    <a:pt x="11003" y="7499"/>
                  </a:lnTo>
                  <a:cubicBezTo>
                    <a:pt x="11003" y="7499"/>
                    <a:pt x="11003" y="7499"/>
                    <a:pt x="11003" y="7499"/>
                  </a:cubicBezTo>
                  <a:cubicBezTo>
                    <a:pt x="11003" y="7499"/>
                    <a:pt x="11003" y="7499"/>
                    <a:pt x="11002" y="7499"/>
                  </a:cubicBezTo>
                  <a:lnTo>
                    <a:pt x="11002" y="7499"/>
                  </a:lnTo>
                  <a:cubicBezTo>
                    <a:pt x="10993" y="7491"/>
                    <a:pt x="10984" y="7483"/>
                    <a:pt x="10976" y="7475"/>
                  </a:cubicBezTo>
                  <a:cubicBezTo>
                    <a:pt x="10963" y="7464"/>
                    <a:pt x="10904" y="7450"/>
                    <a:pt x="10860" y="7450"/>
                  </a:cubicBezTo>
                  <a:cubicBezTo>
                    <a:pt x="10829" y="7450"/>
                    <a:pt x="10805" y="7458"/>
                    <a:pt x="10816" y="7479"/>
                  </a:cubicBezTo>
                  <a:cubicBezTo>
                    <a:pt x="10942" y="7730"/>
                    <a:pt x="11107" y="7917"/>
                    <a:pt x="11315" y="8105"/>
                  </a:cubicBezTo>
                  <a:cubicBezTo>
                    <a:pt x="11392" y="8176"/>
                    <a:pt x="11490" y="8241"/>
                    <a:pt x="11575" y="8302"/>
                  </a:cubicBezTo>
                  <a:cubicBezTo>
                    <a:pt x="11623" y="8334"/>
                    <a:pt x="11625" y="8350"/>
                    <a:pt x="11580" y="8350"/>
                  </a:cubicBezTo>
                  <a:cubicBezTo>
                    <a:pt x="11559" y="8350"/>
                    <a:pt x="11528" y="8347"/>
                    <a:pt x="11488" y="8340"/>
                  </a:cubicBezTo>
                  <a:cubicBezTo>
                    <a:pt x="11436" y="8346"/>
                    <a:pt x="11385" y="8350"/>
                    <a:pt x="11335" y="8350"/>
                  </a:cubicBezTo>
                  <a:cubicBezTo>
                    <a:pt x="11087" y="8350"/>
                    <a:pt x="10853" y="8270"/>
                    <a:pt x="10632" y="8112"/>
                  </a:cubicBezTo>
                  <a:cubicBezTo>
                    <a:pt x="10620" y="8098"/>
                    <a:pt x="10563" y="8081"/>
                    <a:pt x="10520" y="8081"/>
                  </a:cubicBezTo>
                  <a:cubicBezTo>
                    <a:pt x="10490" y="8081"/>
                    <a:pt x="10467" y="8090"/>
                    <a:pt x="10474" y="8113"/>
                  </a:cubicBezTo>
                  <a:cubicBezTo>
                    <a:pt x="10727" y="9131"/>
                    <a:pt x="11612" y="9559"/>
                    <a:pt x="12531" y="9559"/>
                  </a:cubicBezTo>
                  <a:cubicBezTo>
                    <a:pt x="12695" y="9559"/>
                    <a:pt x="12860" y="9545"/>
                    <a:pt x="13023" y="9519"/>
                  </a:cubicBezTo>
                  <a:lnTo>
                    <a:pt x="13023" y="9519"/>
                  </a:lnTo>
                  <a:cubicBezTo>
                    <a:pt x="12788" y="9733"/>
                    <a:pt x="12512" y="9849"/>
                    <a:pt x="12180" y="9857"/>
                  </a:cubicBezTo>
                  <a:cubicBezTo>
                    <a:pt x="12106" y="9858"/>
                    <a:pt x="12144" y="9910"/>
                    <a:pt x="12191" y="9923"/>
                  </a:cubicBezTo>
                  <a:cubicBezTo>
                    <a:pt x="12300" y="9952"/>
                    <a:pt x="12407" y="9962"/>
                    <a:pt x="12513" y="9962"/>
                  </a:cubicBezTo>
                  <a:cubicBezTo>
                    <a:pt x="12681" y="9962"/>
                    <a:pt x="12849" y="9936"/>
                    <a:pt x="13022" y="9919"/>
                  </a:cubicBezTo>
                  <a:lnTo>
                    <a:pt x="13022" y="9919"/>
                  </a:lnTo>
                  <a:cubicBezTo>
                    <a:pt x="12996" y="10381"/>
                    <a:pt x="12633" y="10663"/>
                    <a:pt x="12155" y="10663"/>
                  </a:cubicBezTo>
                  <a:cubicBezTo>
                    <a:pt x="12144" y="10663"/>
                    <a:pt x="12133" y="10662"/>
                    <a:pt x="12122" y="10662"/>
                  </a:cubicBezTo>
                  <a:cubicBezTo>
                    <a:pt x="12120" y="10662"/>
                    <a:pt x="12118" y="10662"/>
                    <a:pt x="12117" y="10662"/>
                  </a:cubicBezTo>
                  <a:cubicBezTo>
                    <a:pt x="12047" y="10662"/>
                    <a:pt x="12041" y="10707"/>
                    <a:pt x="12111" y="10728"/>
                  </a:cubicBezTo>
                  <a:cubicBezTo>
                    <a:pt x="12116" y="10727"/>
                    <a:pt x="12120" y="10727"/>
                    <a:pt x="12125" y="10727"/>
                  </a:cubicBezTo>
                  <a:cubicBezTo>
                    <a:pt x="12335" y="10727"/>
                    <a:pt x="12375" y="10836"/>
                    <a:pt x="12247" y="11050"/>
                  </a:cubicBezTo>
                  <a:cubicBezTo>
                    <a:pt x="12095" y="11082"/>
                    <a:pt x="11942" y="11098"/>
                    <a:pt x="11787" y="11098"/>
                  </a:cubicBezTo>
                  <a:cubicBezTo>
                    <a:pt x="11767" y="11098"/>
                    <a:pt x="11746" y="11097"/>
                    <a:pt x="11726" y="11097"/>
                  </a:cubicBezTo>
                  <a:cubicBezTo>
                    <a:pt x="11708" y="11097"/>
                    <a:pt x="11630" y="11104"/>
                    <a:pt x="11667" y="11139"/>
                  </a:cubicBezTo>
                  <a:cubicBezTo>
                    <a:pt x="11766" y="11229"/>
                    <a:pt x="11864" y="11326"/>
                    <a:pt x="11975" y="11400"/>
                  </a:cubicBezTo>
                  <a:cubicBezTo>
                    <a:pt x="12206" y="11557"/>
                    <a:pt x="12260" y="11736"/>
                    <a:pt x="11959" y="11736"/>
                  </a:cubicBezTo>
                  <a:cubicBezTo>
                    <a:pt x="11870" y="11736"/>
                    <a:pt x="11751" y="11721"/>
                    <a:pt x="11596" y="11684"/>
                  </a:cubicBezTo>
                  <a:cubicBezTo>
                    <a:pt x="11590" y="11683"/>
                    <a:pt x="11568" y="11680"/>
                    <a:pt x="11545" y="11680"/>
                  </a:cubicBezTo>
                  <a:cubicBezTo>
                    <a:pt x="11506" y="11680"/>
                    <a:pt x="11463" y="11688"/>
                    <a:pt x="11492" y="11719"/>
                  </a:cubicBezTo>
                  <a:cubicBezTo>
                    <a:pt x="11776" y="12020"/>
                    <a:pt x="12095" y="12192"/>
                    <a:pt x="12490" y="12309"/>
                  </a:cubicBezTo>
                  <a:cubicBezTo>
                    <a:pt x="12660" y="12360"/>
                    <a:pt x="12846" y="12386"/>
                    <a:pt x="13023" y="12403"/>
                  </a:cubicBezTo>
                  <a:cubicBezTo>
                    <a:pt x="13548" y="12452"/>
                    <a:pt x="12644" y="12831"/>
                    <a:pt x="12456" y="12835"/>
                  </a:cubicBezTo>
                  <a:cubicBezTo>
                    <a:pt x="12433" y="12835"/>
                    <a:pt x="12393" y="12849"/>
                    <a:pt x="12419" y="12877"/>
                  </a:cubicBezTo>
                  <a:cubicBezTo>
                    <a:pt x="12588" y="13055"/>
                    <a:pt x="12801" y="13116"/>
                    <a:pt x="13027" y="13116"/>
                  </a:cubicBezTo>
                  <a:cubicBezTo>
                    <a:pt x="13280" y="13116"/>
                    <a:pt x="13548" y="13040"/>
                    <a:pt x="13786" y="12966"/>
                  </a:cubicBezTo>
                  <a:lnTo>
                    <a:pt x="13786" y="12966"/>
                  </a:lnTo>
                  <a:cubicBezTo>
                    <a:pt x="13816" y="13475"/>
                    <a:pt x="13327" y="13693"/>
                    <a:pt x="12859" y="13693"/>
                  </a:cubicBezTo>
                  <a:cubicBezTo>
                    <a:pt x="12805" y="13693"/>
                    <a:pt x="12751" y="13690"/>
                    <a:pt x="12699" y="13684"/>
                  </a:cubicBezTo>
                  <a:cubicBezTo>
                    <a:pt x="12696" y="13684"/>
                    <a:pt x="12685" y="13683"/>
                    <a:pt x="12672" y="13683"/>
                  </a:cubicBezTo>
                  <a:cubicBezTo>
                    <a:pt x="12641" y="13683"/>
                    <a:pt x="12595" y="13688"/>
                    <a:pt x="12609" y="13713"/>
                  </a:cubicBezTo>
                  <a:cubicBezTo>
                    <a:pt x="12813" y="14070"/>
                    <a:pt x="13176" y="14169"/>
                    <a:pt x="13574" y="14169"/>
                  </a:cubicBezTo>
                  <a:cubicBezTo>
                    <a:pt x="13976" y="14169"/>
                    <a:pt x="14415" y="14067"/>
                    <a:pt x="14761" y="14027"/>
                  </a:cubicBezTo>
                  <a:lnTo>
                    <a:pt x="14761" y="14027"/>
                  </a:lnTo>
                  <a:cubicBezTo>
                    <a:pt x="14702" y="14489"/>
                    <a:pt x="14291" y="14609"/>
                    <a:pt x="13862" y="14609"/>
                  </a:cubicBezTo>
                  <a:cubicBezTo>
                    <a:pt x="13609" y="14609"/>
                    <a:pt x="13351" y="14568"/>
                    <a:pt x="13155" y="14530"/>
                  </a:cubicBezTo>
                  <a:cubicBezTo>
                    <a:pt x="13152" y="14529"/>
                    <a:pt x="13146" y="14529"/>
                    <a:pt x="13138" y="14529"/>
                  </a:cubicBezTo>
                  <a:cubicBezTo>
                    <a:pt x="13103" y="14529"/>
                    <a:pt x="13037" y="14537"/>
                    <a:pt x="13074" y="14570"/>
                  </a:cubicBezTo>
                  <a:cubicBezTo>
                    <a:pt x="13109" y="14600"/>
                    <a:pt x="13143" y="14630"/>
                    <a:pt x="13178" y="14661"/>
                  </a:cubicBezTo>
                  <a:cubicBezTo>
                    <a:pt x="13409" y="14774"/>
                    <a:pt x="13338" y="14891"/>
                    <a:pt x="12959" y="15011"/>
                  </a:cubicBezTo>
                  <a:cubicBezTo>
                    <a:pt x="12958" y="15011"/>
                    <a:pt x="12954" y="15011"/>
                    <a:pt x="12949" y="15011"/>
                  </a:cubicBezTo>
                  <a:cubicBezTo>
                    <a:pt x="12921" y="15011"/>
                    <a:pt x="12850" y="15014"/>
                    <a:pt x="12872" y="15043"/>
                  </a:cubicBezTo>
                  <a:cubicBezTo>
                    <a:pt x="13100" y="15352"/>
                    <a:pt x="13343" y="15670"/>
                    <a:pt x="13657" y="15899"/>
                  </a:cubicBezTo>
                  <a:cubicBezTo>
                    <a:pt x="14137" y="16248"/>
                    <a:pt x="14698" y="16359"/>
                    <a:pt x="15218" y="16630"/>
                  </a:cubicBezTo>
                  <a:lnTo>
                    <a:pt x="15218" y="16630"/>
                  </a:lnTo>
                  <a:cubicBezTo>
                    <a:pt x="15051" y="16813"/>
                    <a:pt x="14819" y="16894"/>
                    <a:pt x="14581" y="16894"/>
                  </a:cubicBezTo>
                  <a:cubicBezTo>
                    <a:pt x="14307" y="16894"/>
                    <a:pt x="14025" y="16788"/>
                    <a:pt x="13822" y="16609"/>
                  </a:cubicBezTo>
                  <a:cubicBezTo>
                    <a:pt x="13808" y="16597"/>
                    <a:pt x="13755" y="16587"/>
                    <a:pt x="13713" y="16587"/>
                  </a:cubicBezTo>
                  <a:cubicBezTo>
                    <a:pt x="13678" y="16587"/>
                    <a:pt x="13651" y="16594"/>
                    <a:pt x="13664" y="16611"/>
                  </a:cubicBezTo>
                  <a:cubicBezTo>
                    <a:pt x="13667" y="16614"/>
                    <a:pt x="13669" y="16618"/>
                    <a:pt x="13672" y="16621"/>
                  </a:cubicBezTo>
                  <a:lnTo>
                    <a:pt x="13672" y="16621"/>
                  </a:lnTo>
                  <a:cubicBezTo>
                    <a:pt x="13672" y="16621"/>
                    <a:pt x="13671" y="16621"/>
                    <a:pt x="13671" y="16621"/>
                  </a:cubicBezTo>
                  <a:cubicBezTo>
                    <a:pt x="13672" y="16622"/>
                    <a:pt x="13673" y="16623"/>
                    <a:pt x="13674" y="16624"/>
                  </a:cubicBezTo>
                  <a:lnTo>
                    <a:pt x="13674" y="16624"/>
                  </a:lnTo>
                  <a:cubicBezTo>
                    <a:pt x="13952" y="16986"/>
                    <a:pt x="14312" y="17282"/>
                    <a:pt x="14607" y="17631"/>
                  </a:cubicBezTo>
                  <a:cubicBezTo>
                    <a:pt x="14860" y="17932"/>
                    <a:pt x="14729" y="18035"/>
                    <a:pt x="14499" y="18035"/>
                  </a:cubicBezTo>
                  <a:cubicBezTo>
                    <a:pt x="14312" y="18035"/>
                    <a:pt x="14060" y="17967"/>
                    <a:pt x="13897" y="17884"/>
                  </a:cubicBezTo>
                  <a:cubicBezTo>
                    <a:pt x="13729" y="17797"/>
                    <a:pt x="13570" y="17695"/>
                    <a:pt x="13400" y="17613"/>
                  </a:cubicBezTo>
                  <a:cubicBezTo>
                    <a:pt x="13392" y="17609"/>
                    <a:pt x="13364" y="17606"/>
                    <a:pt x="13336" y="17606"/>
                  </a:cubicBezTo>
                  <a:cubicBezTo>
                    <a:pt x="13291" y="17606"/>
                    <a:pt x="13246" y="17614"/>
                    <a:pt x="13277" y="17640"/>
                  </a:cubicBezTo>
                  <a:cubicBezTo>
                    <a:pt x="13485" y="17815"/>
                    <a:pt x="13711" y="17969"/>
                    <a:pt x="13914" y="18151"/>
                  </a:cubicBezTo>
                  <a:cubicBezTo>
                    <a:pt x="14081" y="18301"/>
                    <a:pt x="14053" y="18414"/>
                    <a:pt x="13916" y="18414"/>
                  </a:cubicBezTo>
                  <a:cubicBezTo>
                    <a:pt x="13871" y="18414"/>
                    <a:pt x="13813" y="18402"/>
                    <a:pt x="13747" y="18374"/>
                  </a:cubicBezTo>
                  <a:cubicBezTo>
                    <a:pt x="13636" y="18328"/>
                    <a:pt x="13531" y="18267"/>
                    <a:pt x="13420" y="18221"/>
                  </a:cubicBezTo>
                  <a:cubicBezTo>
                    <a:pt x="13414" y="18219"/>
                    <a:pt x="13371" y="18212"/>
                    <a:pt x="13335" y="18212"/>
                  </a:cubicBezTo>
                  <a:cubicBezTo>
                    <a:pt x="13303" y="18212"/>
                    <a:pt x="13277" y="18218"/>
                    <a:pt x="13290" y="18239"/>
                  </a:cubicBezTo>
                  <a:cubicBezTo>
                    <a:pt x="13313" y="18286"/>
                    <a:pt x="13341" y="18329"/>
                    <a:pt x="13373" y="18369"/>
                  </a:cubicBezTo>
                  <a:cubicBezTo>
                    <a:pt x="13256" y="18422"/>
                    <a:pt x="13138" y="18477"/>
                    <a:pt x="13021" y="18531"/>
                  </a:cubicBezTo>
                  <a:cubicBezTo>
                    <a:pt x="12909" y="18474"/>
                    <a:pt x="12813" y="18398"/>
                    <a:pt x="12736" y="18302"/>
                  </a:cubicBezTo>
                  <a:cubicBezTo>
                    <a:pt x="12723" y="18287"/>
                    <a:pt x="12675" y="18278"/>
                    <a:pt x="12635" y="18278"/>
                  </a:cubicBezTo>
                  <a:cubicBezTo>
                    <a:pt x="12597" y="18278"/>
                    <a:pt x="12566" y="18286"/>
                    <a:pt x="12577" y="18303"/>
                  </a:cubicBezTo>
                  <a:cubicBezTo>
                    <a:pt x="12580" y="18307"/>
                    <a:pt x="12583" y="18311"/>
                    <a:pt x="12586" y="18315"/>
                  </a:cubicBezTo>
                  <a:lnTo>
                    <a:pt x="12586" y="18315"/>
                  </a:lnTo>
                  <a:cubicBezTo>
                    <a:pt x="12585" y="18315"/>
                    <a:pt x="12585" y="18315"/>
                    <a:pt x="12584" y="18315"/>
                  </a:cubicBezTo>
                  <a:cubicBezTo>
                    <a:pt x="12587" y="18317"/>
                    <a:pt x="12589" y="18320"/>
                    <a:pt x="12591" y="18322"/>
                  </a:cubicBezTo>
                  <a:lnTo>
                    <a:pt x="12591" y="18322"/>
                  </a:lnTo>
                  <a:cubicBezTo>
                    <a:pt x="12679" y="18444"/>
                    <a:pt x="12770" y="18562"/>
                    <a:pt x="12848" y="18690"/>
                  </a:cubicBezTo>
                  <a:cubicBezTo>
                    <a:pt x="12961" y="18869"/>
                    <a:pt x="12877" y="18931"/>
                    <a:pt x="12723" y="18931"/>
                  </a:cubicBezTo>
                  <a:cubicBezTo>
                    <a:pt x="12477" y="18931"/>
                    <a:pt x="12052" y="18776"/>
                    <a:pt x="11945" y="18693"/>
                  </a:cubicBezTo>
                  <a:cubicBezTo>
                    <a:pt x="11933" y="18684"/>
                    <a:pt x="11868" y="18669"/>
                    <a:pt x="11824" y="18669"/>
                  </a:cubicBezTo>
                  <a:cubicBezTo>
                    <a:pt x="11795" y="18669"/>
                    <a:pt x="11775" y="18676"/>
                    <a:pt x="11788" y="18695"/>
                  </a:cubicBezTo>
                  <a:cubicBezTo>
                    <a:pt x="11790" y="18698"/>
                    <a:pt x="11793" y="18702"/>
                    <a:pt x="11795" y="18706"/>
                  </a:cubicBezTo>
                  <a:lnTo>
                    <a:pt x="11795" y="18706"/>
                  </a:lnTo>
                  <a:cubicBezTo>
                    <a:pt x="11795" y="18706"/>
                    <a:pt x="11795" y="18706"/>
                    <a:pt x="11795" y="18706"/>
                  </a:cubicBezTo>
                  <a:cubicBezTo>
                    <a:pt x="11795" y="18706"/>
                    <a:pt x="11795" y="18706"/>
                    <a:pt x="11795" y="18706"/>
                  </a:cubicBezTo>
                  <a:lnTo>
                    <a:pt x="11795" y="18706"/>
                  </a:lnTo>
                  <a:cubicBezTo>
                    <a:pt x="11961" y="18984"/>
                    <a:pt x="11841" y="19228"/>
                    <a:pt x="11625" y="19228"/>
                  </a:cubicBezTo>
                  <a:cubicBezTo>
                    <a:pt x="11506" y="19228"/>
                    <a:pt x="11358" y="19155"/>
                    <a:pt x="11212" y="18975"/>
                  </a:cubicBezTo>
                  <a:cubicBezTo>
                    <a:pt x="11199" y="18959"/>
                    <a:pt x="11149" y="18949"/>
                    <a:pt x="11109" y="18949"/>
                  </a:cubicBezTo>
                  <a:cubicBezTo>
                    <a:pt x="11072" y="18949"/>
                    <a:pt x="11043" y="18957"/>
                    <a:pt x="11054" y="18976"/>
                  </a:cubicBezTo>
                  <a:cubicBezTo>
                    <a:pt x="11058" y="18980"/>
                    <a:pt x="11061" y="18985"/>
                    <a:pt x="11065" y="18989"/>
                  </a:cubicBezTo>
                  <a:lnTo>
                    <a:pt x="11065" y="18989"/>
                  </a:lnTo>
                  <a:cubicBezTo>
                    <a:pt x="11064" y="18989"/>
                    <a:pt x="11064" y="18989"/>
                    <a:pt x="11064" y="18989"/>
                  </a:cubicBezTo>
                  <a:cubicBezTo>
                    <a:pt x="11068" y="18994"/>
                    <a:pt x="11072" y="18999"/>
                    <a:pt x="11076" y="19004"/>
                  </a:cubicBezTo>
                  <a:lnTo>
                    <a:pt x="11076" y="19004"/>
                  </a:lnTo>
                  <a:cubicBezTo>
                    <a:pt x="11160" y="19117"/>
                    <a:pt x="11141" y="19173"/>
                    <a:pt x="11019" y="19173"/>
                  </a:cubicBezTo>
                  <a:cubicBezTo>
                    <a:pt x="10941" y="19173"/>
                    <a:pt x="10820" y="19150"/>
                    <a:pt x="10658" y="19105"/>
                  </a:cubicBezTo>
                  <a:cubicBezTo>
                    <a:pt x="10644" y="19091"/>
                    <a:pt x="10593" y="19082"/>
                    <a:pt x="10552" y="19082"/>
                  </a:cubicBezTo>
                  <a:cubicBezTo>
                    <a:pt x="10516" y="19082"/>
                    <a:pt x="10487" y="19089"/>
                    <a:pt x="10499" y="19106"/>
                  </a:cubicBezTo>
                  <a:cubicBezTo>
                    <a:pt x="10503" y="19111"/>
                    <a:pt x="10507" y="19116"/>
                    <a:pt x="10510" y="19121"/>
                  </a:cubicBezTo>
                  <a:lnTo>
                    <a:pt x="10510" y="19121"/>
                  </a:lnTo>
                  <a:cubicBezTo>
                    <a:pt x="10510" y="19121"/>
                    <a:pt x="10509" y="19121"/>
                    <a:pt x="10509" y="19121"/>
                  </a:cubicBezTo>
                  <a:cubicBezTo>
                    <a:pt x="10510" y="19122"/>
                    <a:pt x="10511" y="19124"/>
                    <a:pt x="10513" y="19125"/>
                  </a:cubicBezTo>
                  <a:lnTo>
                    <a:pt x="10513" y="19125"/>
                  </a:lnTo>
                  <a:cubicBezTo>
                    <a:pt x="10651" y="19328"/>
                    <a:pt x="10570" y="19426"/>
                    <a:pt x="10414" y="19426"/>
                  </a:cubicBezTo>
                  <a:cubicBezTo>
                    <a:pt x="10306" y="19426"/>
                    <a:pt x="10163" y="19380"/>
                    <a:pt x="10032" y="19290"/>
                  </a:cubicBezTo>
                  <a:cubicBezTo>
                    <a:pt x="10022" y="19284"/>
                    <a:pt x="9966" y="19268"/>
                    <a:pt x="9926" y="19268"/>
                  </a:cubicBezTo>
                  <a:cubicBezTo>
                    <a:pt x="9901" y="19268"/>
                    <a:pt x="9883" y="19274"/>
                    <a:pt x="9885" y="19291"/>
                  </a:cubicBezTo>
                  <a:cubicBezTo>
                    <a:pt x="9913" y="19500"/>
                    <a:pt x="9842" y="19572"/>
                    <a:pt x="9727" y="19572"/>
                  </a:cubicBezTo>
                  <a:cubicBezTo>
                    <a:pt x="9522" y="19572"/>
                    <a:pt x="9177" y="19338"/>
                    <a:pt x="9023" y="19246"/>
                  </a:cubicBezTo>
                  <a:cubicBezTo>
                    <a:pt x="9008" y="19237"/>
                    <a:pt x="8961" y="19222"/>
                    <a:pt x="8924" y="19222"/>
                  </a:cubicBezTo>
                  <a:cubicBezTo>
                    <a:pt x="8899" y="19222"/>
                    <a:pt x="8879" y="19229"/>
                    <a:pt x="8874" y="19248"/>
                  </a:cubicBezTo>
                  <a:cubicBezTo>
                    <a:pt x="8780" y="19337"/>
                    <a:pt x="8698" y="19382"/>
                    <a:pt x="8629" y="19382"/>
                  </a:cubicBezTo>
                  <a:cubicBezTo>
                    <a:pt x="8553" y="19382"/>
                    <a:pt x="8493" y="19328"/>
                    <a:pt x="8448" y="19221"/>
                  </a:cubicBezTo>
                  <a:cubicBezTo>
                    <a:pt x="8434" y="19199"/>
                    <a:pt x="8378" y="19177"/>
                    <a:pt x="8335" y="19177"/>
                  </a:cubicBezTo>
                  <a:cubicBezTo>
                    <a:pt x="8313" y="19177"/>
                    <a:pt x="8295" y="19182"/>
                    <a:pt x="8286" y="19196"/>
                  </a:cubicBezTo>
                  <a:cubicBezTo>
                    <a:pt x="8250" y="19301"/>
                    <a:pt x="8195" y="19354"/>
                    <a:pt x="8119" y="19354"/>
                  </a:cubicBezTo>
                  <a:cubicBezTo>
                    <a:pt x="8059" y="19354"/>
                    <a:pt x="7985" y="19320"/>
                    <a:pt x="7899" y="19251"/>
                  </a:cubicBezTo>
                  <a:cubicBezTo>
                    <a:pt x="7883" y="19228"/>
                    <a:pt x="7829" y="19207"/>
                    <a:pt x="7786" y="19207"/>
                  </a:cubicBezTo>
                  <a:cubicBezTo>
                    <a:pt x="7765" y="19207"/>
                    <a:pt x="7746" y="19212"/>
                    <a:pt x="7735" y="19225"/>
                  </a:cubicBezTo>
                  <a:cubicBezTo>
                    <a:pt x="7659" y="19322"/>
                    <a:pt x="7536" y="19369"/>
                    <a:pt x="7418" y="19369"/>
                  </a:cubicBezTo>
                  <a:cubicBezTo>
                    <a:pt x="7231" y="19369"/>
                    <a:pt x="7054" y="19252"/>
                    <a:pt x="7086" y="19034"/>
                  </a:cubicBezTo>
                  <a:cubicBezTo>
                    <a:pt x="7091" y="19003"/>
                    <a:pt x="7027" y="18983"/>
                    <a:pt x="6976" y="18983"/>
                  </a:cubicBezTo>
                  <a:cubicBezTo>
                    <a:pt x="6950" y="18983"/>
                    <a:pt x="6928" y="18988"/>
                    <a:pt x="6920" y="18999"/>
                  </a:cubicBezTo>
                  <a:cubicBezTo>
                    <a:pt x="6867" y="19081"/>
                    <a:pt x="6811" y="19158"/>
                    <a:pt x="6747" y="19232"/>
                  </a:cubicBezTo>
                  <a:cubicBezTo>
                    <a:pt x="6669" y="19329"/>
                    <a:pt x="6538" y="19377"/>
                    <a:pt x="6413" y="19377"/>
                  </a:cubicBezTo>
                  <a:cubicBezTo>
                    <a:pt x="6221" y="19377"/>
                    <a:pt x="6044" y="19266"/>
                    <a:pt x="6091" y="19053"/>
                  </a:cubicBezTo>
                  <a:lnTo>
                    <a:pt x="6091" y="19053"/>
                  </a:lnTo>
                  <a:cubicBezTo>
                    <a:pt x="6092" y="19053"/>
                    <a:pt x="6093" y="19052"/>
                    <a:pt x="6094" y="19051"/>
                  </a:cubicBezTo>
                  <a:cubicBezTo>
                    <a:pt x="6093" y="19051"/>
                    <a:pt x="6092" y="19050"/>
                    <a:pt x="6091" y="19050"/>
                  </a:cubicBezTo>
                  <a:lnTo>
                    <a:pt x="6091" y="19050"/>
                  </a:lnTo>
                  <a:cubicBezTo>
                    <a:pt x="6092" y="19045"/>
                    <a:pt x="6094" y="19040"/>
                    <a:pt x="6095" y="19034"/>
                  </a:cubicBezTo>
                  <a:cubicBezTo>
                    <a:pt x="6105" y="19001"/>
                    <a:pt x="6047" y="18988"/>
                    <a:pt x="5997" y="18988"/>
                  </a:cubicBezTo>
                  <a:cubicBezTo>
                    <a:pt x="5967" y="18988"/>
                    <a:pt x="5940" y="18992"/>
                    <a:pt x="5931" y="18999"/>
                  </a:cubicBezTo>
                  <a:cubicBezTo>
                    <a:pt x="5789" y="19109"/>
                    <a:pt x="5639" y="19202"/>
                    <a:pt x="5477" y="19275"/>
                  </a:cubicBezTo>
                  <a:cubicBezTo>
                    <a:pt x="5398" y="19316"/>
                    <a:pt x="5199" y="19351"/>
                    <a:pt x="5024" y="19351"/>
                  </a:cubicBezTo>
                  <a:cubicBezTo>
                    <a:pt x="4798" y="19351"/>
                    <a:pt x="4613" y="19292"/>
                    <a:pt x="4777" y="19111"/>
                  </a:cubicBezTo>
                  <a:lnTo>
                    <a:pt x="4777" y="19111"/>
                  </a:lnTo>
                  <a:cubicBezTo>
                    <a:pt x="4794" y="19099"/>
                    <a:pt x="4811" y="19086"/>
                    <a:pt x="4828" y="19073"/>
                  </a:cubicBezTo>
                  <a:cubicBezTo>
                    <a:pt x="4824" y="19072"/>
                    <a:pt x="4821" y="19071"/>
                    <a:pt x="4817" y="19070"/>
                  </a:cubicBezTo>
                  <a:lnTo>
                    <a:pt x="4817" y="19070"/>
                  </a:lnTo>
                  <a:cubicBezTo>
                    <a:pt x="4819" y="19068"/>
                    <a:pt x="4821" y="19067"/>
                    <a:pt x="4823" y="19065"/>
                  </a:cubicBezTo>
                  <a:cubicBezTo>
                    <a:pt x="4850" y="19042"/>
                    <a:pt x="4764" y="19012"/>
                    <a:pt x="4705" y="19012"/>
                  </a:cubicBezTo>
                  <a:cubicBezTo>
                    <a:pt x="4687" y="19012"/>
                    <a:pt x="4672" y="19015"/>
                    <a:pt x="4663" y="19022"/>
                  </a:cubicBezTo>
                  <a:lnTo>
                    <a:pt x="4387" y="19214"/>
                  </a:lnTo>
                  <a:cubicBezTo>
                    <a:pt x="4087" y="19192"/>
                    <a:pt x="3963" y="19138"/>
                    <a:pt x="4017" y="19053"/>
                  </a:cubicBezTo>
                  <a:lnTo>
                    <a:pt x="4017" y="19053"/>
                  </a:lnTo>
                  <a:cubicBezTo>
                    <a:pt x="4057" y="19024"/>
                    <a:pt x="4097" y="18995"/>
                    <a:pt x="4137" y="18964"/>
                  </a:cubicBezTo>
                  <a:cubicBezTo>
                    <a:pt x="4133" y="18963"/>
                    <a:pt x="4129" y="18962"/>
                    <a:pt x="4125" y="18961"/>
                  </a:cubicBezTo>
                  <a:lnTo>
                    <a:pt x="4125" y="18961"/>
                  </a:lnTo>
                  <a:cubicBezTo>
                    <a:pt x="4127" y="18960"/>
                    <a:pt x="4129" y="18958"/>
                    <a:pt x="4130" y="18957"/>
                  </a:cubicBezTo>
                  <a:cubicBezTo>
                    <a:pt x="4157" y="18932"/>
                    <a:pt x="4071" y="18904"/>
                    <a:pt x="4012" y="18904"/>
                  </a:cubicBezTo>
                  <a:cubicBezTo>
                    <a:pt x="3994" y="18904"/>
                    <a:pt x="3978" y="18907"/>
                    <a:pt x="3969" y="18913"/>
                  </a:cubicBezTo>
                  <a:cubicBezTo>
                    <a:pt x="3611" y="19184"/>
                    <a:pt x="3275" y="19376"/>
                    <a:pt x="2855" y="19491"/>
                  </a:cubicBezTo>
                  <a:lnTo>
                    <a:pt x="2855" y="19491"/>
                  </a:lnTo>
                  <a:cubicBezTo>
                    <a:pt x="2927" y="19304"/>
                    <a:pt x="3061" y="19176"/>
                    <a:pt x="3212" y="19046"/>
                  </a:cubicBezTo>
                  <a:lnTo>
                    <a:pt x="3212" y="19046"/>
                  </a:lnTo>
                  <a:cubicBezTo>
                    <a:pt x="3226" y="19038"/>
                    <a:pt x="3240" y="19030"/>
                    <a:pt x="3254" y="19022"/>
                  </a:cubicBezTo>
                  <a:cubicBezTo>
                    <a:pt x="3251" y="19021"/>
                    <a:pt x="3248" y="19019"/>
                    <a:pt x="3244" y="19018"/>
                  </a:cubicBezTo>
                  <a:lnTo>
                    <a:pt x="3244" y="19018"/>
                  </a:lnTo>
                  <a:cubicBezTo>
                    <a:pt x="3248" y="19015"/>
                    <a:pt x="3252" y="19012"/>
                    <a:pt x="3255" y="19009"/>
                  </a:cubicBezTo>
                  <a:cubicBezTo>
                    <a:pt x="3285" y="18982"/>
                    <a:pt x="3188" y="18953"/>
                    <a:pt x="3133" y="18953"/>
                  </a:cubicBezTo>
                  <a:cubicBezTo>
                    <a:pt x="3121" y="18953"/>
                    <a:pt x="3111" y="18955"/>
                    <a:pt x="3105" y="18959"/>
                  </a:cubicBezTo>
                  <a:cubicBezTo>
                    <a:pt x="3054" y="18988"/>
                    <a:pt x="2870" y="19044"/>
                    <a:pt x="2772" y="19044"/>
                  </a:cubicBezTo>
                  <a:cubicBezTo>
                    <a:pt x="2706" y="19044"/>
                    <a:pt x="2678" y="19019"/>
                    <a:pt x="2753" y="18944"/>
                  </a:cubicBezTo>
                  <a:lnTo>
                    <a:pt x="2753" y="18944"/>
                  </a:lnTo>
                  <a:cubicBezTo>
                    <a:pt x="2763" y="18939"/>
                    <a:pt x="2773" y="18934"/>
                    <a:pt x="2782" y="18929"/>
                  </a:cubicBezTo>
                  <a:cubicBezTo>
                    <a:pt x="2779" y="18928"/>
                    <a:pt x="2775" y="18927"/>
                    <a:pt x="2772" y="18926"/>
                  </a:cubicBezTo>
                  <a:lnTo>
                    <a:pt x="2772" y="18926"/>
                  </a:lnTo>
                  <a:cubicBezTo>
                    <a:pt x="2775" y="18922"/>
                    <a:pt x="2779" y="18919"/>
                    <a:pt x="2784" y="18915"/>
                  </a:cubicBezTo>
                  <a:cubicBezTo>
                    <a:pt x="2816" y="18887"/>
                    <a:pt x="2711" y="18862"/>
                    <a:pt x="2658" y="18862"/>
                  </a:cubicBezTo>
                  <a:cubicBezTo>
                    <a:pt x="2647" y="18862"/>
                    <a:pt x="2638" y="18863"/>
                    <a:pt x="2633" y="18865"/>
                  </a:cubicBezTo>
                  <a:cubicBezTo>
                    <a:pt x="2507" y="18925"/>
                    <a:pt x="2384" y="18992"/>
                    <a:pt x="2259" y="19055"/>
                  </a:cubicBezTo>
                  <a:cubicBezTo>
                    <a:pt x="2216" y="19091"/>
                    <a:pt x="2176" y="19109"/>
                    <a:pt x="2138" y="19109"/>
                  </a:cubicBezTo>
                  <a:cubicBezTo>
                    <a:pt x="2072" y="19109"/>
                    <a:pt x="2014" y="19053"/>
                    <a:pt x="1966" y="18942"/>
                  </a:cubicBezTo>
                  <a:cubicBezTo>
                    <a:pt x="2023" y="18876"/>
                    <a:pt x="2085" y="18814"/>
                    <a:pt x="2153" y="18758"/>
                  </a:cubicBezTo>
                  <a:lnTo>
                    <a:pt x="2153" y="18758"/>
                  </a:lnTo>
                  <a:cubicBezTo>
                    <a:pt x="2165" y="18752"/>
                    <a:pt x="2177" y="18746"/>
                    <a:pt x="2189" y="18740"/>
                  </a:cubicBezTo>
                  <a:cubicBezTo>
                    <a:pt x="2185" y="18739"/>
                    <a:pt x="2182" y="18738"/>
                    <a:pt x="2178" y="18736"/>
                  </a:cubicBezTo>
                  <a:lnTo>
                    <a:pt x="2178" y="18736"/>
                  </a:lnTo>
                  <a:cubicBezTo>
                    <a:pt x="2183" y="18733"/>
                    <a:pt x="2187" y="18730"/>
                    <a:pt x="2191" y="18726"/>
                  </a:cubicBezTo>
                  <a:cubicBezTo>
                    <a:pt x="2222" y="18699"/>
                    <a:pt x="2118" y="18672"/>
                    <a:pt x="2065" y="18672"/>
                  </a:cubicBezTo>
                  <a:cubicBezTo>
                    <a:pt x="2054" y="18672"/>
                    <a:pt x="2045" y="18673"/>
                    <a:pt x="2041" y="18676"/>
                  </a:cubicBezTo>
                  <a:cubicBezTo>
                    <a:pt x="1938" y="18741"/>
                    <a:pt x="1832" y="18774"/>
                    <a:pt x="1721" y="18774"/>
                  </a:cubicBezTo>
                  <a:cubicBezTo>
                    <a:pt x="1582" y="18774"/>
                    <a:pt x="1436" y="18722"/>
                    <a:pt x="1282" y="18617"/>
                  </a:cubicBezTo>
                  <a:cubicBezTo>
                    <a:pt x="1438" y="18550"/>
                    <a:pt x="1587" y="18478"/>
                    <a:pt x="1737" y="18399"/>
                  </a:cubicBezTo>
                  <a:cubicBezTo>
                    <a:pt x="1934" y="18297"/>
                    <a:pt x="2102" y="18164"/>
                    <a:pt x="2260" y="18011"/>
                  </a:cubicBezTo>
                  <a:lnTo>
                    <a:pt x="2260" y="18011"/>
                  </a:lnTo>
                  <a:cubicBezTo>
                    <a:pt x="2270" y="18005"/>
                    <a:pt x="2280" y="18000"/>
                    <a:pt x="2288" y="17995"/>
                  </a:cubicBezTo>
                  <a:cubicBezTo>
                    <a:pt x="2285" y="17994"/>
                    <a:pt x="2282" y="17993"/>
                    <a:pt x="2279" y="17992"/>
                  </a:cubicBezTo>
                  <a:lnTo>
                    <a:pt x="2279" y="17992"/>
                  </a:lnTo>
                  <a:cubicBezTo>
                    <a:pt x="2283" y="17988"/>
                    <a:pt x="2287" y="17984"/>
                    <a:pt x="2291" y="17981"/>
                  </a:cubicBezTo>
                  <a:cubicBezTo>
                    <a:pt x="2320" y="17951"/>
                    <a:pt x="2224" y="17924"/>
                    <a:pt x="2170" y="17924"/>
                  </a:cubicBezTo>
                  <a:cubicBezTo>
                    <a:pt x="2157" y="17924"/>
                    <a:pt x="2146" y="17926"/>
                    <a:pt x="2140" y="17929"/>
                  </a:cubicBezTo>
                  <a:cubicBezTo>
                    <a:pt x="2004" y="18011"/>
                    <a:pt x="1853" y="18058"/>
                    <a:pt x="1701" y="18101"/>
                  </a:cubicBezTo>
                  <a:cubicBezTo>
                    <a:pt x="1566" y="18140"/>
                    <a:pt x="1427" y="18162"/>
                    <a:pt x="1289" y="18180"/>
                  </a:cubicBezTo>
                  <a:lnTo>
                    <a:pt x="1289" y="18180"/>
                  </a:lnTo>
                  <a:cubicBezTo>
                    <a:pt x="1483" y="18153"/>
                    <a:pt x="533" y="17984"/>
                    <a:pt x="937" y="17919"/>
                  </a:cubicBezTo>
                  <a:cubicBezTo>
                    <a:pt x="1358" y="17850"/>
                    <a:pt x="1786" y="17684"/>
                    <a:pt x="2040" y="17325"/>
                  </a:cubicBezTo>
                  <a:lnTo>
                    <a:pt x="2040" y="17325"/>
                  </a:lnTo>
                  <a:cubicBezTo>
                    <a:pt x="2044" y="17324"/>
                    <a:pt x="2048" y="17322"/>
                    <a:pt x="2052" y="17321"/>
                  </a:cubicBezTo>
                  <a:cubicBezTo>
                    <a:pt x="2050" y="17320"/>
                    <a:pt x="2047" y="17319"/>
                    <a:pt x="2045" y="17318"/>
                  </a:cubicBezTo>
                  <a:lnTo>
                    <a:pt x="2045" y="17318"/>
                  </a:lnTo>
                  <a:cubicBezTo>
                    <a:pt x="2048" y="17314"/>
                    <a:pt x="2051" y="17310"/>
                    <a:pt x="2053" y="17306"/>
                  </a:cubicBezTo>
                  <a:cubicBezTo>
                    <a:pt x="2080" y="17266"/>
                    <a:pt x="1996" y="17252"/>
                    <a:pt x="1942" y="17252"/>
                  </a:cubicBezTo>
                  <a:cubicBezTo>
                    <a:pt x="1924" y="17252"/>
                    <a:pt x="1909" y="17254"/>
                    <a:pt x="1903" y="17256"/>
                  </a:cubicBezTo>
                  <a:cubicBezTo>
                    <a:pt x="1759" y="17309"/>
                    <a:pt x="1602" y="17327"/>
                    <a:pt x="1443" y="17327"/>
                  </a:cubicBezTo>
                  <a:cubicBezTo>
                    <a:pt x="1301" y="17327"/>
                    <a:pt x="1158" y="17313"/>
                    <a:pt x="1024" y="17297"/>
                  </a:cubicBezTo>
                  <a:cubicBezTo>
                    <a:pt x="717" y="17260"/>
                    <a:pt x="1" y="16914"/>
                    <a:pt x="621" y="16781"/>
                  </a:cubicBezTo>
                  <a:cubicBezTo>
                    <a:pt x="1224" y="16651"/>
                    <a:pt x="1724" y="16225"/>
                    <a:pt x="2131" y="15787"/>
                  </a:cubicBezTo>
                  <a:cubicBezTo>
                    <a:pt x="2154" y="15762"/>
                    <a:pt x="2093" y="15740"/>
                    <a:pt x="2078" y="15736"/>
                  </a:cubicBezTo>
                  <a:cubicBezTo>
                    <a:pt x="1855" y="15682"/>
                    <a:pt x="1692" y="15536"/>
                    <a:pt x="1528" y="15385"/>
                  </a:cubicBezTo>
                  <a:cubicBezTo>
                    <a:pt x="1307" y="15184"/>
                    <a:pt x="1226" y="15047"/>
                    <a:pt x="1539" y="15047"/>
                  </a:cubicBezTo>
                  <a:cubicBezTo>
                    <a:pt x="1558" y="15047"/>
                    <a:pt x="1578" y="15048"/>
                    <a:pt x="1599" y="15049"/>
                  </a:cubicBezTo>
                  <a:cubicBezTo>
                    <a:pt x="1664" y="15052"/>
                    <a:pt x="1726" y="15053"/>
                    <a:pt x="1786" y="15053"/>
                  </a:cubicBezTo>
                  <a:cubicBezTo>
                    <a:pt x="2103" y="15053"/>
                    <a:pt x="2365" y="15004"/>
                    <a:pt x="2659" y="14815"/>
                  </a:cubicBezTo>
                  <a:cubicBezTo>
                    <a:pt x="2713" y="14780"/>
                    <a:pt x="2591" y="14751"/>
                    <a:pt x="2571" y="14748"/>
                  </a:cubicBezTo>
                  <a:cubicBezTo>
                    <a:pt x="2549" y="14595"/>
                    <a:pt x="2527" y="14442"/>
                    <a:pt x="2504" y="14287"/>
                  </a:cubicBezTo>
                  <a:cubicBezTo>
                    <a:pt x="2590" y="14244"/>
                    <a:pt x="2678" y="14208"/>
                    <a:pt x="2770" y="14178"/>
                  </a:cubicBezTo>
                  <a:cubicBezTo>
                    <a:pt x="2899" y="14129"/>
                    <a:pt x="3027" y="14088"/>
                    <a:pt x="3152" y="14032"/>
                  </a:cubicBezTo>
                  <a:cubicBezTo>
                    <a:pt x="3214" y="14004"/>
                    <a:pt x="3065" y="13969"/>
                    <a:pt x="3031" y="13969"/>
                  </a:cubicBezTo>
                  <a:cubicBezTo>
                    <a:pt x="3029" y="13969"/>
                    <a:pt x="3028" y="13969"/>
                    <a:pt x="3027" y="13969"/>
                  </a:cubicBezTo>
                  <a:cubicBezTo>
                    <a:pt x="2887" y="13992"/>
                    <a:pt x="2754" y="14000"/>
                    <a:pt x="2615" y="14000"/>
                  </a:cubicBezTo>
                  <a:cubicBezTo>
                    <a:pt x="2604" y="14000"/>
                    <a:pt x="2594" y="14000"/>
                    <a:pt x="2584" y="14000"/>
                  </a:cubicBezTo>
                  <a:cubicBezTo>
                    <a:pt x="1913" y="13993"/>
                    <a:pt x="2069" y="13782"/>
                    <a:pt x="2322" y="13750"/>
                  </a:cubicBezTo>
                  <a:cubicBezTo>
                    <a:pt x="2525" y="13725"/>
                    <a:pt x="2682" y="13667"/>
                    <a:pt x="2826" y="13525"/>
                  </a:cubicBezTo>
                  <a:cubicBezTo>
                    <a:pt x="2845" y="13507"/>
                    <a:pt x="2806" y="13486"/>
                    <a:pt x="2794" y="13481"/>
                  </a:cubicBezTo>
                  <a:cubicBezTo>
                    <a:pt x="2495" y="13379"/>
                    <a:pt x="2159" y="13355"/>
                    <a:pt x="1903" y="13153"/>
                  </a:cubicBezTo>
                  <a:cubicBezTo>
                    <a:pt x="1845" y="13108"/>
                    <a:pt x="1721" y="12755"/>
                    <a:pt x="1831" y="12755"/>
                  </a:cubicBezTo>
                  <a:cubicBezTo>
                    <a:pt x="1834" y="12755"/>
                    <a:pt x="1839" y="12756"/>
                    <a:pt x="1843" y="12757"/>
                  </a:cubicBezTo>
                  <a:cubicBezTo>
                    <a:pt x="2053" y="12801"/>
                    <a:pt x="2265" y="12838"/>
                    <a:pt x="2479" y="12868"/>
                  </a:cubicBezTo>
                  <a:cubicBezTo>
                    <a:pt x="2616" y="12886"/>
                    <a:pt x="2757" y="12897"/>
                    <a:pt x="2896" y="12897"/>
                  </a:cubicBezTo>
                  <a:cubicBezTo>
                    <a:pt x="3355" y="12897"/>
                    <a:pt x="3803" y="12777"/>
                    <a:pt x="4098" y="12393"/>
                  </a:cubicBezTo>
                  <a:lnTo>
                    <a:pt x="4098" y="12393"/>
                  </a:lnTo>
                  <a:cubicBezTo>
                    <a:pt x="4103" y="12391"/>
                    <a:pt x="4109" y="12389"/>
                    <a:pt x="4114" y="12386"/>
                  </a:cubicBezTo>
                  <a:cubicBezTo>
                    <a:pt x="4111" y="12385"/>
                    <a:pt x="4108" y="12384"/>
                    <a:pt x="4105" y="12384"/>
                  </a:cubicBezTo>
                  <a:lnTo>
                    <a:pt x="4105" y="12384"/>
                  </a:lnTo>
                  <a:cubicBezTo>
                    <a:pt x="4109" y="12379"/>
                    <a:pt x="4112" y="12375"/>
                    <a:pt x="4115" y="12370"/>
                  </a:cubicBezTo>
                  <a:cubicBezTo>
                    <a:pt x="4144" y="12331"/>
                    <a:pt x="4049" y="12316"/>
                    <a:pt x="3995" y="12316"/>
                  </a:cubicBezTo>
                  <a:cubicBezTo>
                    <a:pt x="3981" y="12316"/>
                    <a:pt x="3970" y="12317"/>
                    <a:pt x="3965" y="12319"/>
                  </a:cubicBezTo>
                  <a:lnTo>
                    <a:pt x="3531" y="12275"/>
                  </a:lnTo>
                  <a:cubicBezTo>
                    <a:pt x="3593" y="12198"/>
                    <a:pt x="3660" y="12125"/>
                    <a:pt x="3731" y="12057"/>
                  </a:cubicBezTo>
                  <a:lnTo>
                    <a:pt x="3731" y="12057"/>
                  </a:lnTo>
                  <a:cubicBezTo>
                    <a:pt x="3747" y="12048"/>
                    <a:pt x="3762" y="12040"/>
                    <a:pt x="3776" y="12031"/>
                  </a:cubicBezTo>
                  <a:cubicBezTo>
                    <a:pt x="3772" y="12030"/>
                    <a:pt x="3768" y="12028"/>
                    <a:pt x="3764" y="12027"/>
                  </a:cubicBezTo>
                  <a:lnTo>
                    <a:pt x="3764" y="12027"/>
                  </a:lnTo>
                  <a:cubicBezTo>
                    <a:pt x="3768" y="12022"/>
                    <a:pt x="3773" y="12018"/>
                    <a:pt x="3778" y="12014"/>
                  </a:cubicBezTo>
                  <a:cubicBezTo>
                    <a:pt x="3808" y="11985"/>
                    <a:pt x="3707" y="11958"/>
                    <a:pt x="3654" y="11958"/>
                  </a:cubicBezTo>
                  <a:cubicBezTo>
                    <a:pt x="3642" y="11958"/>
                    <a:pt x="3633" y="11960"/>
                    <a:pt x="3628" y="11962"/>
                  </a:cubicBezTo>
                  <a:cubicBezTo>
                    <a:pt x="3560" y="12007"/>
                    <a:pt x="3490" y="12043"/>
                    <a:pt x="3416" y="12076"/>
                  </a:cubicBezTo>
                  <a:cubicBezTo>
                    <a:pt x="3337" y="12101"/>
                    <a:pt x="3258" y="12128"/>
                    <a:pt x="3180" y="12155"/>
                  </a:cubicBezTo>
                  <a:cubicBezTo>
                    <a:pt x="2765" y="12124"/>
                    <a:pt x="2633" y="12084"/>
                    <a:pt x="2782" y="12037"/>
                  </a:cubicBezTo>
                  <a:cubicBezTo>
                    <a:pt x="2990" y="11955"/>
                    <a:pt x="3140" y="11858"/>
                    <a:pt x="3298" y="11716"/>
                  </a:cubicBezTo>
                  <a:lnTo>
                    <a:pt x="3298" y="11716"/>
                  </a:lnTo>
                  <a:cubicBezTo>
                    <a:pt x="3324" y="11699"/>
                    <a:pt x="3348" y="11683"/>
                    <a:pt x="3369" y="11668"/>
                  </a:cubicBezTo>
                  <a:cubicBezTo>
                    <a:pt x="3364" y="11666"/>
                    <a:pt x="3358" y="11665"/>
                    <a:pt x="3353" y="11664"/>
                  </a:cubicBezTo>
                  <a:lnTo>
                    <a:pt x="3353" y="11664"/>
                  </a:lnTo>
                  <a:cubicBezTo>
                    <a:pt x="3356" y="11661"/>
                    <a:pt x="3358" y="11659"/>
                    <a:pt x="3361" y="11656"/>
                  </a:cubicBezTo>
                  <a:cubicBezTo>
                    <a:pt x="3388" y="11630"/>
                    <a:pt x="3300" y="11604"/>
                    <a:pt x="3242" y="11604"/>
                  </a:cubicBezTo>
                  <a:cubicBezTo>
                    <a:pt x="3223" y="11604"/>
                    <a:pt x="3208" y="11606"/>
                    <a:pt x="3199" y="11612"/>
                  </a:cubicBezTo>
                  <a:cubicBezTo>
                    <a:pt x="3122" y="11668"/>
                    <a:pt x="2999" y="11698"/>
                    <a:pt x="2908" y="11698"/>
                  </a:cubicBezTo>
                  <a:cubicBezTo>
                    <a:pt x="2781" y="11698"/>
                    <a:pt x="2718" y="11638"/>
                    <a:pt x="2941" y="11504"/>
                  </a:cubicBezTo>
                  <a:cubicBezTo>
                    <a:pt x="3038" y="11446"/>
                    <a:pt x="3140" y="11404"/>
                    <a:pt x="3227" y="11336"/>
                  </a:cubicBezTo>
                  <a:lnTo>
                    <a:pt x="3227" y="11336"/>
                  </a:lnTo>
                  <a:cubicBezTo>
                    <a:pt x="3233" y="11334"/>
                    <a:pt x="3239" y="11333"/>
                    <a:pt x="3245" y="11332"/>
                  </a:cubicBezTo>
                  <a:cubicBezTo>
                    <a:pt x="3242" y="11330"/>
                    <a:pt x="3240" y="11329"/>
                    <a:pt x="3237" y="11328"/>
                  </a:cubicBezTo>
                  <a:lnTo>
                    <a:pt x="3237" y="11328"/>
                  </a:lnTo>
                  <a:cubicBezTo>
                    <a:pt x="3245" y="11322"/>
                    <a:pt x="3253" y="11315"/>
                    <a:pt x="3260" y="11308"/>
                  </a:cubicBezTo>
                  <a:cubicBezTo>
                    <a:pt x="3298" y="11275"/>
                    <a:pt x="3169" y="11253"/>
                    <a:pt x="3131" y="11253"/>
                  </a:cubicBezTo>
                  <a:cubicBezTo>
                    <a:pt x="3128" y="11253"/>
                    <a:pt x="3125" y="11253"/>
                    <a:pt x="3123" y="11253"/>
                  </a:cubicBezTo>
                  <a:cubicBezTo>
                    <a:pt x="2970" y="11295"/>
                    <a:pt x="2816" y="11325"/>
                    <a:pt x="2659" y="11342"/>
                  </a:cubicBezTo>
                  <a:cubicBezTo>
                    <a:pt x="2508" y="11361"/>
                    <a:pt x="2382" y="11374"/>
                    <a:pt x="2278" y="11382"/>
                  </a:cubicBezTo>
                  <a:lnTo>
                    <a:pt x="2278" y="11382"/>
                  </a:lnTo>
                  <a:cubicBezTo>
                    <a:pt x="2389" y="11410"/>
                    <a:pt x="2502" y="11423"/>
                    <a:pt x="2617" y="11423"/>
                  </a:cubicBezTo>
                  <a:cubicBezTo>
                    <a:pt x="2710" y="11423"/>
                    <a:pt x="2805" y="11414"/>
                    <a:pt x="2901" y="11401"/>
                  </a:cubicBezTo>
                  <a:lnTo>
                    <a:pt x="2901" y="11401"/>
                  </a:lnTo>
                  <a:cubicBezTo>
                    <a:pt x="2673" y="11526"/>
                    <a:pt x="2391" y="11695"/>
                    <a:pt x="2641" y="11856"/>
                  </a:cubicBezTo>
                  <a:cubicBezTo>
                    <a:pt x="2688" y="11886"/>
                    <a:pt x="2743" y="11899"/>
                    <a:pt x="2802" y="11899"/>
                  </a:cubicBezTo>
                  <a:cubicBezTo>
                    <a:pt x="2818" y="11899"/>
                    <a:pt x="2833" y="11898"/>
                    <a:pt x="2848" y="11897"/>
                  </a:cubicBezTo>
                  <a:lnTo>
                    <a:pt x="2848" y="11897"/>
                  </a:lnTo>
                  <a:cubicBezTo>
                    <a:pt x="2744" y="11952"/>
                    <a:pt x="2631" y="11995"/>
                    <a:pt x="2501" y="12025"/>
                  </a:cubicBezTo>
                  <a:cubicBezTo>
                    <a:pt x="2489" y="12029"/>
                    <a:pt x="2463" y="12037"/>
                    <a:pt x="2474" y="12055"/>
                  </a:cubicBezTo>
                  <a:cubicBezTo>
                    <a:pt x="2576" y="12229"/>
                    <a:pt x="2750" y="12291"/>
                    <a:pt x="2945" y="12291"/>
                  </a:cubicBezTo>
                  <a:cubicBezTo>
                    <a:pt x="3103" y="12291"/>
                    <a:pt x="3274" y="12250"/>
                    <a:pt x="3429" y="12194"/>
                  </a:cubicBezTo>
                  <a:lnTo>
                    <a:pt x="3429" y="12194"/>
                  </a:lnTo>
                  <a:cubicBezTo>
                    <a:pt x="3380" y="12253"/>
                    <a:pt x="3334" y="12315"/>
                    <a:pt x="3289" y="12385"/>
                  </a:cubicBezTo>
                  <a:cubicBezTo>
                    <a:pt x="3275" y="12406"/>
                    <a:pt x="3305" y="12423"/>
                    <a:pt x="3322" y="12428"/>
                  </a:cubicBezTo>
                  <a:cubicBezTo>
                    <a:pt x="3452" y="12473"/>
                    <a:pt x="3563" y="12495"/>
                    <a:pt x="3672" y="12495"/>
                  </a:cubicBezTo>
                  <a:cubicBezTo>
                    <a:pt x="3729" y="12495"/>
                    <a:pt x="3786" y="12489"/>
                    <a:pt x="3844" y="12477"/>
                  </a:cubicBezTo>
                  <a:lnTo>
                    <a:pt x="3844" y="12477"/>
                  </a:lnTo>
                  <a:cubicBezTo>
                    <a:pt x="3574" y="12748"/>
                    <a:pt x="3219" y="12834"/>
                    <a:pt x="2845" y="12834"/>
                  </a:cubicBezTo>
                  <a:cubicBezTo>
                    <a:pt x="2485" y="12834"/>
                    <a:pt x="2107" y="12754"/>
                    <a:pt x="1773" y="12681"/>
                  </a:cubicBezTo>
                  <a:cubicBezTo>
                    <a:pt x="1762" y="12678"/>
                    <a:pt x="1737" y="12673"/>
                    <a:pt x="1713" y="12673"/>
                  </a:cubicBezTo>
                  <a:cubicBezTo>
                    <a:pt x="1689" y="12673"/>
                    <a:pt x="1666" y="12678"/>
                    <a:pt x="1661" y="12697"/>
                  </a:cubicBezTo>
                  <a:cubicBezTo>
                    <a:pt x="1591" y="12982"/>
                    <a:pt x="1684" y="13148"/>
                    <a:pt x="1932" y="13292"/>
                  </a:cubicBezTo>
                  <a:cubicBezTo>
                    <a:pt x="2035" y="13351"/>
                    <a:pt x="2154" y="13382"/>
                    <a:pt x="2267" y="13416"/>
                  </a:cubicBezTo>
                  <a:cubicBezTo>
                    <a:pt x="2364" y="13445"/>
                    <a:pt x="2467" y="13468"/>
                    <a:pt x="2566" y="13493"/>
                  </a:cubicBezTo>
                  <a:cubicBezTo>
                    <a:pt x="2502" y="13550"/>
                    <a:pt x="2437" y="13607"/>
                    <a:pt x="2372" y="13664"/>
                  </a:cubicBezTo>
                  <a:cubicBezTo>
                    <a:pt x="2251" y="13689"/>
                    <a:pt x="2128" y="13706"/>
                    <a:pt x="2004" y="13715"/>
                  </a:cubicBezTo>
                  <a:cubicBezTo>
                    <a:pt x="1985" y="13717"/>
                    <a:pt x="1953" y="13720"/>
                    <a:pt x="1959" y="13747"/>
                  </a:cubicBezTo>
                  <a:cubicBezTo>
                    <a:pt x="2026" y="14023"/>
                    <a:pt x="2360" y="14092"/>
                    <a:pt x="2669" y="14092"/>
                  </a:cubicBezTo>
                  <a:cubicBezTo>
                    <a:pt x="2801" y="14092"/>
                    <a:pt x="2929" y="14079"/>
                    <a:pt x="3030" y="14065"/>
                  </a:cubicBezTo>
                  <a:lnTo>
                    <a:pt x="3030" y="14065"/>
                  </a:lnTo>
                  <a:cubicBezTo>
                    <a:pt x="2694" y="14115"/>
                    <a:pt x="2223" y="14158"/>
                    <a:pt x="2118" y="14553"/>
                  </a:cubicBezTo>
                  <a:cubicBezTo>
                    <a:pt x="2077" y="14705"/>
                    <a:pt x="2363" y="14813"/>
                    <a:pt x="2462" y="14821"/>
                  </a:cubicBezTo>
                  <a:cubicBezTo>
                    <a:pt x="2345" y="14879"/>
                    <a:pt x="2223" y="14928"/>
                    <a:pt x="2099" y="14969"/>
                  </a:cubicBezTo>
                  <a:cubicBezTo>
                    <a:pt x="1989" y="14985"/>
                    <a:pt x="1878" y="14992"/>
                    <a:pt x="1768" y="14992"/>
                  </a:cubicBezTo>
                  <a:cubicBezTo>
                    <a:pt x="1703" y="14992"/>
                    <a:pt x="1638" y="14990"/>
                    <a:pt x="1572" y="14984"/>
                  </a:cubicBezTo>
                  <a:cubicBezTo>
                    <a:pt x="1496" y="14980"/>
                    <a:pt x="1417" y="14971"/>
                    <a:pt x="1340" y="14971"/>
                  </a:cubicBezTo>
                  <a:cubicBezTo>
                    <a:pt x="1281" y="14971"/>
                    <a:pt x="1223" y="14976"/>
                    <a:pt x="1167" y="14991"/>
                  </a:cubicBezTo>
                  <a:cubicBezTo>
                    <a:pt x="1023" y="15031"/>
                    <a:pt x="1264" y="15279"/>
                    <a:pt x="1303" y="15324"/>
                  </a:cubicBezTo>
                  <a:cubicBezTo>
                    <a:pt x="1455" y="15496"/>
                    <a:pt x="1698" y="15723"/>
                    <a:pt x="1934" y="15780"/>
                  </a:cubicBezTo>
                  <a:cubicBezTo>
                    <a:pt x="1941" y="15781"/>
                    <a:pt x="1271" y="16380"/>
                    <a:pt x="1243" y="16398"/>
                  </a:cubicBezTo>
                  <a:cubicBezTo>
                    <a:pt x="933" y="16611"/>
                    <a:pt x="571" y="16727"/>
                    <a:pt x="202" y="16779"/>
                  </a:cubicBezTo>
                  <a:cubicBezTo>
                    <a:pt x="191" y="16780"/>
                    <a:pt x="155" y="16783"/>
                    <a:pt x="155" y="16801"/>
                  </a:cubicBezTo>
                  <a:cubicBezTo>
                    <a:pt x="179" y="17266"/>
                    <a:pt x="804" y="17416"/>
                    <a:pt x="1356" y="17416"/>
                  </a:cubicBezTo>
                  <a:cubicBezTo>
                    <a:pt x="1523" y="17416"/>
                    <a:pt x="1683" y="17402"/>
                    <a:pt x="1818" y="17379"/>
                  </a:cubicBezTo>
                  <a:lnTo>
                    <a:pt x="1818" y="17379"/>
                  </a:lnTo>
                  <a:cubicBezTo>
                    <a:pt x="1552" y="17685"/>
                    <a:pt x="1137" y="17840"/>
                    <a:pt x="737" y="17865"/>
                  </a:cubicBezTo>
                  <a:cubicBezTo>
                    <a:pt x="725" y="17865"/>
                    <a:pt x="690" y="17870"/>
                    <a:pt x="690" y="17888"/>
                  </a:cubicBezTo>
                  <a:cubicBezTo>
                    <a:pt x="686" y="18182"/>
                    <a:pt x="918" y="18279"/>
                    <a:pt x="1210" y="18279"/>
                  </a:cubicBezTo>
                  <a:cubicBezTo>
                    <a:pt x="1426" y="18279"/>
                    <a:pt x="1675" y="18226"/>
                    <a:pt x="1886" y="18160"/>
                  </a:cubicBezTo>
                  <a:lnTo>
                    <a:pt x="1886" y="18160"/>
                  </a:lnTo>
                  <a:cubicBezTo>
                    <a:pt x="1615" y="18359"/>
                    <a:pt x="1316" y="18495"/>
                    <a:pt x="1001" y="18633"/>
                  </a:cubicBezTo>
                  <a:cubicBezTo>
                    <a:pt x="983" y="18641"/>
                    <a:pt x="985" y="18654"/>
                    <a:pt x="995" y="18666"/>
                  </a:cubicBezTo>
                  <a:cubicBezTo>
                    <a:pt x="1149" y="18851"/>
                    <a:pt x="1340" y="18919"/>
                    <a:pt x="1541" y="18919"/>
                  </a:cubicBezTo>
                  <a:cubicBezTo>
                    <a:pt x="1644" y="18919"/>
                    <a:pt x="1749" y="18902"/>
                    <a:pt x="1854" y="18872"/>
                  </a:cubicBezTo>
                  <a:lnTo>
                    <a:pt x="1854" y="18872"/>
                  </a:lnTo>
                  <a:cubicBezTo>
                    <a:pt x="1729" y="19017"/>
                    <a:pt x="1650" y="19188"/>
                    <a:pt x="1895" y="19254"/>
                  </a:cubicBezTo>
                  <a:cubicBezTo>
                    <a:pt x="1927" y="19263"/>
                    <a:pt x="1961" y="19267"/>
                    <a:pt x="1996" y="19267"/>
                  </a:cubicBezTo>
                  <a:cubicBezTo>
                    <a:pt x="2149" y="19267"/>
                    <a:pt x="2317" y="19188"/>
                    <a:pt x="2471" y="19102"/>
                  </a:cubicBezTo>
                  <a:lnTo>
                    <a:pt x="2471" y="19102"/>
                  </a:lnTo>
                  <a:cubicBezTo>
                    <a:pt x="2463" y="19128"/>
                    <a:pt x="2456" y="19157"/>
                    <a:pt x="2449" y="19191"/>
                  </a:cubicBezTo>
                  <a:cubicBezTo>
                    <a:pt x="2443" y="19226"/>
                    <a:pt x="2524" y="19239"/>
                    <a:pt x="2548" y="19239"/>
                  </a:cubicBezTo>
                  <a:cubicBezTo>
                    <a:pt x="2549" y="19239"/>
                    <a:pt x="2550" y="19239"/>
                    <a:pt x="2551" y="19239"/>
                  </a:cubicBezTo>
                  <a:cubicBezTo>
                    <a:pt x="2667" y="19238"/>
                    <a:pt x="2768" y="19224"/>
                    <a:pt x="2865" y="19197"/>
                  </a:cubicBezTo>
                  <a:lnTo>
                    <a:pt x="2865" y="19197"/>
                  </a:lnTo>
                  <a:cubicBezTo>
                    <a:pt x="2775" y="19300"/>
                    <a:pt x="2703" y="19415"/>
                    <a:pt x="2667" y="19559"/>
                  </a:cubicBezTo>
                  <a:cubicBezTo>
                    <a:pt x="2657" y="19597"/>
                    <a:pt x="2741" y="19607"/>
                    <a:pt x="2785" y="19607"/>
                  </a:cubicBezTo>
                  <a:cubicBezTo>
                    <a:pt x="2795" y="19607"/>
                    <a:pt x="2803" y="19607"/>
                    <a:pt x="2807" y="19606"/>
                  </a:cubicBezTo>
                  <a:cubicBezTo>
                    <a:pt x="3166" y="19528"/>
                    <a:pt x="3474" y="19397"/>
                    <a:pt x="3770" y="19217"/>
                  </a:cubicBezTo>
                  <a:lnTo>
                    <a:pt x="3770" y="19217"/>
                  </a:lnTo>
                  <a:cubicBezTo>
                    <a:pt x="3757" y="19254"/>
                    <a:pt x="3746" y="19295"/>
                    <a:pt x="3734" y="19343"/>
                  </a:cubicBezTo>
                  <a:cubicBezTo>
                    <a:pt x="3727" y="19373"/>
                    <a:pt x="3798" y="19386"/>
                    <a:pt x="3813" y="19390"/>
                  </a:cubicBezTo>
                  <a:cubicBezTo>
                    <a:pt x="3885" y="19402"/>
                    <a:pt x="3953" y="19408"/>
                    <a:pt x="4018" y="19408"/>
                  </a:cubicBezTo>
                  <a:cubicBezTo>
                    <a:pt x="4189" y="19408"/>
                    <a:pt x="4339" y="19366"/>
                    <a:pt x="4486" y="19293"/>
                  </a:cubicBezTo>
                  <a:lnTo>
                    <a:pt x="4486" y="19293"/>
                  </a:lnTo>
                  <a:cubicBezTo>
                    <a:pt x="4476" y="19398"/>
                    <a:pt x="4577" y="19469"/>
                    <a:pt x="4779" y="19509"/>
                  </a:cubicBezTo>
                  <a:cubicBezTo>
                    <a:pt x="4836" y="19520"/>
                    <a:pt x="4895" y="19526"/>
                    <a:pt x="4954" y="19526"/>
                  </a:cubicBezTo>
                  <a:cubicBezTo>
                    <a:pt x="5281" y="19526"/>
                    <a:pt x="5624" y="19360"/>
                    <a:pt x="5904" y="19180"/>
                  </a:cubicBezTo>
                  <a:lnTo>
                    <a:pt x="5904" y="19180"/>
                  </a:lnTo>
                  <a:cubicBezTo>
                    <a:pt x="5899" y="19376"/>
                    <a:pt x="5989" y="19558"/>
                    <a:pt x="6221" y="19594"/>
                  </a:cubicBezTo>
                  <a:cubicBezTo>
                    <a:pt x="6256" y="19599"/>
                    <a:pt x="6290" y="19602"/>
                    <a:pt x="6322" y="19602"/>
                  </a:cubicBezTo>
                  <a:cubicBezTo>
                    <a:pt x="6571" y="19602"/>
                    <a:pt x="6761" y="19454"/>
                    <a:pt x="6919" y="19268"/>
                  </a:cubicBezTo>
                  <a:lnTo>
                    <a:pt x="6919" y="19268"/>
                  </a:lnTo>
                  <a:cubicBezTo>
                    <a:pt x="6961" y="19485"/>
                    <a:pt x="7120" y="19580"/>
                    <a:pt x="7307" y="19580"/>
                  </a:cubicBezTo>
                  <a:cubicBezTo>
                    <a:pt x="7480" y="19580"/>
                    <a:pt x="7676" y="19499"/>
                    <a:pt x="7825" y="19355"/>
                  </a:cubicBezTo>
                  <a:lnTo>
                    <a:pt x="7825" y="19355"/>
                  </a:lnTo>
                  <a:cubicBezTo>
                    <a:pt x="7909" y="19435"/>
                    <a:pt x="8002" y="19475"/>
                    <a:pt x="8094" y="19475"/>
                  </a:cubicBezTo>
                  <a:cubicBezTo>
                    <a:pt x="8193" y="19475"/>
                    <a:pt x="8291" y="19429"/>
                    <a:pt x="8378" y="19335"/>
                  </a:cubicBezTo>
                  <a:lnTo>
                    <a:pt x="8378" y="19335"/>
                  </a:lnTo>
                  <a:cubicBezTo>
                    <a:pt x="8491" y="19450"/>
                    <a:pt x="8646" y="19539"/>
                    <a:pt x="8780" y="19539"/>
                  </a:cubicBezTo>
                  <a:cubicBezTo>
                    <a:pt x="8883" y="19539"/>
                    <a:pt x="8973" y="19487"/>
                    <a:pt x="9023" y="19357"/>
                  </a:cubicBezTo>
                  <a:lnTo>
                    <a:pt x="9023" y="19357"/>
                  </a:lnTo>
                  <a:cubicBezTo>
                    <a:pt x="9243" y="19491"/>
                    <a:pt x="9602" y="19701"/>
                    <a:pt x="9835" y="19701"/>
                  </a:cubicBezTo>
                  <a:cubicBezTo>
                    <a:pt x="9977" y="19701"/>
                    <a:pt x="10073" y="19623"/>
                    <a:pt x="10064" y="19403"/>
                  </a:cubicBezTo>
                  <a:lnTo>
                    <a:pt x="10064" y="19403"/>
                  </a:lnTo>
                  <a:cubicBezTo>
                    <a:pt x="10202" y="19456"/>
                    <a:pt x="10380" y="19497"/>
                    <a:pt x="10523" y="19497"/>
                  </a:cubicBezTo>
                  <a:cubicBezTo>
                    <a:pt x="10679" y="19497"/>
                    <a:pt x="10793" y="19448"/>
                    <a:pt x="10765" y="19313"/>
                  </a:cubicBezTo>
                  <a:lnTo>
                    <a:pt x="10765" y="19313"/>
                  </a:lnTo>
                  <a:cubicBezTo>
                    <a:pt x="10900" y="19383"/>
                    <a:pt x="11045" y="19414"/>
                    <a:pt x="11211" y="19414"/>
                  </a:cubicBezTo>
                  <a:cubicBezTo>
                    <a:pt x="11238" y="19414"/>
                    <a:pt x="11266" y="19413"/>
                    <a:pt x="11295" y="19412"/>
                  </a:cubicBezTo>
                  <a:cubicBezTo>
                    <a:pt x="11305" y="19409"/>
                    <a:pt x="11342" y="19406"/>
                    <a:pt x="11342" y="19388"/>
                  </a:cubicBezTo>
                  <a:cubicBezTo>
                    <a:pt x="11339" y="19303"/>
                    <a:pt x="11331" y="19239"/>
                    <a:pt x="11312" y="19177"/>
                  </a:cubicBezTo>
                  <a:lnTo>
                    <a:pt x="11312" y="19177"/>
                  </a:lnTo>
                  <a:cubicBezTo>
                    <a:pt x="11439" y="19238"/>
                    <a:pt x="11584" y="19271"/>
                    <a:pt x="11712" y="19271"/>
                  </a:cubicBezTo>
                  <a:cubicBezTo>
                    <a:pt x="11954" y="19271"/>
                    <a:pt x="12138" y="19152"/>
                    <a:pt x="12038" y="18873"/>
                  </a:cubicBezTo>
                  <a:lnTo>
                    <a:pt x="12038" y="18873"/>
                  </a:lnTo>
                  <a:cubicBezTo>
                    <a:pt x="12266" y="19010"/>
                    <a:pt x="12520" y="19105"/>
                    <a:pt x="12787" y="19105"/>
                  </a:cubicBezTo>
                  <a:cubicBezTo>
                    <a:pt x="12797" y="19105"/>
                    <a:pt x="12808" y="19105"/>
                    <a:pt x="12818" y="19105"/>
                  </a:cubicBezTo>
                  <a:cubicBezTo>
                    <a:pt x="13180" y="19095"/>
                    <a:pt x="13078" y="18820"/>
                    <a:pt x="12934" y="18588"/>
                  </a:cubicBezTo>
                  <a:lnTo>
                    <a:pt x="12934" y="18588"/>
                  </a:lnTo>
                  <a:cubicBezTo>
                    <a:pt x="13147" y="18705"/>
                    <a:pt x="13390" y="18771"/>
                    <a:pt x="13628" y="18779"/>
                  </a:cubicBezTo>
                  <a:cubicBezTo>
                    <a:pt x="13630" y="18779"/>
                    <a:pt x="13636" y="18780"/>
                    <a:pt x="13642" y="18780"/>
                  </a:cubicBezTo>
                  <a:cubicBezTo>
                    <a:pt x="13663" y="18780"/>
                    <a:pt x="13695" y="18775"/>
                    <a:pt x="13694" y="18758"/>
                  </a:cubicBezTo>
                  <a:cubicBezTo>
                    <a:pt x="13683" y="18572"/>
                    <a:pt x="13620" y="18488"/>
                    <a:pt x="13529" y="18360"/>
                  </a:cubicBezTo>
                  <a:lnTo>
                    <a:pt x="13529" y="18360"/>
                  </a:lnTo>
                  <a:cubicBezTo>
                    <a:pt x="13708" y="18436"/>
                    <a:pt x="13962" y="18532"/>
                    <a:pt x="14116" y="18532"/>
                  </a:cubicBezTo>
                  <a:cubicBezTo>
                    <a:pt x="14209" y="18532"/>
                    <a:pt x="14265" y="18497"/>
                    <a:pt x="14247" y="18402"/>
                  </a:cubicBezTo>
                  <a:cubicBezTo>
                    <a:pt x="14213" y="18229"/>
                    <a:pt x="14034" y="18084"/>
                    <a:pt x="13870" y="17965"/>
                  </a:cubicBezTo>
                  <a:lnTo>
                    <a:pt x="13870" y="17965"/>
                  </a:lnTo>
                  <a:cubicBezTo>
                    <a:pt x="13877" y="17969"/>
                    <a:pt x="13885" y="17972"/>
                    <a:pt x="13893" y="17976"/>
                  </a:cubicBezTo>
                  <a:cubicBezTo>
                    <a:pt x="14033" y="18042"/>
                    <a:pt x="14357" y="18188"/>
                    <a:pt x="14613" y="18188"/>
                  </a:cubicBezTo>
                  <a:cubicBezTo>
                    <a:pt x="14774" y="18188"/>
                    <a:pt x="14907" y="18130"/>
                    <a:pt x="14950" y="17960"/>
                  </a:cubicBezTo>
                  <a:cubicBezTo>
                    <a:pt x="14986" y="17815"/>
                    <a:pt x="14691" y="17538"/>
                    <a:pt x="14612" y="17452"/>
                  </a:cubicBezTo>
                  <a:cubicBezTo>
                    <a:pt x="14424" y="17240"/>
                    <a:pt x="14208" y="17048"/>
                    <a:pt x="14015" y="16839"/>
                  </a:cubicBezTo>
                  <a:lnTo>
                    <a:pt x="14015" y="16839"/>
                  </a:lnTo>
                  <a:cubicBezTo>
                    <a:pt x="14206" y="16924"/>
                    <a:pt x="14421" y="16973"/>
                    <a:pt x="14631" y="16973"/>
                  </a:cubicBezTo>
                  <a:cubicBezTo>
                    <a:pt x="14920" y="16973"/>
                    <a:pt x="15199" y="16880"/>
                    <a:pt x="15389" y="16658"/>
                  </a:cubicBezTo>
                  <a:cubicBezTo>
                    <a:pt x="15391" y="16656"/>
                    <a:pt x="15392" y="16655"/>
                    <a:pt x="15393" y="16653"/>
                  </a:cubicBezTo>
                  <a:lnTo>
                    <a:pt x="15393" y="16653"/>
                  </a:lnTo>
                  <a:cubicBezTo>
                    <a:pt x="15416" y="16647"/>
                    <a:pt x="15423" y="16636"/>
                    <a:pt x="15393" y="16620"/>
                  </a:cubicBezTo>
                  <a:cubicBezTo>
                    <a:pt x="14754" y="16278"/>
                    <a:pt x="14086" y="16156"/>
                    <a:pt x="13540" y="15636"/>
                  </a:cubicBezTo>
                  <a:cubicBezTo>
                    <a:pt x="13476" y="15577"/>
                    <a:pt x="13045" y="15109"/>
                    <a:pt x="13185" y="15107"/>
                  </a:cubicBezTo>
                  <a:cubicBezTo>
                    <a:pt x="13371" y="15102"/>
                    <a:pt x="13494" y="15081"/>
                    <a:pt x="13657" y="14991"/>
                  </a:cubicBezTo>
                  <a:cubicBezTo>
                    <a:pt x="13664" y="14987"/>
                    <a:pt x="13677" y="14976"/>
                    <a:pt x="13670" y="14967"/>
                  </a:cubicBezTo>
                  <a:cubicBezTo>
                    <a:pt x="13568" y="14820"/>
                    <a:pt x="13322" y="14675"/>
                    <a:pt x="13414" y="14675"/>
                  </a:cubicBezTo>
                  <a:cubicBezTo>
                    <a:pt x="13441" y="14675"/>
                    <a:pt x="13497" y="14687"/>
                    <a:pt x="13594" y="14716"/>
                  </a:cubicBezTo>
                  <a:cubicBezTo>
                    <a:pt x="13697" y="14746"/>
                    <a:pt x="13796" y="14757"/>
                    <a:pt x="13896" y="14757"/>
                  </a:cubicBezTo>
                  <a:cubicBezTo>
                    <a:pt x="13976" y="14757"/>
                    <a:pt x="14056" y="14750"/>
                    <a:pt x="14140" y="14739"/>
                  </a:cubicBezTo>
                  <a:cubicBezTo>
                    <a:pt x="14517" y="14689"/>
                    <a:pt x="14936" y="14396"/>
                    <a:pt x="14958" y="14000"/>
                  </a:cubicBezTo>
                  <a:cubicBezTo>
                    <a:pt x="14960" y="13962"/>
                    <a:pt x="14886" y="13951"/>
                    <a:pt x="14849" y="13951"/>
                  </a:cubicBezTo>
                  <a:cubicBezTo>
                    <a:pt x="14844" y="13951"/>
                    <a:pt x="14839" y="13951"/>
                    <a:pt x="14836" y="13952"/>
                  </a:cubicBezTo>
                  <a:cubicBezTo>
                    <a:pt x="14534" y="13972"/>
                    <a:pt x="14236" y="14034"/>
                    <a:pt x="13936" y="14070"/>
                  </a:cubicBezTo>
                  <a:cubicBezTo>
                    <a:pt x="13819" y="14083"/>
                    <a:pt x="13695" y="14095"/>
                    <a:pt x="13571" y="14095"/>
                  </a:cubicBezTo>
                  <a:cubicBezTo>
                    <a:pt x="13336" y="14095"/>
                    <a:pt x="13101" y="14053"/>
                    <a:pt x="12914" y="13899"/>
                  </a:cubicBezTo>
                  <a:cubicBezTo>
                    <a:pt x="12775" y="13785"/>
                    <a:pt x="12790" y="13762"/>
                    <a:pt x="12853" y="13762"/>
                  </a:cubicBezTo>
                  <a:cubicBezTo>
                    <a:pt x="12898" y="13762"/>
                    <a:pt x="12967" y="13773"/>
                    <a:pt x="13025" y="13773"/>
                  </a:cubicBezTo>
                  <a:cubicBezTo>
                    <a:pt x="13029" y="13773"/>
                    <a:pt x="13034" y="13773"/>
                    <a:pt x="13038" y="13773"/>
                  </a:cubicBezTo>
                  <a:cubicBezTo>
                    <a:pt x="13546" y="13758"/>
                    <a:pt x="14060" y="13487"/>
                    <a:pt x="13968" y="12917"/>
                  </a:cubicBezTo>
                  <a:cubicBezTo>
                    <a:pt x="13962" y="12881"/>
                    <a:pt x="13904" y="12866"/>
                    <a:pt x="13860" y="12866"/>
                  </a:cubicBezTo>
                  <a:cubicBezTo>
                    <a:pt x="13847" y="12866"/>
                    <a:pt x="13836" y="12868"/>
                    <a:pt x="13827" y="12870"/>
                  </a:cubicBezTo>
                  <a:cubicBezTo>
                    <a:pt x="13813" y="12874"/>
                    <a:pt x="13800" y="12879"/>
                    <a:pt x="13786" y="12883"/>
                  </a:cubicBezTo>
                  <a:lnTo>
                    <a:pt x="13786" y="12883"/>
                  </a:lnTo>
                  <a:cubicBezTo>
                    <a:pt x="13782" y="12882"/>
                    <a:pt x="13779" y="12880"/>
                    <a:pt x="13776" y="12879"/>
                  </a:cubicBezTo>
                  <a:lnTo>
                    <a:pt x="13776" y="12879"/>
                  </a:lnTo>
                  <a:cubicBezTo>
                    <a:pt x="13776" y="12881"/>
                    <a:pt x="13777" y="12883"/>
                    <a:pt x="13777" y="12885"/>
                  </a:cubicBezTo>
                  <a:lnTo>
                    <a:pt x="13777" y="12885"/>
                  </a:lnTo>
                  <a:cubicBezTo>
                    <a:pt x="13629" y="12930"/>
                    <a:pt x="13480" y="12973"/>
                    <a:pt x="13330" y="13008"/>
                  </a:cubicBezTo>
                  <a:cubicBezTo>
                    <a:pt x="13270" y="13023"/>
                    <a:pt x="13167" y="13030"/>
                    <a:pt x="13060" y="13030"/>
                  </a:cubicBezTo>
                  <a:cubicBezTo>
                    <a:pt x="12775" y="13030"/>
                    <a:pt x="12463" y="12976"/>
                    <a:pt x="12887" y="12862"/>
                  </a:cubicBezTo>
                  <a:cubicBezTo>
                    <a:pt x="13123" y="12800"/>
                    <a:pt x="13380" y="12662"/>
                    <a:pt x="13454" y="12416"/>
                  </a:cubicBezTo>
                  <a:cubicBezTo>
                    <a:pt x="13464" y="12381"/>
                    <a:pt x="13368" y="12368"/>
                    <a:pt x="13351" y="12368"/>
                  </a:cubicBezTo>
                  <a:cubicBezTo>
                    <a:pt x="12982" y="12344"/>
                    <a:pt x="12631" y="12295"/>
                    <a:pt x="12284" y="12164"/>
                  </a:cubicBezTo>
                  <a:cubicBezTo>
                    <a:pt x="12179" y="12125"/>
                    <a:pt x="11749" y="11796"/>
                    <a:pt x="11747" y="11795"/>
                  </a:cubicBezTo>
                  <a:lnTo>
                    <a:pt x="11747" y="11795"/>
                  </a:lnTo>
                  <a:cubicBezTo>
                    <a:pt x="11784" y="11801"/>
                    <a:pt x="11822" y="11804"/>
                    <a:pt x="11859" y="11804"/>
                  </a:cubicBezTo>
                  <a:cubicBezTo>
                    <a:pt x="12072" y="11804"/>
                    <a:pt x="12280" y="11718"/>
                    <a:pt x="12468" y="11628"/>
                  </a:cubicBezTo>
                  <a:cubicBezTo>
                    <a:pt x="12492" y="11617"/>
                    <a:pt x="12479" y="11594"/>
                    <a:pt x="12462" y="11586"/>
                  </a:cubicBezTo>
                  <a:cubicBezTo>
                    <a:pt x="12317" y="11510"/>
                    <a:pt x="12002" y="11180"/>
                    <a:pt x="11910" y="11180"/>
                  </a:cubicBezTo>
                  <a:cubicBezTo>
                    <a:pt x="12013" y="11180"/>
                    <a:pt x="12115" y="11170"/>
                    <a:pt x="12217" y="11160"/>
                  </a:cubicBezTo>
                  <a:cubicBezTo>
                    <a:pt x="12442" y="11138"/>
                    <a:pt x="12613" y="11055"/>
                    <a:pt x="12776" y="10905"/>
                  </a:cubicBezTo>
                  <a:cubicBezTo>
                    <a:pt x="12796" y="10888"/>
                    <a:pt x="12754" y="10867"/>
                    <a:pt x="12743" y="10862"/>
                  </a:cubicBezTo>
                  <a:cubicBezTo>
                    <a:pt x="12576" y="10785"/>
                    <a:pt x="12483" y="10756"/>
                    <a:pt x="12302" y="10750"/>
                  </a:cubicBezTo>
                  <a:lnTo>
                    <a:pt x="12302" y="10750"/>
                  </a:lnTo>
                  <a:cubicBezTo>
                    <a:pt x="12306" y="10750"/>
                    <a:pt x="12311" y="10750"/>
                    <a:pt x="12315" y="10750"/>
                  </a:cubicBezTo>
                  <a:cubicBezTo>
                    <a:pt x="12404" y="10750"/>
                    <a:pt x="12526" y="10728"/>
                    <a:pt x="12608" y="10698"/>
                  </a:cubicBezTo>
                  <a:cubicBezTo>
                    <a:pt x="12985" y="10558"/>
                    <a:pt x="13219" y="10314"/>
                    <a:pt x="13216" y="9898"/>
                  </a:cubicBezTo>
                  <a:cubicBezTo>
                    <a:pt x="13216" y="9856"/>
                    <a:pt x="13136" y="9848"/>
                    <a:pt x="13101" y="9848"/>
                  </a:cubicBezTo>
                  <a:cubicBezTo>
                    <a:pt x="13098" y="9848"/>
                    <a:pt x="13096" y="9848"/>
                    <a:pt x="13094" y="9848"/>
                  </a:cubicBezTo>
                  <a:cubicBezTo>
                    <a:pt x="13017" y="9852"/>
                    <a:pt x="12484" y="9936"/>
                    <a:pt x="12460" y="9936"/>
                  </a:cubicBezTo>
                  <a:cubicBezTo>
                    <a:pt x="12452" y="9936"/>
                    <a:pt x="12491" y="9928"/>
                    <a:pt x="12602" y="9909"/>
                  </a:cubicBezTo>
                  <a:cubicBezTo>
                    <a:pt x="12881" y="9858"/>
                    <a:pt x="13125" y="9675"/>
                    <a:pt x="13310" y="9472"/>
                  </a:cubicBezTo>
                  <a:cubicBezTo>
                    <a:pt x="13346" y="9433"/>
                    <a:pt x="13218" y="9415"/>
                    <a:pt x="13182" y="9415"/>
                  </a:cubicBezTo>
                  <a:cubicBezTo>
                    <a:pt x="13178" y="9415"/>
                    <a:pt x="13176" y="9415"/>
                    <a:pt x="13174" y="9416"/>
                  </a:cubicBezTo>
                  <a:cubicBezTo>
                    <a:pt x="13165" y="9418"/>
                    <a:pt x="13156" y="9420"/>
                    <a:pt x="13146" y="9422"/>
                  </a:cubicBezTo>
                  <a:lnTo>
                    <a:pt x="13146" y="9422"/>
                  </a:lnTo>
                  <a:cubicBezTo>
                    <a:pt x="13140" y="9420"/>
                    <a:pt x="13134" y="9417"/>
                    <a:pt x="13128" y="9415"/>
                  </a:cubicBezTo>
                  <a:cubicBezTo>
                    <a:pt x="13123" y="9420"/>
                    <a:pt x="13118" y="9425"/>
                    <a:pt x="13114" y="9430"/>
                  </a:cubicBezTo>
                  <a:lnTo>
                    <a:pt x="13114" y="9430"/>
                  </a:lnTo>
                  <a:cubicBezTo>
                    <a:pt x="12933" y="9469"/>
                    <a:pt x="12749" y="9489"/>
                    <a:pt x="12567" y="9489"/>
                  </a:cubicBezTo>
                  <a:cubicBezTo>
                    <a:pt x="11761" y="9489"/>
                    <a:pt x="10991" y="9100"/>
                    <a:pt x="10711" y="8299"/>
                  </a:cubicBezTo>
                  <a:lnTo>
                    <a:pt x="10711" y="8299"/>
                  </a:lnTo>
                  <a:cubicBezTo>
                    <a:pt x="10902" y="8405"/>
                    <a:pt x="11127" y="8432"/>
                    <a:pt x="11354" y="8432"/>
                  </a:cubicBezTo>
                  <a:cubicBezTo>
                    <a:pt x="11511" y="8432"/>
                    <a:pt x="11670" y="8419"/>
                    <a:pt x="11819" y="8410"/>
                  </a:cubicBezTo>
                  <a:cubicBezTo>
                    <a:pt x="11854" y="8409"/>
                    <a:pt x="11885" y="8385"/>
                    <a:pt x="11846" y="8361"/>
                  </a:cubicBezTo>
                  <a:cubicBezTo>
                    <a:pt x="11551" y="8178"/>
                    <a:pt x="11296" y="7965"/>
                    <a:pt x="11108" y="7681"/>
                  </a:cubicBezTo>
                  <a:lnTo>
                    <a:pt x="11108" y="7681"/>
                  </a:lnTo>
                  <a:cubicBezTo>
                    <a:pt x="11281" y="7769"/>
                    <a:pt x="11479" y="7821"/>
                    <a:pt x="11671" y="7821"/>
                  </a:cubicBezTo>
                  <a:cubicBezTo>
                    <a:pt x="11941" y="7821"/>
                    <a:pt x="12198" y="7718"/>
                    <a:pt x="12352" y="7468"/>
                  </a:cubicBezTo>
                  <a:cubicBezTo>
                    <a:pt x="12366" y="7446"/>
                    <a:pt x="12338" y="7430"/>
                    <a:pt x="12319" y="7424"/>
                  </a:cubicBezTo>
                  <a:cubicBezTo>
                    <a:pt x="11896" y="7269"/>
                    <a:pt x="11455" y="7195"/>
                    <a:pt x="11034" y="7033"/>
                  </a:cubicBezTo>
                  <a:cubicBezTo>
                    <a:pt x="10637" y="6881"/>
                    <a:pt x="10358" y="6592"/>
                    <a:pt x="10107" y="6266"/>
                  </a:cubicBezTo>
                  <a:cubicBezTo>
                    <a:pt x="10039" y="6176"/>
                    <a:pt x="9978" y="6081"/>
                    <a:pt x="9920" y="5985"/>
                  </a:cubicBezTo>
                  <a:lnTo>
                    <a:pt x="9920" y="5985"/>
                  </a:lnTo>
                  <a:cubicBezTo>
                    <a:pt x="9994" y="6037"/>
                    <a:pt x="10076" y="6065"/>
                    <a:pt x="10166" y="6065"/>
                  </a:cubicBezTo>
                  <a:cubicBezTo>
                    <a:pt x="10178" y="6065"/>
                    <a:pt x="10190" y="6064"/>
                    <a:pt x="10203" y="6063"/>
                  </a:cubicBezTo>
                  <a:cubicBezTo>
                    <a:pt x="10207" y="6064"/>
                    <a:pt x="10219" y="6065"/>
                    <a:pt x="10232" y="6065"/>
                  </a:cubicBezTo>
                  <a:cubicBezTo>
                    <a:pt x="10263" y="6065"/>
                    <a:pt x="10304" y="6059"/>
                    <a:pt x="10290" y="6033"/>
                  </a:cubicBezTo>
                  <a:cubicBezTo>
                    <a:pt x="10287" y="6025"/>
                    <a:pt x="10024" y="5541"/>
                    <a:pt x="10186" y="5541"/>
                  </a:cubicBezTo>
                  <a:cubicBezTo>
                    <a:pt x="10196" y="5541"/>
                    <a:pt x="10207" y="5543"/>
                    <a:pt x="10220" y="5547"/>
                  </a:cubicBezTo>
                  <a:cubicBezTo>
                    <a:pt x="10368" y="5589"/>
                    <a:pt x="10393" y="5595"/>
                    <a:pt x="10544" y="5623"/>
                  </a:cubicBezTo>
                  <a:cubicBezTo>
                    <a:pt x="10549" y="5623"/>
                    <a:pt x="10561" y="5624"/>
                    <a:pt x="10574" y="5624"/>
                  </a:cubicBezTo>
                  <a:cubicBezTo>
                    <a:pt x="10603" y="5624"/>
                    <a:pt x="10641" y="5619"/>
                    <a:pt x="10631" y="5592"/>
                  </a:cubicBezTo>
                  <a:cubicBezTo>
                    <a:pt x="10526" y="5296"/>
                    <a:pt x="10345" y="5249"/>
                    <a:pt x="10748" y="5209"/>
                  </a:cubicBezTo>
                  <a:cubicBezTo>
                    <a:pt x="10964" y="5187"/>
                    <a:pt x="11114" y="5092"/>
                    <a:pt x="11252" y="4926"/>
                  </a:cubicBezTo>
                  <a:cubicBezTo>
                    <a:pt x="11282" y="4888"/>
                    <a:pt x="11170" y="4869"/>
                    <a:pt x="11153" y="4869"/>
                  </a:cubicBezTo>
                  <a:cubicBezTo>
                    <a:pt x="10436" y="4841"/>
                    <a:pt x="9758" y="4571"/>
                    <a:pt x="9203" y="4120"/>
                  </a:cubicBezTo>
                  <a:cubicBezTo>
                    <a:pt x="9105" y="4042"/>
                    <a:pt x="8927" y="3847"/>
                    <a:pt x="8866" y="3821"/>
                  </a:cubicBezTo>
                  <a:lnTo>
                    <a:pt x="8866" y="3821"/>
                  </a:lnTo>
                  <a:cubicBezTo>
                    <a:pt x="9040" y="3893"/>
                    <a:pt x="9120" y="3890"/>
                    <a:pt x="9303" y="3900"/>
                  </a:cubicBezTo>
                  <a:cubicBezTo>
                    <a:pt x="9312" y="3900"/>
                    <a:pt x="9388" y="3896"/>
                    <a:pt x="9370" y="3867"/>
                  </a:cubicBezTo>
                  <a:cubicBezTo>
                    <a:pt x="9255" y="3703"/>
                    <a:pt x="8951" y="3524"/>
                    <a:pt x="9236" y="3524"/>
                  </a:cubicBezTo>
                  <a:cubicBezTo>
                    <a:pt x="9249" y="3524"/>
                    <a:pt x="9263" y="3524"/>
                    <a:pt x="9279" y="3525"/>
                  </a:cubicBezTo>
                  <a:cubicBezTo>
                    <a:pt x="9291" y="3525"/>
                    <a:pt x="9303" y="3526"/>
                    <a:pt x="9314" y="3526"/>
                  </a:cubicBezTo>
                  <a:cubicBezTo>
                    <a:pt x="9491" y="3526"/>
                    <a:pt x="9638" y="3461"/>
                    <a:pt x="9787" y="3369"/>
                  </a:cubicBezTo>
                  <a:cubicBezTo>
                    <a:pt x="9819" y="3351"/>
                    <a:pt x="9784" y="3327"/>
                    <a:pt x="9763" y="3318"/>
                  </a:cubicBezTo>
                  <a:cubicBezTo>
                    <a:pt x="9623" y="3254"/>
                    <a:pt x="9482" y="3200"/>
                    <a:pt x="9338" y="3145"/>
                  </a:cubicBezTo>
                  <a:cubicBezTo>
                    <a:pt x="8845" y="2955"/>
                    <a:pt x="9035" y="2940"/>
                    <a:pt x="9216" y="2940"/>
                  </a:cubicBezTo>
                  <a:cubicBezTo>
                    <a:pt x="9250" y="2940"/>
                    <a:pt x="9284" y="2941"/>
                    <a:pt x="9312" y="2941"/>
                  </a:cubicBezTo>
                  <a:cubicBezTo>
                    <a:pt x="9323" y="2941"/>
                    <a:pt x="9333" y="2941"/>
                    <a:pt x="9342" y="2941"/>
                  </a:cubicBezTo>
                  <a:cubicBezTo>
                    <a:pt x="9589" y="2935"/>
                    <a:pt x="9810" y="2918"/>
                    <a:pt x="10024" y="2784"/>
                  </a:cubicBezTo>
                  <a:cubicBezTo>
                    <a:pt x="10054" y="2763"/>
                    <a:pt x="10022" y="2742"/>
                    <a:pt x="10000" y="2733"/>
                  </a:cubicBezTo>
                  <a:cubicBezTo>
                    <a:pt x="9616" y="2571"/>
                    <a:pt x="9231" y="2524"/>
                    <a:pt x="8824" y="2522"/>
                  </a:cubicBezTo>
                  <a:lnTo>
                    <a:pt x="8824" y="2522"/>
                  </a:lnTo>
                  <a:cubicBezTo>
                    <a:pt x="9155" y="2220"/>
                    <a:pt x="9416" y="1834"/>
                    <a:pt x="9472" y="1383"/>
                  </a:cubicBezTo>
                  <a:cubicBezTo>
                    <a:pt x="9478" y="1349"/>
                    <a:pt x="9423" y="1335"/>
                    <a:pt x="9374" y="1335"/>
                  </a:cubicBezTo>
                  <a:cubicBezTo>
                    <a:pt x="9345" y="1335"/>
                    <a:pt x="9319" y="1340"/>
                    <a:pt x="9308" y="1348"/>
                  </a:cubicBezTo>
                  <a:cubicBezTo>
                    <a:pt x="9307" y="1349"/>
                    <a:pt x="9306" y="1349"/>
                    <a:pt x="9306" y="1350"/>
                  </a:cubicBezTo>
                  <a:lnTo>
                    <a:pt x="9306" y="1350"/>
                  </a:lnTo>
                  <a:cubicBezTo>
                    <a:pt x="9300" y="1349"/>
                    <a:pt x="9294" y="1347"/>
                    <a:pt x="9288" y="1346"/>
                  </a:cubicBezTo>
                  <a:cubicBezTo>
                    <a:pt x="9287" y="1352"/>
                    <a:pt x="9286" y="1359"/>
                    <a:pt x="9285" y="1365"/>
                  </a:cubicBezTo>
                  <a:lnTo>
                    <a:pt x="9285" y="1365"/>
                  </a:lnTo>
                  <a:cubicBezTo>
                    <a:pt x="8976" y="1597"/>
                    <a:pt x="8667" y="1808"/>
                    <a:pt x="8344" y="2013"/>
                  </a:cubicBezTo>
                  <a:lnTo>
                    <a:pt x="8344" y="2013"/>
                  </a:lnTo>
                  <a:cubicBezTo>
                    <a:pt x="8434" y="1812"/>
                    <a:pt x="8496" y="1604"/>
                    <a:pt x="8553" y="1383"/>
                  </a:cubicBezTo>
                  <a:cubicBezTo>
                    <a:pt x="8561" y="1352"/>
                    <a:pt x="8498" y="1335"/>
                    <a:pt x="8446" y="1335"/>
                  </a:cubicBezTo>
                  <a:cubicBezTo>
                    <a:pt x="8420" y="1335"/>
                    <a:pt x="8397" y="1340"/>
                    <a:pt x="8388" y="1348"/>
                  </a:cubicBezTo>
                  <a:cubicBezTo>
                    <a:pt x="8388" y="1349"/>
                    <a:pt x="8387" y="1350"/>
                    <a:pt x="8387" y="1350"/>
                  </a:cubicBezTo>
                  <a:lnTo>
                    <a:pt x="8387" y="1350"/>
                  </a:lnTo>
                  <a:cubicBezTo>
                    <a:pt x="8380" y="1349"/>
                    <a:pt x="8373" y="1347"/>
                    <a:pt x="8366" y="1346"/>
                  </a:cubicBezTo>
                  <a:cubicBezTo>
                    <a:pt x="8363" y="1358"/>
                    <a:pt x="8360" y="1370"/>
                    <a:pt x="8357" y="1382"/>
                  </a:cubicBezTo>
                  <a:lnTo>
                    <a:pt x="8357" y="1382"/>
                  </a:lnTo>
                  <a:cubicBezTo>
                    <a:pt x="8162" y="1592"/>
                    <a:pt x="8015" y="1831"/>
                    <a:pt x="7849" y="2059"/>
                  </a:cubicBezTo>
                  <a:lnTo>
                    <a:pt x="7849" y="2059"/>
                  </a:lnTo>
                  <a:cubicBezTo>
                    <a:pt x="7810" y="1530"/>
                    <a:pt x="7837" y="974"/>
                    <a:pt x="7720" y="464"/>
                  </a:cubicBezTo>
                  <a:cubicBezTo>
                    <a:pt x="7654" y="170"/>
                    <a:pt x="7551" y="1"/>
                    <a:pt x="7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8"/>
            <p:cNvSpPr/>
            <p:nvPr/>
          </p:nvSpPr>
          <p:spPr>
            <a:xfrm>
              <a:off x="6416362" y="2415230"/>
              <a:ext cx="166785" cy="334759"/>
            </a:xfrm>
            <a:custGeom>
              <a:rect b="b" l="l" r="r" t="t"/>
              <a:pathLst>
                <a:path extrusionOk="0" h="18590" w="9262">
                  <a:moveTo>
                    <a:pt x="4653" y="0"/>
                  </a:moveTo>
                  <a:cubicBezTo>
                    <a:pt x="4344" y="0"/>
                    <a:pt x="4035" y="223"/>
                    <a:pt x="4018" y="569"/>
                  </a:cubicBezTo>
                  <a:lnTo>
                    <a:pt x="4118" y="613"/>
                  </a:lnTo>
                  <a:cubicBezTo>
                    <a:pt x="3900" y="549"/>
                    <a:pt x="3623" y="526"/>
                    <a:pt x="3425" y="417"/>
                  </a:cubicBezTo>
                  <a:lnTo>
                    <a:pt x="3425" y="417"/>
                  </a:lnTo>
                  <a:cubicBezTo>
                    <a:pt x="3485" y="591"/>
                    <a:pt x="3762" y="678"/>
                    <a:pt x="3900" y="786"/>
                  </a:cubicBezTo>
                  <a:lnTo>
                    <a:pt x="3227" y="786"/>
                  </a:lnTo>
                  <a:cubicBezTo>
                    <a:pt x="3305" y="960"/>
                    <a:pt x="3465" y="1135"/>
                    <a:pt x="3662" y="1157"/>
                  </a:cubicBezTo>
                  <a:cubicBezTo>
                    <a:pt x="3424" y="1439"/>
                    <a:pt x="3245" y="1807"/>
                    <a:pt x="3028" y="2133"/>
                  </a:cubicBezTo>
                  <a:cubicBezTo>
                    <a:pt x="3306" y="2133"/>
                    <a:pt x="3523" y="2004"/>
                    <a:pt x="3741" y="1830"/>
                  </a:cubicBezTo>
                  <a:lnTo>
                    <a:pt x="3741" y="1830"/>
                  </a:lnTo>
                  <a:cubicBezTo>
                    <a:pt x="3722" y="2373"/>
                    <a:pt x="3127" y="3002"/>
                    <a:pt x="2672" y="3110"/>
                  </a:cubicBezTo>
                  <a:cubicBezTo>
                    <a:pt x="2791" y="3143"/>
                    <a:pt x="2910" y="3164"/>
                    <a:pt x="3028" y="3164"/>
                  </a:cubicBezTo>
                  <a:cubicBezTo>
                    <a:pt x="3147" y="3164"/>
                    <a:pt x="3265" y="3143"/>
                    <a:pt x="3384" y="3088"/>
                  </a:cubicBezTo>
                  <a:lnTo>
                    <a:pt x="3384" y="3088"/>
                  </a:lnTo>
                  <a:cubicBezTo>
                    <a:pt x="3227" y="3327"/>
                    <a:pt x="3127" y="3653"/>
                    <a:pt x="2950" y="3891"/>
                  </a:cubicBezTo>
                  <a:cubicBezTo>
                    <a:pt x="2752" y="4173"/>
                    <a:pt x="2554" y="4369"/>
                    <a:pt x="2317" y="4609"/>
                  </a:cubicBezTo>
                  <a:cubicBezTo>
                    <a:pt x="2401" y="4647"/>
                    <a:pt x="2493" y="4660"/>
                    <a:pt x="2585" y="4660"/>
                  </a:cubicBezTo>
                  <a:cubicBezTo>
                    <a:pt x="2755" y="4660"/>
                    <a:pt x="2929" y="4614"/>
                    <a:pt x="3069" y="4586"/>
                  </a:cubicBezTo>
                  <a:lnTo>
                    <a:pt x="3069" y="4586"/>
                  </a:lnTo>
                  <a:cubicBezTo>
                    <a:pt x="2991" y="5130"/>
                    <a:pt x="2713" y="5499"/>
                    <a:pt x="2238" y="5737"/>
                  </a:cubicBezTo>
                  <a:cubicBezTo>
                    <a:pt x="2456" y="5737"/>
                    <a:pt x="2673" y="5737"/>
                    <a:pt x="2872" y="5672"/>
                  </a:cubicBezTo>
                  <a:lnTo>
                    <a:pt x="2872" y="5672"/>
                  </a:lnTo>
                  <a:cubicBezTo>
                    <a:pt x="2833" y="5777"/>
                    <a:pt x="2790" y="5883"/>
                    <a:pt x="2751" y="5993"/>
                  </a:cubicBezTo>
                  <a:cubicBezTo>
                    <a:pt x="2338" y="6604"/>
                    <a:pt x="2228" y="6684"/>
                    <a:pt x="1981" y="7062"/>
                  </a:cubicBezTo>
                  <a:cubicBezTo>
                    <a:pt x="1703" y="7517"/>
                    <a:pt x="1387" y="7930"/>
                    <a:pt x="991" y="8278"/>
                  </a:cubicBezTo>
                  <a:cubicBezTo>
                    <a:pt x="1288" y="8233"/>
                    <a:pt x="1685" y="8278"/>
                    <a:pt x="1922" y="8016"/>
                  </a:cubicBezTo>
                  <a:lnTo>
                    <a:pt x="1922" y="8016"/>
                  </a:lnTo>
                  <a:cubicBezTo>
                    <a:pt x="1764" y="8582"/>
                    <a:pt x="1466" y="8929"/>
                    <a:pt x="1188" y="9406"/>
                  </a:cubicBezTo>
                  <a:cubicBezTo>
                    <a:pt x="1445" y="9384"/>
                    <a:pt x="1684" y="9254"/>
                    <a:pt x="1941" y="9167"/>
                  </a:cubicBezTo>
                  <a:lnTo>
                    <a:pt x="1941" y="9167"/>
                  </a:lnTo>
                  <a:cubicBezTo>
                    <a:pt x="1783" y="9710"/>
                    <a:pt x="1563" y="10166"/>
                    <a:pt x="1168" y="10535"/>
                  </a:cubicBezTo>
                  <a:cubicBezTo>
                    <a:pt x="832" y="10841"/>
                    <a:pt x="178" y="11382"/>
                    <a:pt x="0" y="11773"/>
                  </a:cubicBezTo>
                  <a:cubicBezTo>
                    <a:pt x="91" y="11782"/>
                    <a:pt x="178" y="11788"/>
                    <a:pt x="264" y="11788"/>
                  </a:cubicBezTo>
                  <a:cubicBezTo>
                    <a:pt x="383" y="11788"/>
                    <a:pt x="499" y="11777"/>
                    <a:pt x="614" y="11752"/>
                  </a:cubicBezTo>
                  <a:lnTo>
                    <a:pt x="614" y="11752"/>
                  </a:lnTo>
                  <a:cubicBezTo>
                    <a:pt x="454" y="11991"/>
                    <a:pt x="257" y="12187"/>
                    <a:pt x="97" y="12447"/>
                  </a:cubicBezTo>
                  <a:cubicBezTo>
                    <a:pt x="112" y="12448"/>
                    <a:pt x="127" y="12449"/>
                    <a:pt x="142" y="12449"/>
                  </a:cubicBezTo>
                  <a:cubicBezTo>
                    <a:pt x="420" y="12449"/>
                    <a:pt x="665" y="12268"/>
                    <a:pt x="909" y="12164"/>
                  </a:cubicBezTo>
                  <a:lnTo>
                    <a:pt x="909" y="12164"/>
                  </a:lnTo>
                  <a:cubicBezTo>
                    <a:pt x="692" y="12687"/>
                    <a:pt x="375" y="13185"/>
                    <a:pt x="197" y="13706"/>
                  </a:cubicBezTo>
                  <a:cubicBezTo>
                    <a:pt x="475" y="13577"/>
                    <a:pt x="831" y="13403"/>
                    <a:pt x="1048" y="13142"/>
                  </a:cubicBezTo>
                  <a:lnTo>
                    <a:pt x="1048" y="13142"/>
                  </a:lnTo>
                  <a:cubicBezTo>
                    <a:pt x="989" y="13359"/>
                    <a:pt x="851" y="13598"/>
                    <a:pt x="851" y="13815"/>
                  </a:cubicBezTo>
                  <a:cubicBezTo>
                    <a:pt x="990" y="13793"/>
                    <a:pt x="1108" y="13750"/>
                    <a:pt x="1228" y="13727"/>
                  </a:cubicBezTo>
                  <a:lnTo>
                    <a:pt x="1228" y="13727"/>
                  </a:lnTo>
                  <a:cubicBezTo>
                    <a:pt x="1149" y="14009"/>
                    <a:pt x="1089" y="14336"/>
                    <a:pt x="950" y="14597"/>
                  </a:cubicBezTo>
                  <a:cubicBezTo>
                    <a:pt x="772" y="14943"/>
                    <a:pt x="456" y="15140"/>
                    <a:pt x="258" y="15464"/>
                  </a:cubicBezTo>
                  <a:cubicBezTo>
                    <a:pt x="535" y="15464"/>
                    <a:pt x="832" y="15399"/>
                    <a:pt x="1089" y="15247"/>
                  </a:cubicBezTo>
                  <a:lnTo>
                    <a:pt x="1089" y="15247"/>
                  </a:lnTo>
                  <a:cubicBezTo>
                    <a:pt x="1011" y="16006"/>
                    <a:pt x="594" y="16615"/>
                    <a:pt x="138" y="17137"/>
                  </a:cubicBezTo>
                  <a:lnTo>
                    <a:pt x="2138" y="18527"/>
                  </a:lnTo>
                  <a:cubicBezTo>
                    <a:pt x="2381" y="18572"/>
                    <a:pt x="2621" y="18589"/>
                    <a:pt x="2860" y="18589"/>
                  </a:cubicBezTo>
                  <a:cubicBezTo>
                    <a:pt x="3675" y="18589"/>
                    <a:pt x="4474" y="18387"/>
                    <a:pt x="5284" y="18353"/>
                  </a:cubicBezTo>
                  <a:cubicBezTo>
                    <a:pt x="6036" y="18309"/>
                    <a:pt x="6789" y="18136"/>
                    <a:pt x="7520" y="17918"/>
                  </a:cubicBezTo>
                  <a:cubicBezTo>
                    <a:pt x="7876" y="17832"/>
                    <a:pt x="9262" y="17397"/>
                    <a:pt x="9223" y="16855"/>
                  </a:cubicBezTo>
                  <a:cubicBezTo>
                    <a:pt x="9208" y="16620"/>
                    <a:pt x="8496" y="16228"/>
                    <a:pt x="8337" y="16142"/>
                  </a:cubicBezTo>
                  <a:lnTo>
                    <a:pt x="8337" y="16142"/>
                  </a:lnTo>
                  <a:cubicBezTo>
                    <a:pt x="8458" y="16195"/>
                    <a:pt x="8607" y="16224"/>
                    <a:pt x="8750" y="16224"/>
                  </a:cubicBezTo>
                  <a:cubicBezTo>
                    <a:pt x="8842" y="16224"/>
                    <a:pt x="8932" y="16212"/>
                    <a:pt x="9010" y="16186"/>
                  </a:cubicBezTo>
                  <a:cubicBezTo>
                    <a:pt x="8715" y="16012"/>
                    <a:pt x="8319" y="15643"/>
                    <a:pt x="8259" y="15231"/>
                  </a:cubicBezTo>
                  <a:cubicBezTo>
                    <a:pt x="8347" y="15231"/>
                    <a:pt x="8454" y="15242"/>
                    <a:pt x="8561" y="15242"/>
                  </a:cubicBezTo>
                  <a:cubicBezTo>
                    <a:pt x="8719" y="15242"/>
                    <a:pt x="8876" y="15218"/>
                    <a:pt x="8972" y="15101"/>
                  </a:cubicBezTo>
                  <a:cubicBezTo>
                    <a:pt x="8516" y="15015"/>
                    <a:pt x="8160" y="14450"/>
                    <a:pt x="7784" y="14167"/>
                  </a:cubicBezTo>
                  <a:lnTo>
                    <a:pt x="7784" y="14167"/>
                  </a:lnTo>
                  <a:cubicBezTo>
                    <a:pt x="7892" y="14215"/>
                    <a:pt x="8042" y="14249"/>
                    <a:pt x="8188" y="14249"/>
                  </a:cubicBezTo>
                  <a:cubicBezTo>
                    <a:pt x="8309" y="14249"/>
                    <a:pt x="8427" y="14225"/>
                    <a:pt x="8517" y="14167"/>
                  </a:cubicBezTo>
                  <a:cubicBezTo>
                    <a:pt x="8180" y="14059"/>
                    <a:pt x="7588" y="13689"/>
                    <a:pt x="7488" y="13276"/>
                  </a:cubicBezTo>
                  <a:lnTo>
                    <a:pt x="7488" y="13276"/>
                  </a:lnTo>
                  <a:cubicBezTo>
                    <a:pt x="7706" y="13364"/>
                    <a:pt x="7904" y="13494"/>
                    <a:pt x="8140" y="13494"/>
                  </a:cubicBezTo>
                  <a:cubicBezTo>
                    <a:pt x="7883" y="13232"/>
                    <a:pt x="7588" y="12821"/>
                    <a:pt x="7606" y="12407"/>
                  </a:cubicBezTo>
                  <a:lnTo>
                    <a:pt x="7606" y="12407"/>
                  </a:lnTo>
                  <a:cubicBezTo>
                    <a:pt x="7824" y="12515"/>
                    <a:pt x="8062" y="12537"/>
                    <a:pt x="8298" y="12537"/>
                  </a:cubicBezTo>
                  <a:cubicBezTo>
                    <a:pt x="7941" y="12385"/>
                    <a:pt x="7408" y="12146"/>
                    <a:pt x="7249" y="11754"/>
                  </a:cubicBezTo>
                  <a:lnTo>
                    <a:pt x="7249" y="11754"/>
                  </a:lnTo>
                  <a:cubicBezTo>
                    <a:pt x="7431" y="11788"/>
                    <a:pt x="7590" y="11834"/>
                    <a:pt x="7771" y="11834"/>
                  </a:cubicBezTo>
                  <a:cubicBezTo>
                    <a:pt x="7825" y="11834"/>
                    <a:pt x="7882" y="11829"/>
                    <a:pt x="7941" y="11820"/>
                  </a:cubicBezTo>
                  <a:cubicBezTo>
                    <a:pt x="7467" y="11451"/>
                    <a:pt x="6933" y="10952"/>
                    <a:pt x="6813" y="10300"/>
                  </a:cubicBezTo>
                  <a:cubicBezTo>
                    <a:pt x="6843" y="10296"/>
                    <a:pt x="6874" y="10294"/>
                    <a:pt x="6904" y="10294"/>
                  </a:cubicBezTo>
                  <a:cubicBezTo>
                    <a:pt x="7032" y="10294"/>
                    <a:pt x="7156" y="10326"/>
                    <a:pt x="7269" y="10343"/>
                  </a:cubicBezTo>
                  <a:cubicBezTo>
                    <a:pt x="6753" y="10170"/>
                    <a:pt x="6478" y="9627"/>
                    <a:pt x="6417" y="9062"/>
                  </a:cubicBezTo>
                  <a:lnTo>
                    <a:pt x="6417" y="9062"/>
                  </a:lnTo>
                  <a:cubicBezTo>
                    <a:pt x="6557" y="9147"/>
                    <a:pt x="6695" y="9178"/>
                    <a:pt x="6843" y="9178"/>
                  </a:cubicBezTo>
                  <a:cubicBezTo>
                    <a:pt x="6885" y="9178"/>
                    <a:pt x="6927" y="9176"/>
                    <a:pt x="6971" y="9172"/>
                  </a:cubicBezTo>
                  <a:cubicBezTo>
                    <a:pt x="6753" y="8997"/>
                    <a:pt x="6535" y="8932"/>
                    <a:pt x="6338" y="8716"/>
                  </a:cubicBezTo>
                  <a:cubicBezTo>
                    <a:pt x="6159" y="8476"/>
                    <a:pt x="6020" y="8195"/>
                    <a:pt x="5803" y="7976"/>
                  </a:cubicBezTo>
                  <a:lnTo>
                    <a:pt x="5803" y="7976"/>
                  </a:lnTo>
                  <a:cubicBezTo>
                    <a:pt x="6000" y="8155"/>
                    <a:pt x="6412" y="8351"/>
                    <a:pt x="6678" y="8351"/>
                  </a:cubicBezTo>
                  <a:cubicBezTo>
                    <a:pt x="6704" y="8351"/>
                    <a:pt x="6728" y="8350"/>
                    <a:pt x="6751" y="8346"/>
                  </a:cubicBezTo>
                  <a:cubicBezTo>
                    <a:pt x="6356" y="8034"/>
                    <a:pt x="6088" y="7705"/>
                    <a:pt x="5812" y="7308"/>
                  </a:cubicBezTo>
                  <a:lnTo>
                    <a:pt x="5812" y="7308"/>
                  </a:lnTo>
                  <a:cubicBezTo>
                    <a:pt x="5821" y="7321"/>
                    <a:pt x="5831" y="7333"/>
                    <a:pt x="5841" y="7346"/>
                  </a:cubicBezTo>
                  <a:cubicBezTo>
                    <a:pt x="5564" y="6760"/>
                    <a:pt x="5523" y="6173"/>
                    <a:pt x="5366" y="5564"/>
                  </a:cubicBezTo>
                  <a:lnTo>
                    <a:pt x="5366" y="5564"/>
                  </a:lnTo>
                  <a:cubicBezTo>
                    <a:pt x="5563" y="5596"/>
                    <a:pt x="5749" y="5626"/>
                    <a:pt x="5933" y="5626"/>
                  </a:cubicBezTo>
                  <a:cubicBezTo>
                    <a:pt x="6008" y="5626"/>
                    <a:pt x="6083" y="5621"/>
                    <a:pt x="6158" y="5609"/>
                  </a:cubicBezTo>
                  <a:cubicBezTo>
                    <a:pt x="5861" y="5347"/>
                    <a:pt x="5801" y="4999"/>
                    <a:pt x="5662" y="4610"/>
                  </a:cubicBezTo>
                  <a:lnTo>
                    <a:pt x="5662" y="4610"/>
                  </a:lnTo>
                  <a:cubicBezTo>
                    <a:pt x="5879" y="4699"/>
                    <a:pt x="6105" y="4757"/>
                    <a:pt x="6328" y="4757"/>
                  </a:cubicBezTo>
                  <a:cubicBezTo>
                    <a:pt x="6431" y="4757"/>
                    <a:pt x="6532" y="4745"/>
                    <a:pt x="6632" y="4717"/>
                  </a:cubicBezTo>
                  <a:cubicBezTo>
                    <a:pt x="5900" y="4565"/>
                    <a:pt x="5386" y="3197"/>
                    <a:pt x="5228" y="2502"/>
                  </a:cubicBezTo>
                  <a:lnTo>
                    <a:pt x="5228" y="2502"/>
                  </a:lnTo>
                  <a:cubicBezTo>
                    <a:pt x="5359" y="2526"/>
                    <a:pt x="5533" y="2563"/>
                    <a:pt x="5697" y="2606"/>
                  </a:cubicBezTo>
                  <a:cubicBezTo>
                    <a:pt x="5224" y="2282"/>
                    <a:pt x="4791" y="1351"/>
                    <a:pt x="4712" y="917"/>
                  </a:cubicBezTo>
                  <a:cubicBezTo>
                    <a:pt x="4811" y="873"/>
                    <a:pt x="4929" y="851"/>
                    <a:pt x="5028" y="851"/>
                  </a:cubicBezTo>
                  <a:cubicBezTo>
                    <a:pt x="4890" y="633"/>
                    <a:pt x="4612" y="656"/>
                    <a:pt x="4395" y="611"/>
                  </a:cubicBezTo>
                  <a:cubicBezTo>
                    <a:pt x="4513" y="394"/>
                    <a:pt x="4712" y="242"/>
                    <a:pt x="4831" y="26"/>
                  </a:cubicBezTo>
                  <a:cubicBezTo>
                    <a:pt x="4773" y="8"/>
                    <a:pt x="4713" y="0"/>
                    <a:pt x="4653"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8"/>
            <p:cNvSpPr/>
            <p:nvPr/>
          </p:nvSpPr>
          <p:spPr>
            <a:xfrm>
              <a:off x="6519041" y="2462193"/>
              <a:ext cx="6519" cy="2107"/>
            </a:xfrm>
            <a:custGeom>
              <a:rect b="b" l="l" r="r" t="t"/>
              <a:pathLst>
                <a:path extrusionOk="0" h="117" w="362">
                  <a:moveTo>
                    <a:pt x="0" y="1"/>
                  </a:moveTo>
                  <a:lnTo>
                    <a:pt x="0" y="1"/>
                  </a:lnTo>
                  <a:cubicBezTo>
                    <a:pt x="105" y="73"/>
                    <a:pt x="213" y="116"/>
                    <a:pt x="320" y="116"/>
                  </a:cubicBezTo>
                  <a:cubicBezTo>
                    <a:pt x="333" y="116"/>
                    <a:pt x="347" y="116"/>
                    <a:pt x="361" y="114"/>
                  </a:cubicBezTo>
                  <a:cubicBezTo>
                    <a:pt x="263" y="74"/>
                    <a:pt x="134" y="36"/>
                    <a:pt x="0"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8"/>
            <p:cNvSpPr/>
            <p:nvPr/>
          </p:nvSpPr>
          <p:spPr>
            <a:xfrm>
              <a:off x="6465469" y="2433345"/>
              <a:ext cx="28470" cy="12569"/>
            </a:xfrm>
            <a:custGeom>
              <a:rect b="b" l="l" r="r" t="t"/>
              <a:pathLst>
                <a:path extrusionOk="0" h="698" w="1581">
                  <a:moveTo>
                    <a:pt x="1195" y="621"/>
                  </a:moveTo>
                  <a:cubicBezTo>
                    <a:pt x="1199" y="624"/>
                    <a:pt x="1201" y="625"/>
                    <a:pt x="1203" y="625"/>
                  </a:cubicBezTo>
                  <a:lnTo>
                    <a:pt x="1203" y="625"/>
                  </a:lnTo>
                  <a:cubicBezTo>
                    <a:pt x="1203" y="625"/>
                    <a:pt x="1203" y="626"/>
                    <a:pt x="1203" y="626"/>
                  </a:cubicBezTo>
                  <a:lnTo>
                    <a:pt x="1203" y="626"/>
                  </a:lnTo>
                  <a:lnTo>
                    <a:pt x="1196" y="623"/>
                  </a:lnTo>
                  <a:lnTo>
                    <a:pt x="1195" y="621"/>
                  </a:lnTo>
                  <a:close/>
                  <a:moveTo>
                    <a:pt x="1205" y="627"/>
                  </a:moveTo>
                  <a:cubicBezTo>
                    <a:pt x="1206" y="627"/>
                    <a:pt x="1206" y="627"/>
                    <a:pt x="1207" y="627"/>
                  </a:cubicBezTo>
                  <a:lnTo>
                    <a:pt x="1205" y="627"/>
                  </a:lnTo>
                  <a:lnTo>
                    <a:pt x="1205" y="627"/>
                  </a:lnTo>
                  <a:cubicBezTo>
                    <a:pt x="1205" y="627"/>
                    <a:pt x="1205" y="627"/>
                    <a:pt x="1205" y="627"/>
                  </a:cubicBezTo>
                  <a:close/>
                  <a:moveTo>
                    <a:pt x="1276" y="1"/>
                  </a:moveTo>
                  <a:cubicBezTo>
                    <a:pt x="1261" y="1"/>
                    <a:pt x="1247" y="7"/>
                    <a:pt x="1237" y="19"/>
                  </a:cubicBezTo>
                  <a:cubicBezTo>
                    <a:pt x="1142" y="129"/>
                    <a:pt x="1059" y="244"/>
                    <a:pt x="961" y="338"/>
                  </a:cubicBezTo>
                  <a:cubicBezTo>
                    <a:pt x="891" y="404"/>
                    <a:pt x="814" y="458"/>
                    <a:pt x="728" y="491"/>
                  </a:cubicBezTo>
                  <a:lnTo>
                    <a:pt x="728" y="491"/>
                  </a:lnTo>
                  <a:cubicBezTo>
                    <a:pt x="795" y="355"/>
                    <a:pt x="863" y="216"/>
                    <a:pt x="907" y="65"/>
                  </a:cubicBezTo>
                  <a:lnTo>
                    <a:pt x="907" y="64"/>
                  </a:lnTo>
                  <a:cubicBezTo>
                    <a:pt x="913" y="46"/>
                    <a:pt x="907" y="25"/>
                    <a:pt x="890" y="13"/>
                  </a:cubicBezTo>
                  <a:cubicBezTo>
                    <a:pt x="882" y="8"/>
                    <a:pt x="873" y="6"/>
                    <a:pt x="865" y="6"/>
                  </a:cubicBezTo>
                  <a:cubicBezTo>
                    <a:pt x="849" y="6"/>
                    <a:pt x="835" y="13"/>
                    <a:pt x="826" y="26"/>
                  </a:cubicBezTo>
                  <a:cubicBezTo>
                    <a:pt x="735" y="162"/>
                    <a:pt x="618" y="283"/>
                    <a:pt x="478" y="369"/>
                  </a:cubicBezTo>
                  <a:cubicBezTo>
                    <a:pt x="407" y="414"/>
                    <a:pt x="334" y="449"/>
                    <a:pt x="253" y="461"/>
                  </a:cubicBezTo>
                  <a:cubicBezTo>
                    <a:pt x="244" y="462"/>
                    <a:pt x="235" y="463"/>
                    <a:pt x="226" y="463"/>
                  </a:cubicBezTo>
                  <a:cubicBezTo>
                    <a:pt x="171" y="463"/>
                    <a:pt x="112" y="450"/>
                    <a:pt x="55" y="450"/>
                  </a:cubicBezTo>
                  <a:cubicBezTo>
                    <a:pt x="37" y="450"/>
                    <a:pt x="19" y="451"/>
                    <a:pt x="1" y="454"/>
                  </a:cubicBezTo>
                  <a:cubicBezTo>
                    <a:pt x="85" y="454"/>
                    <a:pt x="162" y="492"/>
                    <a:pt x="252" y="492"/>
                  </a:cubicBezTo>
                  <a:cubicBezTo>
                    <a:pt x="253" y="492"/>
                    <a:pt x="254" y="492"/>
                    <a:pt x="256" y="492"/>
                  </a:cubicBezTo>
                  <a:cubicBezTo>
                    <a:pt x="344" y="486"/>
                    <a:pt x="431" y="458"/>
                    <a:pt x="508" y="419"/>
                  </a:cubicBezTo>
                  <a:cubicBezTo>
                    <a:pt x="586" y="378"/>
                    <a:pt x="659" y="327"/>
                    <a:pt x="725" y="269"/>
                  </a:cubicBezTo>
                  <a:lnTo>
                    <a:pt x="725" y="269"/>
                  </a:lnTo>
                  <a:cubicBezTo>
                    <a:pt x="681" y="363"/>
                    <a:pt x="632" y="456"/>
                    <a:pt x="584" y="549"/>
                  </a:cubicBezTo>
                  <a:cubicBezTo>
                    <a:pt x="578" y="560"/>
                    <a:pt x="577" y="569"/>
                    <a:pt x="578" y="581"/>
                  </a:cubicBezTo>
                  <a:cubicBezTo>
                    <a:pt x="581" y="607"/>
                    <a:pt x="605" y="627"/>
                    <a:pt x="631" y="627"/>
                  </a:cubicBezTo>
                  <a:cubicBezTo>
                    <a:pt x="633" y="627"/>
                    <a:pt x="636" y="627"/>
                    <a:pt x="639" y="626"/>
                  </a:cubicBezTo>
                  <a:lnTo>
                    <a:pt x="640" y="626"/>
                  </a:lnTo>
                  <a:cubicBezTo>
                    <a:pt x="791" y="604"/>
                    <a:pt x="939" y="527"/>
                    <a:pt x="1042" y="417"/>
                  </a:cubicBezTo>
                  <a:cubicBezTo>
                    <a:pt x="1085" y="372"/>
                    <a:pt x="1125" y="326"/>
                    <a:pt x="1162" y="279"/>
                  </a:cubicBezTo>
                  <a:lnTo>
                    <a:pt x="1162" y="279"/>
                  </a:lnTo>
                  <a:cubicBezTo>
                    <a:pt x="1155" y="309"/>
                    <a:pt x="1149" y="340"/>
                    <a:pt x="1143" y="370"/>
                  </a:cubicBezTo>
                  <a:cubicBezTo>
                    <a:pt x="1135" y="428"/>
                    <a:pt x="1126" y="485"/>
                    <a:pt x="1124" y="544"/>
                  </a:cubicBezTo>
                  <a:cubicBezTo>
                    <a:pt x="1121" y="575"/>
                    <a:pt x="1120" y="604"/>
                    <a:pt x="1131" y="642"/>
                  </a:cubicBezTo>
                  <a:cubicBezTo>
                    <a:pt x="1133" y="652"/>
                    <a:pt x="1138" y="662"/>
                    <a:pt x="1147" y="674"/>
                  </a:cubicBezTo>
                  <a:lnTo>
                    <a:pt x="1155" y="683"/>
                  </a:lnTo>
                  <a:lnTo>
                    <a:pt x="1156" y="685"/>
                  </a:lnTo>
                  <a:cubicBezTo>
                    <a:pt x="1157" y="685"/>
                    <a:pt x="1157" y="685"/>
                    <a:pt x="1157" y="686"/>
                  </a:cubicBezTo>
                  <a:lnTo>
                    <a:pt x="1157" y="686"/>
                  </a:lnTo>
                  <a:cubicBezTo>
                    <a:pt x="1157" y="685"/>
                    <a:pt x="1157" y="685"/>
                    <a:pt x="1157" y="685"/>
                  </a:cubicBezTo>
                  <a:lnTo>
                    <a:pt x="1157" y="685"/>
                  </a:lnTo>
                  <a:cubicBezTo>
                    <a:pt x="1157" y="685"/>
                    <a:pt x="1157" y="686"/>
                    <a:pt x="1157" y="686"/>
                  </a:cubicBezTo>
                  <a:cubicBezTo>
                    <a:pt x="1157" y="686"/>
                    <a:pt x="1157" y="686"/>
                    <a:pt x="1157" y="686"/>
                  </a:cubicBezTo>
                  <a:lnTo>
                    <a:pt x="1157" y="686"/>
                  </a:lnTo>
                  <a:cubicBezTo>
                    <a:pt x="1159" y="686"/>
                    <a:pt x="1161" y="687"/>
                    <a:pt x="1167" y="690"/>
                  </a:cubicBezTo>
                  <a:lnTo>
                    <a:pt x="1170" y="692"/>
                  </a:lnTo>
                  <a:lnTo>
                    <a:pt x="1180" y="696"/>
                  </a:lnTo>
                  <a:cubicBezTo>
                    <a:pt x="1187" y="697"/>
                    <a:pt x="1193" y="698"/>
                    <a:pt x="1199" y="698"/>
                  </a:cubicBezTo>
                  <a:cubicBezTo>
                    <a:pt x="1225" y="698"/>
                    <a:pt x="1238" y="688"/>
                    <a:pt x="1250" y="682"/>
                  </a:cubicBezTo>
                  <a:cubicBezTo>
                    <a:pt x="1357" y="604"/>
                    <a:pt x="1417" y="513"/>
                    <a:pt x="1474" y="408"/>
                  </a:cubicBezTo>
                  <a:cubicBezTo>
                    <a:pt x="1523" y="305"/>
                    <a:pt x="1558" y="193"/>
                    <a:pt x="1580" y="82"/>
                  </a:cubicBezTo>
                  <a:lnTo>
                    <a:pt x="1580" y="82"/>
                  </a:lnTo>
                  <a:cubicBezTo>
                    <a:pt x="1539" y="188"/>
                    <a:pt x="1497" y="292"/>
                    <a:pt x="1437" y="387"/>
                  </a:cubicBezTo>
                  <a:cubicBezTo>
                    <a:pt x="1378" y="473"/>
                    <a:pt x="1296" y="569"/>
                    <a:pt x="1217" y="619"/>
                  </a:cubicBezTo>
                  <a:cubicBezTo>
                    <a:pt x="1212" y="623"/>
                    <a:pt x="1208" y="624"/>
                    <a:pt x="1205" y="624"/>
                  </a:cubicBezTo>
                  <a:lnTo>
                    <a:pt x="1205" y="624"/>
                  </a:lnTo>
                  <a:cubicBezTo>
                    <a:pt x="1204" y="623"/>
                    <a:pt x="1204" y="622"/>
                    <a:pt x="1203" y="620"/>
                  </a:cubicBezTo>
                  <a:cubicBezTo>
                    <a:pt x="1199" y="603"/>
                    <a:pt x="1201" y="575"/>
                    <a:pt x="1203" y="549"/>
                  </a:cubicBezTo>
                  <a:cubicBezTo>
                    <a:pt x="1209" y="496"/>
                    <a:pt x="1221" y="443"/>
                    <a:pt x="1235" y="388"/>
                  </a:cubicBezTo>
                  <a:cubicBezTo>
                    <a:pt x="1260" y="282"/>
                    <a:pt x="1289" y="171"/>
                    <a:pt x="1324" y="69"/>
                  </a:cubicBezTo>
                  <a:cubicBezTo>
                    <a:pt x="1331" y="49"/>
                    <a:pt x="1326" y="28"/>
                    <a:pt x="1310" y="13"/>
                  </a:cubicBezTo>
                  <a:cubicBezTo>
                    <a:pt x="1300" y="5"/>
                    <a:pt x="1288" y="1"/>
                    <a:pt x="1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8"/>
            <p:cNvSpPr/>
            <p:nvPr/>
          </p:nvSpPr>
          <p:spPr>
            <a:xfrm>
              <a:off x="6498530" y="2432931"/>
              <a:ext cx="10336" cy="12083"/>
            </a:xfrm>
            <a:custGeom>
              <a:rect b="b" l="l" r="r" t="t"/>
              <a:pathLst>
                <a:path extrusionOk="0" h="671" w="574">
                  <a:moveTo>
                    <a:pt x="441" y="1"/>
                  </a:moveTo>
                  <a:lnTo>
                    <a:pt x="441" y="1"/>
                  </a:lnTo>
                  <a:cubicBezTo>
                    <a:pt x="404" y="178"/>
                    <a:pt x="444" y="358"/>
                    <a:pt x="457" y="524"/>
                  </a:cubicBezTo>
                  <a:lnTo>
                    <a:pt x="457" y="524"/>
                  </a:lnTo>
                  <a:cubicBezTo>
                    <a:pt x="299" y="446"/>
                    <a:pt x="150" y="335"/>
                    <a:pt x="0" y="220"/>
                  </a:cubicBezTo>
                  <a:lnTo>
                    <a:pt x="0" y="220"/>
                  </a:lnTo>
                  <a:cubicBezTo>
                    <a:pt x="52" y="320"/>
                    <a:pt x="125" y="407"/>
                    <a:pt x="207" y="482"/>
                  </a:cubicBezTo>
                  <a:cubicBezTo>
                    <a:pt x="290" y="559"/>
                    <a:pt x="387" y="623"/>
                    <a:pt x="497" y="667"/>
                  </a:cubicBezTo>
                  <a:cubicBezTo>
                    <a:pt x="504" y="668"/>
                    <a:pt x="511" y="670"/>
                    <a:pt x="519" y="670"/>
                  </a:cubicBezTo>
                  <a:cubicBezTo>
                    <a:pt x="550" y="668"/>
                    <a:pt x="574" y="643"/>
                    <a:pt x="574" y="613"/>
                  </a:cubicBezTo>
                  <a:cubicBezTo>
                    <a:pt x="571" y="502"/>
                    <a:pt x="549" y="398"/>
                    <a:pt x="520" y="299"/>
                  </a:cubicBezTo>
                  <a:cubicBezTo>
                    <a:pt x="492" y="199"/>
                    <a:pt x="464" y="104"/>
                    <a:pt x="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8"/>
            <p:cNvSpPr/>
            <p:nvPr/>
          </p:nvSpPr>
          <p:spPr>
            <a:xfrm>
              <a:off x="6452323" y="2476131"/>
              <a:ext cx="26597" cy="15018"/>
            </a:xfrm>
            <a:custGeom>
              <a:rect b="b" l="l" r="r" t="t"/>
              <a:pathLst>
                <a:path extrusionOk="0" h="834" w="1477">
                  <a:moveTo>
                    <a:pt x="642" y="1"/>
                  </a:moveTo>
                  <a:cubicBezTo>
                    <a:pt x="629" y="1"/>
                    <a:pt x="616" y="7"/>
                    <a:pt x="609" y="19"/>
                  </a:cubicBezTo>
                  <a:cubicBezTo>
                    <a:pt x="609" y="19"/>
                    <a:pt x="609" y="20"/>
                    <a:pt x="608" y="21"/>
                  </a:cubicBezTo>
                  <a:lnTo>
                    <a:pt x="608" y="21"/>
                  </a:lnTo>
                  <a:cubicBezTo>
                    <a:pt x="604" y="27"/>
                    <a:pt x="600" y="34"/>
                    <a:pt x="596" y="41"/>
                  </a:cubicBezTo>
                  <a:lnTo>
                    <a:pt x="596" y="41"/>
                  </a:lnTo>
                  <a:cubicBezTo>
                    <a:pt x="537" y="132"/>
                    <a:pt x="444" y="207"/>
                    <a:pt x="349" y="275"/>
                  </a:cubicBezTo>
                  <a:cubicBezTo>
                    <a:pt x="246" y="342"/>
                    <a:pt x="129" y="400"/>
                    <a:pt x="1" y="409"/>
                  </a:cubicBezTo>
                  <a:cubicBezTo>
                    <a:pt x="14" y="410"/>
                    <a:pt x="27" y="411"/>
                    <a:pt x="40" y="411"/>
                  </a:cubicBezTo>
                  <a:cubicBezTo>
                    <a:pt x="156" y="411"/>
                    <a:pt x="270" y="365"/>
                    <a:pt x="376" y="310"/>
                  </a:cubicBezTo>
                  <a:cubicBezTo>
                    <a:pt x="418" y="287"/>
                    <a:pt x="460" y="261"/>
                    <a:pt x="499" y="232"/>
                  </a:cubicBezTo>
                  <a:lnTo>
                    <a:pt x="499" y="232"/>
                  </a:lnTo>
                  <a:cubicBezTo>
                    <a:pt x="437" y="378"/>
                    <a:pt x="392" y="531"/>
                    <a:pt x="341" y="675"/>
                  </a:cubicBezTo>
                  <a:lnTo>
                    <a:pt x="338" y="678"/>
                  </a:lnTo>
                  <a:cubicBezTo>
                    <a:pt x="337" y="681"/>
                    <a:pt x="337" y="686"/>
                    <a:pt x="336" y="690"/>
                  </a:cubicBezTo>
                  <a:cubicBezTo>
                    <a:pt x="335" y="717"/>
                    <a:pt x="355" y="741"/>
                    <a:pt x="383" y="744"/>
                  </a:cubicBezTo>
                  <a:cubicBezTo>
                    <a:pt x="390" y="745"/>
                    <a:pt x="398" y="745"/>
                    <a:pt x="405" y="745"/>
                  </a:cubicBezTo>
                  <a:cubicBezTo>
                    <a:pt x="493" y="745"/>
                    <a:pt x="562" y="713"/>
                    <a:pt x="628" y="681"/>
                  </a:cubicBezTo>
                  <a:cubicBezTo>
                    <a:pt x="698" y="646"/>
                    <a:pt x="764" y="603"/>
                    <a:pt x="827" y="556"/>
                  </a:cubicBezTo>
                  <a:cubicBezTo>
                    <a:pt x="866" y="524"/>
                    <a:pt x="903" y="490"/>
                    <a:pt x="940" y="455"/>
                  </a:cubicBezTo>
                  <a:lnTo>
                    <a:pt x="940" y="455"/>
                  </a:lnTo>
                  <a:cubicBezTo>
                    <a:pt x="939" y="457"/>
                    <a:pt x="938" y="460"/>
                    <a:pt x="937" y="463"/>
                  </a:cubicBezTo>
                  <a:cubicBezTo>
                    <a:pt x="897" y="562"/>
                    <a:pt x="857" y="685"/>
                    <a:pt x="902" y="805"/>
                  </a:cubicBezTo>
                  <a:lnTo>
                    <a:pt x="902" y="808"/>
                  </a:lnTo>
                  <a:cubicBezTo>
                    <a:pt x="907" y="823"/>
                    <a:pt x="921" y="833"/>
                    <a:pt x="936" y="833"/>
                  </a:cubicBezTo>
                  <a:cubicBezTo>
                    <a:pt x="939" y="833"/>
                    <a:pt x="943" y="833"/>
                    <a:pt x="946" y="832"/>
                  </a:cubicBezTo>
                  <a:cubicBezTo>
                    <a:pt x="1095" y="792"/>
                    <a:pt x="1205" y="686"/>
                    <a:pt x="1287" y="574"/>
                  </a:cubicBezTo>
                  <a:cubicBezTo>
                    <a:pt x="1369" y="458"/>
                    <a:pt x="1431" y="334"/>
                    <a:pt x="1476" y="202"/>
                  </a:cubicBezTo>
                  <a:lnTo>
                    <a:pt x="1476" y="202"/>
                  </a:lnTo>
                  <a:cubicBezTo>
                    <a:pt x="1411" y="325"/>
                    <a:pt x="1340" y="442"/>
                    <a:pt x="1248" y="543"/>
                  </a:cubicBezTo>
                  <a:cubicBezTo>
                    <a:pt x="1169" y="632"/>
                    <a:pt x="1074" y="713"/>
                    <a:pt x="967" y="745"/>
                  </a:cubicBezTo>
                  <a:lnTo>
                    <a:pt x="967" y="745"/>
                  </a:lnTo>
                  <a:cubicBezTo>
                    <a:pt x="958" y="668"/>
                    <a:pt x="990" y="585"/>
                    <a:pt x="1025" y="502"/>
                  </a:cubicBezTo>
                  <a:cubicBezTo>
                    <a:pt x="1065" y="405"/>
                    <a:pt x="1123" y="311"/>
                    <a:pt x="1141" y="188"/>
                  </a:cubicBezTo>
                  <a:cubicBezTo>
                    <a:pt x="1144" y="166"/>
                    <a:pt x="1135" y="144"/>
                    <a:pt x="1114" y="134"/>
                  </a:cubicBezTo>
                  <a:cubicBezTo>
                    <a:pt x="1107" y="130"/>
                    <a:pt x="1098" y="128"/>
                    <a:pt x="1090" y="128"/>
                  </a:cubicBezTo>
                  <a:cubicBezTo>
                    <a:pt x="1071" y="128"/>
                    <a:pt x="1053" y="138"/>
                    <a:pt x="1044" y="155"/>
                  </a:cubicBezTo>
                  <a:lnTo>
                    <a:pt x="1042" y="161"/>
                  </a:lnTo>
                  <a:cubicBezTo>
                    <a:pt x="980" y="277"/>
                    <a:pt x="866" y="382"/>
                    <a:pt x="753" y="470"/>
                  </a:cubicBezTo>
                  <a:cubicBezTo>
                    <a:pt x="698" y="515"/>
                    <a:pt x="639" y="556"/>
                    <a:pt x="576" y="590"/>
                  </a:cubicBezTo>
                  <a:cubicBezTo>
                    <a:pt x="538" y="609"/>
                    <a:pt x="499" y="626"/>
                    <a:pt x="461" y="636"/>
                  </a:cubicBezTo>
                  <a:lnTo>
                    <a:pt x="461" y="636"/>
                  </a:lnTo>
                  <a:cubicBezTo>
                    <a:pt x="525" y="436"/>
                    <a:pt x="577" y="236"/>
                    <a:pt x="674" y="58"/>
                  </a:cubicBezTo>
                  <a:lnTo>
                    <a:pt x="675" y="56"/>
                  </a:lnTo>
                  <a:lnTo>
                    <a:pt x="675" y="56"/>
                  </a:lnTo>
                  <a:cubicBezTo>
                    <a:pt x="675" y="55"/>
                    <a:pt x="676" y="55"/>
                    <a:pt x="676" y="54"/>
                  </a:cubicBezTo>
                  <a:lnTo>
                    <a:pt x="676" y="54"/>
                  </a:lnTo>
                  <a:lnTo>
                    <a:pt x="676" y="54"/>
                  </a:lnTo>
                  <a:cubicBezTo>
                    <a:pt x="684" y="36"/>
                    <a:pt x="677" y="15"/>
                    <a:pt x="661" y="6"/>
                  </a:cubicBezTo>
                  <a:cubicBezTo>
                    <a:pt x="655" y="2"/>
                    <a:pt x="648" y="1"/>
                    <a:pt x="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8"/>
            <p:cNvSpPr/>
            <p:nvPr/>
          </p:nvSpPr>
          <p:spPr>
            <a:xfrm>
              <a:off x="6483404" y="2477878"/>
              <a:ext cx="7707" cy="12677"/>
            </a:xfrm>
            <a:custGeom>
              <a:rect b="b" l="l" r="r" t="t"/>
              <a:pathLst>
                <a:path extrusionOk="0" h="704" w="428">
                  <a:moveTo>
                    <a:pt x="129" y="589"/>
                  </a:moveTo>
                  <a:cubicBezTo>
                    <a:pt x="129" y="589"/>
                    <a:pt x="130" y="590"/>
                    <a:pt x="130" y="590"/>
                  </a:cubicBezTo>
                  <a:cubicBezTo>
                    <a:pt x="130" y="590"/>
                    <a:pt x="129" y="590"/>
                    <a:pt x="129" y="589"/>
                  </a:cubicBezTo>
                  <a:close/>
                  <a:moveTo>
                    <a:pt x="128" y="591"/>
                  </a:moveTo>
                  <a:cubicBezTo>
                    <a:pt x="128" y="591"/>
                    <a:pt x="128" y="591"/>
                    <a:pt x="128" y="591"/>
                  </a:cubicBezTo>
                  <a:lnTo>
                    <a:pt x="128" y="591"/>
                  </a:lnTo>
                  <a:cubicBezTo>
                    <a:pt x="128" y="591"/>
                    <a:pt x="128" y="591"/>
                    <a:pt x="128" y="591"/>
                  </a:cubicBezTo>
                  <a:cubicBezTo>
                    <a:pt x="127" y="591"/>
                    <a:pt x="127" y="591"/>
                    <a:pt x="128" y="591"/>
                  </a:cubicBezTo>
                  <a:close/>
                  <a:moveTo>
                    <a:pt x="136" y="594"/>
                  </a:moveTo>
                  <a:cubicBezTo>
                    <a:pt x="137" y="595"/>
                    <a:pt x="137" y="595"/>
                    <a:pt x="138" y="596"/>
                  </a:cubicBezTo>
                  <a:cubicBezTo>
                    <a:pt x="138" y="596"/>
                    <a:pt x="137" y="595"/>
                    <a:pt x="136" y="594"/>
                  </a:cubicBezTo>
                  <a:close/>
                  <a:moveTo>
                    <a:pt x="425" y="0"/>
                  </a:moveTo>
                  <a:lnTo>
                    <a:pt x="425" y="0"/>
                  </a:lnTo>
                  <a:cubicBezTo>
                    <a:pt x="383" y="110"/>
                    <a:pt x="337" y="215"/>
                    <a:pt x="290" y="320"/>
                  </a:cubicBezTo>
                  <a:cubicBezTo>
                    <a:pt x="243" y="418"/>
                    <a:pt x="191" y="541"/>
                    <a:pt x="132" y="589"/>
                  </a:cubicBezTo>
                  <a:cubicBezTo>
                    <a:pt x="132" y="589"/>
                    <a:pt x="131" y="590"/>
                    <a:pt x="131" y="590"/>
                  </a:cubicBezTo>
                  <a:lnTo>
                    <a:pt x="131" y="590"/>
                  </a:lnTo>
                  <a:cubicBezTo>
                    <a:pt x="130" y="590"/>
                    <a:pt x="129" y="589"/>
                    <a:pt x="129" y="589"/>
                  </a:cubicBezTo>
                  <a:lnTo>
                    <a:pt x="129" y="589"/>
                  </a:lnTo>
                  <a:cubicBezTo>
                    <a:pt x="124" y="582"/>
                    <a:pt x="117" y="557"/>
                    <a:pt x="115" y="536"/>
                  </a:cubicBezTo>
                  <a:cubicBezTo>
                    <a:pt x="104" y="485"/>
                    <a:pt x="104" y="429"/>
                    <a:pt x="100" y="371"/>
                  </a:cubicBezTo>
                  <a:cubicBezTo>
                    <a:pt x="97" y="257"/>
                    <a:pt x="97" y="143"/>
                    <a:pt x="95" y="23"/>
                  </a:cubicBezTo>
                  <a:cubicBezTo>
                    <a:pt x="50" y="134"/>
                    <a:pt x="28" y="250"/>
                    <a:pt x="11" y="367"/>
                  </a:cubicBezTo>
                  <a:cubicBezTo>
                    <a:pt x="1" y="425"/>
                    <a:pt x="0" y="485"/>
                    <a:pt x="5" y="549"/>
                  </a:cubicBezTo>
                  <a:cubicBezTo>
                    <a:pt x="11" y="583"/>
                    <a:pt x="10" y="613"/>
                    <a:pt x="41" y="660"/>
                  </a:cubicBezTo>
                  <a:cubicBezTo>
                    <a:pt x="60" y="682"/>
                    <a:pt x="54" y="674"/>
                    <a:pt x="64" y="683"/>
                  </a:cubicBezTo>
                  <a:cubicBezTo>
                    <a:pt x="80" y="693"/>
                    <a:pt x="97" y="701"/>
                    <a:pt x="112" y="703"/>
                  </a:cubicBezTo>
                  <a:cubicBezTo>
                    <a:pt x="116" y="704"/>
                    <a:pt x="120" y="704"/>
                    <a:pt x="124" y="704"/>
                  </a:cubicBezTo>
                  <a:cubicBezTo>
                    <a:pt x="153" y="704"/>
                    <a:pt x="177" y="693"/>
                    <a:pt x="193" y="682"/>
                  </a:cubicBezTo>
                  <a:cubicBezTo>
                    <a:pt x="311" y="576"/>
                    <a:pt x="333" y="465"/>
                    <a:pt x="372" y="349"/>
                  </a:cubicBezTo>
                  <a:cubicBezTo>
                    <a:pt x="402" y="236"/>
                    <a:pt x="428" y="120"/>
                    <a:pt x="4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8"/>
            <p:cNvSpPr/>
            <p:nvPr/>
          </p:nvSpPr>
          <p:spPr>
            <a:xfrm>
              <a:off x="6502600" y="2469973"/>
              <a:ext cx="32215" cy="17809"/>
            </a:xfrm>
            <a:custGeom>
              <a:rect b="b" l="l" r="r" t="t"/>
              <a:pathLst>
                <a:path extrusionOk="0" h="989" w="1789">
                  <a:moveTo>
                    <a:pt x="889" y="1"/>
                  </a:moveTo>
                  <a:cubicBezTo>
                    <a:pt x="888" y="1"/>
                    <a:pt x="886" y="1"/>
                    <a:pt x="884" y="1"/>
                  </a:cubicBezTo>
                  <a:cubicBezTo>
                    <a:pt x="859" y="6"/>
                    <a:pt x="842" y="29"/>
                    <a:pt x="845" y="54"/>
                  </a:cubicBezTo>
                  <a:lnTo>
                    <a:pt x="845" y="56"/>
                  </a:lnTo>
                  <a:cubicBezTo>
                    <a:pt x="865" y="180"/>
                    <a:pt x="904" y="291"/>
                    <a:pt x="927" y="404"/>
                  </a:cubicBezTo>
                  <a:cubicBezTo>
                    <a:pt x="948" y="494"/>
                    <a:pt x="962" y="587"/>
                    <a:pt x="950" y="669"/>
                  </a:cubicBezTo>
                  <a:lnTo>
                    <a:pt x="950" y="669"/>
                  </a:lnTo>
                  <a:cubicBezTo>
                    <a:pt x="871" y="630"/>
                    <a:pt x="801" y="560"/>
                    <a:pt x="737" y="486"/>
                  </a:cubicBezTo>
                  <a:cubicBezTo>
                    <a:pt x="657" y="395"/>
                    <a:pt x="591" y="292"/>
                    <a:pt x="512" y="190"/>
                  </a:cubicBezTo>
                  <a:lnTo>
                    <a:pt x="511" y="188"/>
                  </a:lnTo>
                  <a:cubicBezTo>
                    <a:pt x="501" y="175"/>
                    <a:pt x="487" y="168"/>
                    <a:pt x="470" y="168"/>
                  </a:cubicBezTo>
                  <a:cubicBezTo>
                    <a:pt x="441" y="168"/>
                    <a:pt x="418" y="191"/>
                    <a:pt x="418" y="219"/>
                  </a:cubicBezTo>
                  <a:cubicBezTo>
                    <a:pt x="417" y="348"/>
                    <a:pt x="425" y="468"/>
                    <a:pt x="421" y="591"/>
                  </a:cubicBezTo>
                  <a:cubicBezTo>
                    <a:pt x="418" y="690"/>
                    <a:pt x="413" y="800"/>
                    <a:pt x="373" y="880"/>
                  </a:cubicBezTo>
                  <a:lnTo>
                    <a:pt x="373" y="880"/>
                  </a:lnTo>
                  <a:cubicBezTo>
                    <a:pt x="311" y="782"/>
                    <a:pt x="267" y="672"/>
                    <a:pt x="206" y="566"/>
                  </a:cubicBezTo>
                  <a:cubicBezTo>
                    <a:pt x="137" y="444"/>
                    <a:pt x="53" y="334"/>
                    <a:pt x="1" y="205"/>
                  </a:cubicBezTo>
                  <a:lnTo>
                    <a:pt x="1" y="205"/>
                  </a:lnTo>
                  <a:cubicBezTo>
                    <a:pt x="33" y="343"/>
                    <a:pt x="113" y="461"/>
                    <a:pt x="167" y="590"/>
                  </a:cubicBezTo>
                  <a:cubicBezTo>
                    <a:pt x="220" y="716"/>
                    <a:pt x="266" y="847"/>
                    <a:pt x="343" y="971"/>
                  </a:cubicBezTo>
                  <a:cubicBezTo>
                    <a:pt x="345" y="973"/>
                    <a:pt x="348" y="976"/>
                    <a:pt x="349" y="979"/>
                  </a:cubicBezTo>
                  <a:cubicBezTo>
                    <a:pt x="356" y="985"/>
                    <a:pt x="365" y="989"/>
                    <a:pt x="374" y="989"/>
                  </a:cubicBezTo>
                  <a:cubicBezTo>
                    <a:pt x="384" y="989"/>
                    <a:pt x="393" y="984"/>
                    <a:pt x="400" y="976"/>
                  </a:cubicBezTo>
                  <a:cubicBezTo>
                    <a:pt x="454" y="921"/>
                    <a:pt x="475" y="854"/>
                    <a:pt x="491" y="789"/>
                  </a:cubicBezTo>
                  <a:cubicBezTo>
                    <a:pt x="505" y="725"/>
                    <a:pt x="512" y="662"/>
                    <a:pt x="517" y="599"/>
                  </a:cubicBezTo>
                  <a:cubicBezTo>
                    <a:pt x="521" y="527"/>
                    <a:pt x="521" y="454"/>
                    <a:pt x="521" y="383"/>
                  </a:cubicBezTo>
                  <a:lnTo>
                    <a:pt x="521" y="383"/>
                  </a:lnTo>
                  <a:cubicBezTo>
                    <a:pt x="562" y="443"/>
                    <a:pt x="605" y="503"/>
                    <a:pt x="651" y="559"/>
                  </a:cubicBezTo>
                  <a:cubicBezTo>
                    <a:pt x="733" y="656"/>
                    <a:pt x="833" y="756"/>
                    <a:pt x="974" y="796"/>
                  </a:cubicBezTo>
                  <a:lnTo>
                    <a:pt x="976" y="796"/>
                  </a:lnTo>
                  <a:cubicBezTo>
                    <a:pt x="981" y="798"/>
                    <a:pt x="987" y="799"/>
                    <a:pt x="992" y="799"/>
                  </a:cubicBezTo>
                  <a:cubicBezTo>
                    <a:pt x="1013" y="799"/>
                    <a:pt x="1033" y="784"/>
                    <a:pt x="1040" y="761"/>
                  </a:cubicBezTo>
                  <a:cubicBezTo>
                    <a:pt x="1082" y="628"/>
                    <a:pt x="1054" y="499"/>
                    <a:pt x="1029" y="382"/>
                  </a:cubicBezTo>
                  <a:cubicBezTo>
                    <a:pt x="1021" y="349"/>
                    <a:pt x="1012" y="317"/>
                    <a:pt x="1003" y="286"/>
                  </a:cubicBezTo>
                  <a:lnTo>
                    <a:pt x="1003" y="286"/>
                  </a:lnTo>
                  <a:cubicBezTo>
                    <a:pt x="1069" y="367"/>
                    <a:pt x="1143" y="442"/>
                    <a:pt x="1229" y="507"/>
                  </a:cubicBezTo>
                  <a:cubicBezTo>
                    <a:pt x="1307" y="570"/>
                    <a:pt x="1408" y="596"/>
                    <a:pt x="1504" y="597"/>
                  </a:cubicBezTo>
                  <a:cubicBezTo>
                    <a:pt x="1518" y="597"/>
                    <a:pt x="1531" y="598"/>
                    <a:pt x="1545" y="598"/>
                  </a:cubicBezTo>
                  <a:cubicBezTo>
                    <a:pt x="1627" y="598"/>
                    <a:pt x="1706" y="587"/>
                    <a:pt x="1788" y="585"/>
                  </a:cubicBezTo>
                  <a:cubicBezTo>
                    <a:pt x="1695" y="573"/>
                    <a:pt x="1599" y="578"/>
                    <a:pt x="1508" y="565"/>
                  </a:cubicBezTo>
                  <a:cubicBezTo>
                    <a:pt x="1417" y="553"/>
                    <a:pt x="1330" y="521"/>
                    <a:pt x="1265" y="460"/>
                  </a:cubicBezTo>
                  <a:cubicBezTo>
                    <a:pt x="1126" y="343"/>
                    <a:pt x="1021" y="186"/>
                    <a:pt x="932" y="24"/>
                  </a:cubicBezTo>
                  <a:cubicBezTo>
                    <a:pt x="924" y="11"/>
                    <a:pt x="907" y="1"/>
                    <a:pt x="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8"/>
            <p:cNvSpPr/>
            <p:nvPr/>
          </p:nvSpPr>
          <p:spPr>
            <a:xfrm>
              <a:off x="6450612" y="2505483"/>
              <a:ext cx="14190" cy="9274"/>
            </a:xfrm>
            <a:custGeom>
              <a:rect b="b" l="l" r="r" t="t"/>
              <a:pathLst>
                <a:path extrusionOk="0" h="515" w="788">
                  <a:moveTo>
                    <a:pt x="431" y="1"/>
                  </a:moveTo>
                  <a:lnTo>
                    <a:pt x="431" y="1"/>
                  </a:lnTo>
                  <a:cubicBezTo>
                    <a:pt x="379" y="83"/>
                    <a:pt x="308" y="138"/>
                    <a:pt x="236" y="194"/>
                  </a:cubicBezTo>
                  <a:cubicBezTo>
                    <a:pt x="161" y="246"/>
                    <a:pt x="78" y="300"/>
                    <a:pt x="12" y="380"/>
                  </a:cubicBezTo>
                  <a:cubicBezTo>
                    <a:pt x="5" y="389"/>
                    <a:pt x="0" y="400"/>
                    <a:pt x="0" y="412"/>
                  </a:cubicBezTo>
                  <a:lnTo>
                    <a:pt x="0" y="413"/>
                  </a:lnTo>
                  <a:lnTo>
                    <a:pt x="0" y="425"/>
                  </a:lnTo>
                  <a:cubicBezTo>
                    <a:pt x="0" y="447"/>
                    <a:pt x="13" y="469"/>
                    <a:pt x="35" y="476"/>
                  </a:cubicBezTo>
                  <a:lnTo>
                    <a:pt x="39" y="477"/>
                  </a:lnTo>
                  <a:cubicBezTo>
                    <a:pt x="107" y="502"/>
                    <a:pt x="180" y="514"/>
                    <a:pt x="253" y="514"/>
                  </a:cubicBezTo>
                  <a:cubicBezTo>
                    <a:pt x="324" y="514"/>
                    <a:pt x="394" y="503"/>
                    <a:pt x="459" y="480"/>
                  </a:cubicBezTo>
                  <a:cubicBezTo>
                    <a:pt x="592" y="430"/>
                    <a:pt x="704" y="345"/>
                    <a:pt x="787" y="240"/>
                  </a:cubicBezTo>
                  <a:lnTo>
                    <a:pt x="787" y="240"/>
                  </a:lnTo>
                  <a:cubicBezTo>
                    <a:pt x="669" y="305"/>
                    <a:pt x="553" y="363"/>
                    <a:pt x="431" y="386"/>
                  </a:cubicBezTo>
                  <a:cubicBezTo>
                    <a:pt x="381" y="398"/>
                    <a:pt x="330" y="403"/>
                    <a:pt x="280" y="403"/>
                  </a:cubicBezTo>
                  <a:cubicBezTo>
                    <a:pt x="235" y="403"/>
                    <a:pt x="190" y="399"/>
                    <a:pt x="145" y="391"/>
                  </a:cubicBezTo>
                  <a:lnTo>
                    <a:pt x="145" y="391"/>
                  </a:lnTo>
                  <a:cubicBezTo>
                    <a:pt x="188" y="345"/>
                    <a:pt x="237" y="301"/>
                    <a:pt x="285" y="251"/>
                  </a:cubicBezTo>
                  <a:cubicBezTo>
                    <a:pt x="354" y="183"/>
                    <a:pt x="414" y="95"/>
                    <a:pt x="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8"/>
            <p:cNvSpPr/>
            <p:nvPr/>
          </p:nvSpPr>
          <p:spPr>
            <a:xfrm>
              <a:off x="6423097" y="2533539"/>
              <a:ext cx="44677" cy="11273"/>
            </a:xfrm>
            <a:custGeom>
              <a:rect b="b" l="l" r="r" t="t"/>
              <a:pathLst>
                <a:path extrusionOk="0" h="626" w="2481">
                  <a:moveTo>
                    <a:pt x="1453" y="1"/>
                  </a:moveTo>
                  <a:cubicBezTo>
                    <a:pt x="1442" y="1"/>
                    <a:pt x="1431" y="4"/>
                    <a:pt x="1422" y="11"/>
                  </a:cubicBezTo>
                  <a:cubicBezTo>
                    <a:pt x="1418" y="13"/>
                    <a:pt x="1415" y="16"/>
                    <a:pt x="1411" y="19"/>
                  </a:cubicBezTo>
                  <a:lnTo>
                    <a:pt x="1411" y="19"/>
                  </a:lnTo>
                  <a:lnTo>
                    <a:pt x="1411" y="19"/>
                  </a:lnTo>
                  <a:cubicBezTo>
                    <a:pt x="1411" y="19"/>
                    <a:pt x="1411" y="19"/>
                    <a:pt x="1411" y="19"/>
                  </a:cubicBezTo>
                  <a:lnTo>
                    <a:pt x="1411" y="19"/>
                  </a:lnTo>
                  <a:cubicBezTo>
                    <a:pt x="1218" y="172"/>
                    <a:pt x="972" y="265"/>
                    <a:pt x="722" y="266"/>
                  </a:cubicBezTo>
                  <a:cubicBezTo>
                    <a:pt x="715" y="267"/>
                    <a:pt x="708" y="267"/>
                    <a:pt x="701" y="267"/>
                  </a:cubicBezTo>
                  <a:cubicBezTo>
                    <a:pt x="582" y="267"/>
                    <a:pt x="464" y="231"/>
                    <a:pt x="345" y="200"/>
                  </a:cubicBezTo>
                  <a:cubicBezTo>
                    <a:pt x="222" y="161"/>
                    <a:pt x="90" y="125"/>
                    <a:pt x="0" y="28"/>
                  </a:cubicBezTo>
                  <a:lnTo>
                    <a:pt x="0" y="28"/>
                  </a:lnTo>
                  <a:cubicBezTo>
                    <a:pt x="80" y="137"/>
                    <a:pt x="213" y="186"/>
                    <a:pt x="331" y="230"/>
                  </a:cubicBezTo>
                  <a:cubicBezTo>
                    <a:pt x="453" y="273"/>
                    <a:pt x="582" y="325"/>
                    <a:pt x="720" y="326"/>
                  </a:cubicBezTo>
                  <a:cubicBezTo>
                    <a:pt x="733" y="326"/>
                    <a:pt x="747" y="327"/>
                    <a:pt x="761" y="327"/>
                  </a:cubicBezTo>
                  <a:cubicBezTo>
                    <a:pt x="933" y="327"/>
                    <a:pt x="1106" y="289"/>
                    <a:pt x="1263" y="217"/>
                  </a:cubicBezTo>
                  <a:lnTo>
                    <a:pt x="1263" y="217"/>
                  </a:lnTo>
                  <a:cubicBezTo>
                    <a:pt x="1179" y="322"/>
                    <a:pt x="1091" y="423"/>
                    <a:pt x="997" y="517"/>
                  </a:cubicBezTo>
                  <a:cubicBezTo>
                    <a:pt x="988" y="527"/>
                    <a:pt x="983" y="539"/>
                    <a:pt x="981" y="550"/>
                  </a:cubicBezTo>
                  <a:cubicBezTo>
                    <a:pt x="977" y="581"/>
                    <a:pt x="999" y="606"/>
                    <a:pt x="1028" y="611"/>
                  </a:cubicBezTo>
                  <a:cubicBezTo>
                    <a:pt x="1058" y="615"/>
                    <a:pt x="1087" y="616"/>
                    <a:pt x="1117" y="616"/>
                  </a:cubicBezTo>
                  <a:cubicBezTo>
                    <a:pt x="1280" y="616"/>
                    <a:pt x="1438" y="561"/>
                    <a:pt x="1572" y="480"/>
                  </a:cubicBezTo>
                  <a:cubicBezTo>
                    <a:pt x="1658" y="427"/>
                    <a:pt x="1738" y="364"/>
                    <a:pt x="1808" y="291"/>
                  </a:cubicBezTo>
                  <a:lnTo>
                    <a:pt x="1808" y="291"/>
                  </a:lnTo>
                  <a:cubicBezTo>
                    <a:pt x="1807" y="295"/>
                    <a:pt x="1806" y="299"/>
                    <a:pt x="1805" y="303"/>
                  </a:cubicBezTo>
                  <a:cubicBezTo>
                    <a:pt x="1779" y="389"/>
                    <a:pt x="1768" y="486"/>
                    <a:pt x="1773" y="581"/>
                  </a:cubicBezTo>
                  <a:lnTo>
                    <a:pt x="1773" y="583"/>
                  </a:lnTo>
                  <a:cubicBezTo>
                    <a:pt x="1775" y="600"/>
                    <a:pt x="1787" y="616"/>
                    <a:pt x="1806" y="620"/>
                  </a:cubicBezTo>
                  <a:cubicBezTo>
                    <a:pt x="1822" y="624"/>
                    <a:pt x="1838" y="625"/>
                    <a:pt x="1854" y="625"/>
                  </a:cubicBezTo>
                  <a:cubicBezTo>
                    <a:pt x="1920" y="625"/>
                    <a:pt x="1979" y="596"/>
                    <a:pt x="2025" y="564"/>
                  </a:cubicBezTo>
                  <a:cubicBezTo>
                    <a:pt x="2083" y="523"/>
                    <a:pt x="2133" y="475"/>
                    <a:pt x="2176" y="424"/>
                  </a:cubicBezTo>
                  <a:cubicBezTo>
                    <a:pt x="2250" y="338"/>
                    <a:pt x="2313" y="247"/>
                    <a:pt x="2366" y="150"/>
                  </a:cubicBezTo>
                  <a:lnTo>
                    <a:pt x="2366" y="150"/>
                  </a:lnTo>
                  <a:cubicBezTo>
                    <a:pt x="2383" y="279"/>
                    <a:pt x="2440" y="394"/>
                    <a:pt x="2480" y="512"/>
                  </a:cubicBezTo>
                  <a:cubicBezTo>
                    <a:pt x="2449" y="367"/>
                    <a:pt x="2387" y="223"/>
                    <a:pt x="2402" y="79"/>
                  </a:cubicBezTo>
                  <a:cubicBezTo>
                    <a:pt x="2403" y="72"/>
                    <a:pt x="2400" y="65"/>
                    <a:pt x="2393" y="61"/>
                  </a:cubicBezTo>
                  <a:cubicBezTo>
                    <a:pt x="2390" y="59"/>
                    <a:pt x="2386" y="58"/>
                    <a:pt x="2382" y="58"/>
                  </a:cubicBezTo>
                  <a:cubicBezTo>
                    <a:pt x="2375" y="58"/>
                    <a:pt x="2368" y="61"/>
                    <a:pt x="2364" y="68"/>
                  </a:cubicBezTo>
                  <a:lnTo>
                    <a:pt x="2363" y="69"/>
                  </a:lnTo>
                  <a:cubicBezTo>
                    <a:pt x="2293" y="180"/>
                    <a:pt x="2216" y="285"/>
                    <a:pt x="2127" y="378"/>
                  </a:cubicBezTo>
                  <a:cubicBezTo>
                    <a:pt x="2051" y="459"/>
                    <a:pt x="1950" y="542"/>
                    <a:pt x="1860" y="542"/>
                  </a:cubicBezTo>
                  <a:cubicBezTo>
                    <a:pt x="1860" y="542"/>
                    <a:pt x="1860" y="542"/>
                    <a:pt x="1860" y="542"/>
                  </a:cubicBezTo>
                  <a:lnTo>
                    <a:pt x="1860" y="542"/>
                  </a:lnTo>
                  <a:cubicBezTo>
                    <a:pt x="1861" y="471"/>
                    <a:pt x="1877" y="401"/>
                    <a:pt x="1897" y="329"/>
                  </a:cubicBezTo>
                  <a:cubicBezTo>
                    <a:pt x="1921" y="246"/>
                    <a:pt x="1950" y="159"/>
                    <a:pt x="1966" y="67"/>
                  </a:cubicBezTo>
                  <a:cubicBezTo>
                    <a:pt x="1970" y="46"/>
                    <a:pt x="1959" y="25"/>
                    <a:pt x="1940" y="14"/>
                  </a:cubicBezTo>
                  <a:cubicBezTo>
                    <a:pt x="1933" y="10"/>
                    <a:pt x="1925" y="8"/>
                    <a:pt x="1916" y="8"/>
                  </a:cubicBezTo>
                  <a:cubicBezTo>
                    <a:pt x="1898" y="8"/>
                    <a:pt x="1880" y="17"/>
                    <a:pt x="1872" y="34"/>
                  </a:cubicBezTo>
                  <a:cubicBezTo>
                    <a:pt x="1790" y="180"/>
                    <a:pt x="1661" y="301"/>
                    <a:pt x="1516" y="387"/>
                  </a:cubicBezTo>
                  <a:cubicBezTo>
                    <a:pt x="1406" y="450"/>
                    <a:pt x="1283" y="496"/>
                    <a:pt x="1160" y="506"/>
                  </a:cubicBezTo>
                  <a:lnTo>
                    <a:pt x="1160" y="506"/>
                  </a:lnTo>
                  <a:cubicBezTo>
                    <a:pt x="1281" y="371"/>
                    <a:pt x="1391" y="227"/>
                    <a:pt x="1493" y="77"/>
                  </a:cubicBezTo>
                  <a:cubicBezTo>
                    <a:pt x="1505" y="60"/>
                    <a:pt x="1505" y="36"/>
                    <a:pt x="1491" y="19"/>
                  </a:cubicBezTo>
                  <a:cubicBezTo>
                    <a:pt x="1481" y="7"/>
                    <a:pt x="1467" y="1"/>
                    <a:pt x="1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8"/>
            <p:cNvSpPr/>
            <p:nvPr/>
          </p:nvSpPr>
          <p:spPr>
            <a:xfrm>
              <a:off x="6482648" y="2529938"/>
              <a:ext cx="10318" cy="13398"/>
            </a:xfrm>
            <a:custGeom>
              <a:rect b="b" l="l" r="r" t="t"/>
              <a:pathLst>
                <a:path extrusionOk="0" h="744" w="573">
                  <a:moveTo>
                    <a:pt x="573" y="0"/>
                  </a:moveTo>
                  <a:cubicBezTo>
                    <a:pt x="515" y="145"/>
                    <a:pt x="451" y="283"/>
                    <a:pt x="368" y="403"/>
                  </a:cubicBezTo>
                  <a:cubicBezTo>
                    <a:pt x="300" y="505"/>
                    <a:pt x="212" y="608"/>
                    <a:pt x="114" y="627"/>
                  </a:cubicBezTo>
                  <a:lnTo>
                    <a:pt x="114" y="627"/>
                  </a:lnTo>
                  <a:cubicBezTo>
                    <a:pt x="120" y="448"/>
                    <a:pt x="138" y="260"/>
                    <a:pt x="106" y="76"/>
                  </a:cubicBezTo>
                  <a:lnTo>
                    <a:pt x="48" y="379"/>
                  </a:lnTo>
                  <a:cubicBezTo>
                    <a:pt x="28" y="478"/>
                    <a:pt x="8" y="578"/>
                    <a:pt x="1" y="684"/>
                  </a:cubicBezTo>
                  <a:cubicBezTo>
                    <a:pt x="0" y="712"/>
                    <a:pt x="20" y="736"/>
                    <a:pt x="48" y="741"/>
                  </a:cubicBezTo>
                  <a:lnTo>
                    <a:pt x="52" y="741"/>
                  </a:lnTo>
                  <a:cubicBezTo>
                    <a:pt x="63" y="742"/>
                    <a:pt x="75" y="743"/>
                    <a:pt x="86" y="743"/>
                  </a:cubicBezTo>
                  <a:cubicBezTo>
                    <a:pt x="169" y="743"/>
                    <a:pt x="248" y="703"/>
                    <a:pt x="304" y="652"/>
                  </a:cubicBezTo>
                  <a:cubicBezTo>
                    <a:pt x="369" y="595"/>
                    <a:pt x="415" y="526"/>
                    <a:pt x="452" y="455"/>
                  </a:cubicBezTo>
                  <a:cubicBezTo>
                    <a:pt x="525" y="312"/>
                    <a:pt x="570" y="157"/>
                    <a:pt x="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8"/>
            <p:cNvSpPr/>
            <p:nvPr/>
          </p:nvSpPr>
          <p:spPr>
            <a:xfrm>
              <a:off x="6515367" y="2518827"/>
              <a:ext cx="31009" cy="18782"/>
            </a:xfrm>
            <a:custGeom>
              <a:rect b="b" l="l" r="r" t="t"/>
              <a:pathLst>
                <a:path extrusionOk="0" h="1043" w="1722">
                  <a:moveTo>
                    <a:pt x="1476" y="0"/>
                  </a:moveTo>
                  <a:lnTo>
                    <a:pt x="1476" y="0"/>
                  </a:lnTo>
                  <a:cubicBezTo>
                    <a:pt x="1506" y="158"/>
                    <a:pt x="1557" y="314"/>
                    <a:pt x="1647" y="453"/>
                  </a:cubicBezTo>
                  <a:lnTo>
                    <a:pt x="1647" y="453"/>
                  </a:lnTo>
                  <a:cubicBezTo>
                    <a:pt x="1522" y="445"/>
                    <a:pt x="1406" y="390"/>
                    <a:pt x="1303" y="314"/>
                  </a:cubicBezTo>
                  <a:cubicBezTo>
                    <a:pt x="1187" y="229"/>
                    <a:pt x="1086" y="124"/>
                    <a:pt x="970" y="27"/>
                  </a:cubicBezTo>
                  <a:cubicBezTo>
                    <a:pt x="962" y="20"/>
                    <a:pt x="951" y="16"/>
                    <a:pt x="940" y="16"/>
                  </a:cubicBezTo>
                  <a:cubicBezTo>
                    <a:pt x="932" y="16"/>
                    <a:pt x="924" y="18"/>
                    <a:pt x="917" y="21"/>
                  </a:cubicBezTo>
                  <a:cubicBezTo>
                    <a:pt x="893" y="33"/>
                    <a:pt x="884" y="62"/>
                    <a:pt x="898" y="86"/>
                  </a:cubicBezTo>
                  <a:lnTo>
                    <a:pt x="899" y="88"/>
                  </a:lnTo>
                  <a:cubicBezTo>
                    <a:pt x="956" y="193"/>
                    <a:pt x="1004" y="305"/>
                    <a:pt x="1046" y="419"/>
                  </a:cubicBezTo>
                  <a:cubicBezTo>
                    <a:pt x="1079" y="509"/>
                    <a:pt x="1108" y="603"/>
                    <a:pt x="1124" y="695"/>
                  </a:cubicBezTo>
                  <a:lnTo>
                    <a:pt x="1124" y="695"/>
                  </a:lnTo>
                  <a:cubicBezTo>
                    <a:pt x="992" y="671"/>
                    <a:pt x="864" y="604"/>
                    <a:pt x="754" y="521"/>
                  </a:cubicBezTo>
                  <a:cubicBezTo>
                    <a:pt x="626" y="422"/>
                    <a:pt x="520" y="289"/>
                    <a:pt x="475" y="137"/>
                  </a:cubicBezTo>
                  <a:lnTo>
                    <a:pt x="474" y="135"/>
                  </a:lnTo>
                  <a:cubicBezTo>
                    <a:pt x="469" y="114"/>
                    <a:pt x="448" y="99"/>
                    <a:pt x="426" y="99"/>
                  </a:cubicBezTo>
                  <a:cubicBezTo>
                    <a:pt x="423" y="99"/>
                    <a:pt x="420" y="99"/>
                    <a:pt x="417" y="100"/>
                  </a:cubicBezTo>
                  <a:cubicBezTo>
                    <a:pt x="389" y="103"/>
                    <a:pt x="372" y="130"/>
                    <a:pt x="376" y="158"/>
                  </a:cubicBezTo>
                  <a:cubicBezTo>
                    <a:pt x="376" y="160"/>
                    <a:pt x="377" y="163"/>
                    <a:pt x="377" y="165"/>
                  </a:cubicBezTo>
                  <a:lnTo>
                    <a:pt x="377" y="165"/>
                  </a:lnTo>
                  <a:lnTo>
                    <a:pt x="377" y="165"/>
                  </a:lnTo>
                  <a:cubicBezTo>
                    <a:pt x="377" y="166"/>
                    <a:pt x="377" y="166"/>
                    <a:pt x="377" y="167"/>
                  </a:cubicBezTo>
                  <a:lnTo>
                    <a:pt x="377" y="167"/>
                  </a:lnTo>
                  <a:cubicBezTo>
                    <a:pt x="406" y="316"/>
                    <a:pt x="450" y="450"/>
                    <a:pt x="483" y="588"/>
                  </a:cubicBezTo>
                  <a:cubicBezTo>
                    <a:pt x="509" y="710"/>
                    <a:pt x="536" y="846"/>
                    <a:pt x="496" y="951"/>
                  </a:cubicBezTo>
                  <a:lnTo>
                    <a:pt x="496" y="951"/>
                  </a:lnTo>
                  <a:cubicBezTo>
                    <a:pt x="310" y="769"/>
                    <a:pt x="109" y="599"/>
                    <a:pt x="1" y="357"/>
                  </a:cubicBezTo>
                  <a:lnTo>
                    <a:pt x="1" y="357"/>
                  </a:lnTo>
                  <a:cubicBezTo>
                    <a:pt x="41" y="491"/>
                    <a:pt x="119" y="610"/>
                    <a:pt x="205" y="720"/>
                  </a:cubicBezTo>
                  <a:cubicBezTo>
                    <a:pt x="289" y="831"/>
                    <a:pt x="388" y="931"/>
                    <a:pt x="481" y="1032"/>
                  </a:cubicBezTo>
                  <a:lnTo>
                    <a:pt x="486" y="1037"/>
                  </a:lnTo>
                  <a:cubicBezTo>
                    <a:pt x="492" y="1041"/>
                    <a:pt x="499" y="1043"/>
                    <a:pt x="505" y="1043"/>
                  </a:cubicBezTo>
                  <a:cubicBezTo>
                    <a:pt x="516" y="1043"/>
                    <a:pt x="526" y="1038"/>
                    <a:pt x="532" y="1030"/>
                  </a:cubicBezTo>
                  <a:cubicBezTo>
                    <a:pt x="584" y="958"/>
                    <a:pt x="593" y="873"/>
                    <a:pt x="593" y="797"/>
                  </a:cubicBezTo>
                  <a:cubicBezTo>
                    <a:pt x="593" y="720"/>
                    <a:pt x="584" y="644"/>
                    <a:pt x="570" y="571"/>
                  </a:cubicBezTo>
                  <a:cubicBezTo>
                    <a:pt x="565" y="540"/>
                    <a:pt x="559" y="510"/>
                    <a:pt x="552" y="479"/>
                  </a:cubicBezTo>
                  <a:lnTo>
                    <a:pt x="552" y="479"/>
                  </a:lnTo>
                  <a:cubicBezTo>
                    <a:pt x="593" y="527"/>
                    <a:pt x="638" y="570"/>
                    <a:pt x="685" y="609"/>
                  </a:cubicBezTo>
                  <a:cubicBezTo>
                    <a:pt x="826" y="720"/>
                    <a:pt x="995" y="804"/>
                    <a:pt x="1187" y="813"/>
                  </a:cubicBezTo>
                  <a:lnTo>
                    <a:pt x="1196" y="813"/>
                  </a:lnTo>
                  <a:cubicBezTo>
                    <a:pt x="1225" y="809"/>
                    <a:pt x="1246" y="782"/>
                    <a:pt x="1243" y="753"/>
                  </a:cubicBezTo>
                  <a:cubicBezTo>
                    <a:pt x="1226" y="621"/>
                    <a:pt x="1187" y="500"/>
                    <a:pt x="1143" y="382"/>
                  </a:cubicBezTo>
                  <a:cubicBezTo>
                    <a:pt x="1125" y="335"/>
                    <a:pt x="1106" y="288"/>
                    <a:pt x="1085" y="241"/>
                  </a:cubicBezTo>
                  <a:lnTo>
                    <a:pt x="1085" y="241"/>
                  </a:lnTo>
                  <a:cubicBezTo>
                    <a:pt x="1141" y="287"/>
                    <a:pt x="1199" y="331"/>
                    <a:pt x="1261" y="372"/>
                  </a:cubicBezTo>
                  <a:cubicBezTo>
                    <a:pt x="1370" y="446"/>
                    <a:pt x="1501" y="504"/>
                    <a:pt x="1637" y="504"/>
                  </a:cubicBezTo>
                  <a:cubicBezTo>
                    <a:pt x="1656" y="504"/>
                    <a:pt x="1675" y="503"/>
                    <a:pt x="1695" y="500"/>
                  </a:cubicBezTo>
                  <a:lnTo>
                    <a:pt x="1696" y="500"/>
                  </a:lnTo>
                  <a:cubicBezTo>
                    <a:pt x="1701" y="500"/>
                    <a:pt x="1706" y="498"/>
                    <a:pt x="1710" y="495"/>
                  </a:cubicBezTo>
                  <a:cubicBezTo>
                    <a:pt x="1719" y="488"/>
                    <a:pt x="1722" y="471"/>
                    <a:pt x="1712" y="462"/>
                  </a:cubicBezTo>
                  <a:cubicBezTo>
                    <a:pt x="1601" y="333"/>
                    <a:pt x="1530" y="166"/>
                    <a:pt x="14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8"/>
            <p:cNvSpPr/>
            <p:nvPr/>
          </p:nvSpPr>
          <p:spPr>
            <a:xfrm>
              <a:off x="6498098" y="2504907"/>
              <a:ext cx="8229" cy="15324"/>
            </a:xfrm>
            <a:custGeom>
              <a:rect b="b" l="l" r="r" t="t"/>
              <a:pathLst>
                <a:path extrusionOk="0" h="851" w="457">
                  <a:moveTo>
                    <a:pt x="415" y="0"/>
                  </a:moveTo>
                  <a:cubicBezTo>
                    <a:pt x="394" y="133"/>
                    <a:pt x="385" y="266"/>
                    <a:pt x="364" y="396"/>
                  </a:cubicBezTo>
                  <a:cubicBezTo>
                    <a:pt x="352" y="460"/>
                    <a:pt x="344" y="525"/>
                    <a:pt x="330" y="589"/>
                  </a:cubicBezTo>
                  <a:cubicBezTo>
                    <a:pt x="324" y="623"/>
                    <a:pt x="316" y="656"/>
                    <a:pt x="307" y="689"/>
                  </a:cubicBezTo>
                  <a:lnTo>
                    <a:pt x="307" y="689"/>
                  </a:lnTo>
                  <a:cubicBezTo>
                    <a:pt x="256" y="632"/>
                    <a:pt x="210" y="561"/>
                    <a:pt x="165" y="493"/>
                  </a:cubicBezTo>
                  <a:cubicBezTo>
                    <a:pt x="107" y="395"/>
                    <a:pt x="53" y="291"/>
                    <a:pt x="1" y="185"/>
                  </a:cubicBezTo>
                  <a:lnTo>
                    <a:pt x="1" y="185"/>
                  </a:lnTo>
                  <a:cubicBezTo>
                    <a:pt x="11" y="304"/>
                    <a:pt x="44" y="419"/>
                    <a:pt x="91" y="532"/>
                  </a:cubicBezTo>
                  <a:cubicBezTo>
                    <a:pt x="137" y="643"/>
                    <a:pt x="196" y="751"/>
                    <a:pt x="303" y="839"/>
                  </a:cubicBezTo>
                  <a:cubicBezTo>
                    <a:pt x="307" y="841"/>
                    <a:pt x="313" y="846"/>
                    <a:pt x="319" y="847"/>
                  </a:cubicBezTo>
                  <a:cubicBezTo>
                    <a:pt x="324" y="849"/>
                    <a:pt x="330" y="850"/>
                    <a:pt x="336" y="850"/>
                  </a:cubicBezTo>
                  <a:cubicBezTo>
                    <a:pt x="358" y="850"/>
                    <a:pt x="379" y="836"/>
                    <a:pt x="387" y="814"/>
                  </a:cubicBezTo>
                  <a:lnTo>
                    <a:pt x="389" y="811"/>
                  </a:lnTo>
                  <a:cubicBezTo>
                    <a:pt x="435" y="676"/>
                    <a:pt x="452" y="540"/>
                    <a:pt x="455" y="403"/>
                  </a:cubicBezTo>
                  <a:cubicBezTo>
                    <a:pt x="456" y="268"/>
                    <a:pt x="446" y="133"/>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8"/>
            <p:cNvSpPr/>
            <p:nvPr/>
          </p:nvSpPr>
          <p:spPr>
            <a:xfrm>
              <a:off x="6426248" y="2554752"/>
              <a:ext cx="20006" cy="10768"/>
            </a:xfrm>
            <a:custGeom>
              <a:rect b="b" l="l" r="r" t="t"/>
              <a:pathLst>
                <a:path extrusionOk="0" h="598" w="1111">
                  <a:moveTo>
                    <a:pt x="685" y="1"/>
                  </a:moveTo>
                  <a:cubicBezTo>
                    <a:pt x="631" y="29"/>
                    <a:pt x="576" y="58"/>
                    <a:pt x="522" y="81"/>
                  </a:cubicBezTo>
                  <a:lnTo>
                    <a:pt x="357" y="153"/>
                  </a:lnTo>
                  <a:cubicBezTo>
                    <a:pt x="301" y="176"/>
                    <a:pt x="243" y="202"/>
                    <a:pt x="188" y="227"/>
                  </a:cubicBezTo>
                  <a:cubicBezTo>
                    <a:pt x="132" y="257"/>
                    <a:pt x="79" y="290"/>
                    <a:pt x="27" y="328"/>
                  </a:cubicBezTo>
                  <a:lnTo>
                    <a:pt x="26" y="330"/>
                  </a:lnTo>
                  <a:cubicBezTo>
                    <a:pt x="6" y="344"/>
                    <a:pt x="0" y="372"/>
                    <a:pt x="13" y="394"/>
                  </a:cubicBezTo>
                  <a:cubicBezTo>
                    <a:pt x="84" y="514"/>
                    <a:pt x="195" y="542"/>
                    <a:pt x="292" y="570"/>
                  </a:cubicBezTo>
                  <a:cubicBezTo>
                    <a:pt x="368" y="587"/>
                    <a:pt x="443" y="597"/>
                    <a:pt x="522" y="597"/>
                  </a:cubicBezTo>
                  <a:cubicBezTo>
                    <a:pt x="547" y="597"/>
                    <a:pt x="572" y="596"/>
                    <a:pt x="597" y="594"/>
                  </a:cubicBezTo>
                  <a:cubicBezTo>
                    <a:pt x="701" y="582"/>
                    <a:pt x="796" y="550"/>
                    <a:pt x="888" y="511"/>
                  </a:cubicBezTo>
                  <a:cubicBezTo>
                    <a:pt x="976" y="468"/>
                    <a:pt x="1070" y="410"/>
                    <a:pt x="1110" y="318"/>
                  </a:cubicBezTo>
                  <a:lnTo>
                    <a:pt x="1110" y="318"/>
                  </a:lnTo>
                  <a:cubicBezTo>
                    <a:pt x="1046" y="394"/>
                    <a:pt x="954" y="425"/>
                    <a:pt x="865" y="453"/>
                  </a:cubicBezTo>
                  <a:cubicBezTo>
                    <a:pt x="774" y="478"/>
                    <a:pt x="679" y="491"/>
                    <a:pt x="588" y="496"/>
                  </a:cubicBezTo>
                  <a:cubicBezTo>
                    <a:pt x="500" y="496"/>
                    <a:pt x="406" y="483"/>
                    <a:pt x="318" y="461"/>
                  </a:cubicBezTo>
                  <a:cubicBezTo>
                    <a:pt x="252" y="443"/>
                    <a:pt x="179" y="416"/>
                    <a:pt x="136" y="380"/>
                  </a:cubicBezTo>
                  <a:lnTo>
                    <a:pt x="136" y="380"/>
                  </a:lnTo>
                  <a:cubicBezTo>
                    <a:pt x="304" y="251"/>
                    <a:pt x="523" y="162"/>
                    <a:pt x="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8"/>
            <p:cNvSpPr/>
            <p:nvPr/>
          </p:nvSpPr>
          <p:spPr>
            <a:xfrm>
              <a:off x="6457059" y="2561991"/>
              <a:ext cx="22671" cy="19664"/>
            </a:xfrm>
            <a:custGeom>
              <a:rect b="b" l="l" r="r" t="t"/>
              <a:pathLst>
                <a:path extrusionOk="0" h="1092" w="1259">
                  <a:moveTo>
                    <a:pt x="705" y="1"/>
                  </a:moveTo>
                  <a:cubicBezTo>
                    <a:pt x="587" y="57"/>
                    <a:pt x="485" y="138"/>
                    <a:pt x="375" y="210"/>
                  </a:cubicBezTo>
                  <a:cubicBezTo>
                    <a:pt x="271" y="281"/>
                    <a:pt x="158" y="347"/>
                    <a:pt x="43" y="364"/>
                  </a:cubicBezTo>
                  <a:cubicBezTo>
                    <a:pt x="37" y="364"/>
                    <a:pt x="30" y="367"/>
                    <a:pt x="24" y="371"/>
                  </a:cubicBezTo>
                  <a:cubicBezTo>
                    <a:pt x="4" y="385"/>
                    <a:pt x="1" y="412"/>
                    <a:pt x="15" y="432"/>
                  </a:cubicBezTo>
                  <a:lnTo>
                    <a:pt x="16" y="433"/>
                  </a:lnTo>
                  <a:cubicBezTo>
                    <a:pt x="113" y="562"/>
                    <a:pt x="271" y="601"/>
                    <a:pt x="410" y="613"/>
                  </a:cubicBezTo>
                  <a:cubicBezTo>
                    <a:pt x="428" y="614"/>
                    <a:pt x="446" y="614"/>
                    <a:pt x="465" y="614"/>
                  </a:cubicBezTo>
                  <a:cubicBezTo>
                    <a:pt x="543" y="614"/>
                    <a:pt x="621" y="605"/>
                    <a:pt x="697" y="584"/>
                  </a:cubicBezTo>
                  <a:lnTo>
                    <a:pt x="697" y="584"/>
                  </a:lnTo>
                  <a:cubicBezTo>
                    <a:pt x="661" y="650"/>
                    <a:pt x="616" y="719"/>
                    <a:pt x="582" y="790"/>
                  </a:cubicBezTo>
                  <a:cubicBezTo>
                    <a:pt x="558" y="852"/>
                    <a:pt x="516" y="907"/>
                    <a:pt x="539" y="1010"/>
                  </a:cubicBezTo>
                  <a:cubicBezTo>
                    <a:pt x="559" y="1065"/>
                    <a:pt x="617" y="1087"/>
                    <a:pt x="653" y="1090"/>
                  </a:cubicBezTo>
                  <a:cubicBezTo>
                    <a:pt x="664" y="1091"/>
                    <a:pt x="675" y="1092"/>
                    <a:pt x="685" y="1092"/>
                  </a:cubicBezTo>
                  <a:cubicBezTo>
                    <a:pt x="710" y="1092"/>
                    <a:pt x="733" y="1089"/>
                    <a:pt x="761" y="1081"/>
                  </a:cubicBezTo>
                  <a:cubicBezTo>
                    <a:pt x="901" y="1038"/>
                    <a:pt x="996" y="946"/>
                    <a:pt x="1081" y="849"/>
                  </a:cubicBezTo>
                  <a:cubicBezTo>
                    <a:pt x="1160" y="748"/>
                    <a:pt x="1232" y="637"/>
                    <a:pt x="1259" y="513"/>
                  </a:cubicBezTo>
                  <a:lnTo>
                    <a:pt x="1259" y="513"/>
                  </a:lnTo>
                  <a:cubicBezTo>
                    <a:pt x="1207" y="629"/>
                    <a:pt x="1129" y="726"/>
                    <a:pt x="1040" y="811"/>
                  </a:cubicBezTo>
                  <a:cubicBezTo>
                    <a:pt x="954" y="894"/>
                    <a:pt x="849" y="974"/>
                    <a:pt x="744" y="995"/>
                  </a:cubicBezTo>
                  <a:cubicBezTo>
                    <a:pt x="732" y="997"/>
                    <a:pt x="719" y="998"/>
                    <a:pt x="706" y="998"/>
                  </a:cubicBezTo>
                  <a:cubicBezTo>
                    <a:pt x="665" y="998"/>
                    <a:pt x="627" y="986"/>
                    <a:pt x="631" y="975"/>
                  </a:cubicBezTo>
                  <a:cubicBezTo>
                    <a:pt x="622" y="951"/>
                    <a:pt x="647" y="886"/>
                    <a:pt x="675" y="836"/>
                  </a:cubicBezTo>
                  <a:cubicBezTo>
                    <a:pt x="731" y="725"/>
                    <a:pt x="808" y="636"/>
                    <a:pt x="857" y="491"/>
                  </a:cubicBezTo>
                  <a:cubicBezTo>
                    <a:pt x="862" y="478"/>
                    <a:pt x="862" y="463"/>
                    <a:pt x="855" y="449"/>
                  </a:cubicBezTo>
                  <a:cubicBezTo>
                    <a:pt x="846" y="430"/>
                    <a:pt x="826" y="419"/>
                    <a:pt x="807" y="419"/>
                  </a:cubicBezTo>
                  <a:cubicBezTo>
                    <a:pt x="798" y="419"/>
                    <a:pt x="789" y="421"/>
                    <a:pt x="781" y="426"/>
                  </a:cubicBezTo>
                  <a:lnTo>
                    <a:pt x="775" y="428"/>
                  </a:lnTo>
                  <a:cubicBezTo>
                    <a:pt x="680" y="479"/>
                    <a:pt x="558" y="501"/>
                    <a:pt x="442" y="501"/>
                  </a:cubicBezTo>
                  <a:cubicBezTo>
                    <a:pt x="433" y="501"/>
                    <a:pt x="424" y="501"/>
                    <a:pt x="415" y="501"/>
                  </a:cubicBezTo>
                  <a:cubicBezTo>
                    <a:pt x="315" y="498"/>
                    <a:pt x="213" y="475"/>
                    <a:pt x="138" y="422"/>
                  </a:cubicBezTo>
                  <a:lnTo>
                    <a:pt x="138" y="422"/>
                  </a:lnTo>
                  <a:cubicBezTo>
                    <a:pt x="241" y="381"/>
                    <a:pt x="328" y="316"/>
                    <a:pt x="410" y="251"/>
                  </a:cubicBezTo>
                  <a:cubicBezTo>
                    <a:pt x="509" y="165"/>
                    <a:pt x="600" y="76"/>
                    <a:pt x="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8"/>
            <p:cNvSpPr/>
            <p:nvPr/>
          </p:nvSpPr>
          <p:spPr>
            <a:xfrm>
              <a:off x="6497396" y="2560784"/>
              <a:ext cx="35169" cy="27533"/>
            </a:xfrm>
            <a:custGeom>
              <a:rect b="b" l="l" r="r" t="t"/>
              <a:pathLst>
                <a:path extrusionOk="0" h="1529" w="1953">
                  <a:moveTo>
                    <a:pt x="1384" y="1"/>
                  </a:moveTo>
                  <a:cubicBezTo>
                    <a:pt x="1465" y="119"/>
                    <a:pt x="1529" y="247"/>
                    <a:pt x="1626" y="357"/>
                  </a:cubicBezTo>
                  <a:cubicBezTo>
                    <a:pt x="1674" y="413"/>
                    <a:pt x="1732" y="459"/>
                    <a:pt x="1782" y="509"/>
                  </a:cubicBezTo>
                  <a:cubicBezTo>
                    <a:pt x="1823" y="549"/>
                    <a:pt x="1863" y="592"/>
                    <a:pt x="1880" y="638"/>
                  </a:cubicBezTo>
                  <a:lnTo>
                    <a:pt x="1880" y="638"/>
                  </a:lnTo>
                  <a:cubicBezTo>
                    <a:pt x="1844" y="643"/>
                    <a:pt x="1808" y="646"/>
                    <a:pt x="1772" y="646"/>
                  </a:cubicBezTo>
                  <a:cubicBezTo>
                    <a:pt x="1588" y="646"/>
                    <a:pt x="1401" y="584"/>
                    <a:pt x="1237" y="501"/>
                  </a:cubicBezTo>
                  <a:cubicBezTo>
                    <a:pt x="1231" y="499"/>
                    <a:pt x="1224" y="497"/>
                    <a:pt x="1216" y="497"/>
                  </a:cubicBezTo>
                  <a:cubicBezTo>
                    <a:pt x="1211" y="497"/>
                    <a:pt x="1206" y="498"/>
                    <a:pt x="1201" y="500"/>
                  </a:cubicBezTo>
                  <a:cubicBezTo>
                    <a:pt x="1175" y="509"/>
                    <a:pt x="1164" y="536"/>
                    <a:pt x="1173" y="559"/>
                  </a:cubicBezTo>
                  <a:cubicBezTo>
                    <a:pt x="1232" y="718"/>
                    <a:pt x="1350" y="831"/>
                    <a:pt x="1408" y="956"/>
                  </a:cubicBezTo>
                  <a:lnTo>
                    <a:pt x="1408" y="956"/>
                  </a:lnTo>
                  <a:cubicBezTo>
                    <a:pt x="1307" y="937"/>
                    <a:pt x="1207" y="915"/>
                    <a:pt x="1113" y="883"/>
                  </a:cubicBezTo>
                  <a:cubicBezTo>
                    <a:pt x="999" y="843"/>
                    <a:pt x="880" y="781"/>
                    <a:pt x="837" y="691"/>
                  </a:cubicBezTo>
                  <a:lnTo>
                    <a:pt x="837" y="691"/>
                  </a:lnTo>
                  <a:cubicBezTo>
                    <a:pt x="837" y="691"/>
                    <a:pt x="837" y="690"/>
                    <a:pt x="836" y="690"/>
                  </a:cubicBezTo>
                  <a:lnTo>
                    <a:pt x="836" y="690"/>
                  </a:lnTo>
                  <a:lnTo>
                    <a:pt x="836" y="690"/>
                  </a:lnTo>
                  <a:cubicBezTo>
                    <a:pt x="836" y="689"/>
                    <a:pt x="835" y="687"/>
                    <a:pt x="834" y="685"/>
                  </a:cubicBezTo>
                  <a:cubicBezTo>
                    <a:pt x="825" y="665"/>
                    <a:pt x="803" y="650"/>
                    <a:pt x="780" y="650"/>
                  </a:cubicBezTo>
                  <a:cubicBezTo>
                    <a:pt x="775" y="650"/>
                    <a:pt x="771" y="651"/>
                    <a:pt x="766" y="652"/>
                  </a:cubicBezTo>
                  <a:cubicBezTo>
                    <a:pt x="736" y="661"/>
                    <a:pt x="718" y="691"/>
                    <a:pt x="728" y="722"/>
                  </a:cubicBezTo>
                  <a:cubicBezTo>
                    <a:pt x="728" y="723"/>
                    <a:pt x="729" y="725"/>
                    <a:pt x="729" y="726"/>
                  </a:cubicBezTo>
                  <a:lnTo>
                    <a:pt x="729" y="726"/>
                  </a:lnTo>
                  <a:lnTo>
                    <a:pt x="729" y="726"/>
                  </a:lnTo>
                  <a:cubicBezTo>
                    <a:pt x="729" y="726"/>
                    <a:pt x="729" y="727"/>
                    <a:pt x="729" y="727"/>
                  </a:cubicBezTo>
                  <a:lnTo>
                    <a:pt x="729" y="727"/>
                  </a:lnTo>
                  <a:cubicBezTo>
                    <a:pt x="766" y="869"/>
                    <a:pt x="775" y="1021"/>
                    <a:pt x="777" y="1175"/>
                  </a:cubicBezTo>
                  <a:lnTo>
                    <a:pt x="777" y="1175"/>
                  </a:lnTo>
                  <a:cubicBezTo>
                    <a:pt x="732" y="1132"/>
                    <a:pt x="689" y="1089"/>
                    <a:pt x="653" y="1042"/>
                  </a:cubicBezTo>
                  <a:cubicBezTo>
                    <a:pt x="591" y="966"/>
                    <a:pt x="549" y="877"/>
                    <a:pt x="521" y="781"/>
                  </a:cubicBezTo>
                  <a:cubicBezTo>
                    <a:pt x="515" y="764"/>
                    <a:pt x="499" y="750"/>
                    <a:pt x="480" y="746"/>
                  </a:cubicBezTo>
                  <a:cubicBezTo>
                    <a:pt x="479" y="746"/>
                    <a:pt x="477" y="746"/>
                    <a:pt x="476" y="746"/>
                  </a:cubicBezTo>
                  <a:cubicBezTo>
                    <a:pt x="452" y="746"/>
                    <a:pt x="429" y="764"/>
                    <a:pt x="426" y="789"/>
                  </a:cubicBezTo>
                  <a:cubicBezTo>
                    <a:pt x="414" y="913"/>
                    <a:pt x="387" y="1038"/>
                    <a:pt x="346" y="1157"/>
                  </a:cubicBezTo>
                  <a:cubicBezTo>
                    <a:pt x="308" y="1266"/>
                    <a:pt x="259" y="1373"/>
                    <a:pt x="184" y="1458"/>
                  </a:cubicBezTo>
                  <a:lnTo>
                    <a:pt x="184" y="1458"/>
                  </a:lnTo>
                  <a:cubicBezTo>
                    <a:pt x="144" y="1419"/>
                    <a:pt x="119" y="1358"/>
                    <a:pt x="98" y="1299"/>
                  </a:cubicBezTo>
                  <a:cubicBezTo>
                    <a:pt x="75" y="1229"/>
                    <a:pt x="58" y="1154"/>
                    <a:pt x="47" y="1079"/>
                  </a:cubicBezTo>
                  <a:cubicBezTo>
                    <a:pt x="23" y="930"/>
                    <a:pt x="14" y="775"/>
                    <a:pt x="9" y="622"/>
                  </a:cubicBezTo>
                  <a:lnTo>
                    <a:pt x="9" y="622"/>
                  </a:lnTo>
                  <a:cubicBezTo>
                    <a:pt x="4" y="775"/>
                    <a:pt x="0" y="930"/>
                    <a:pt x="16" y="1078"/>
                  </a:cubicBezTo>
                  <a:cubicBezTo>
                    <a:pt x="22" y="1155"/>
                    <a:pt x="32" y="1231"/>
                    <a:pt x="51" y="1309"/>
                  </a:cubicBezTo>
                  <a:cubicBezTo>
                    <a:pt x="71" y="1383"/>
                    <a:pt x="99" y="1463"/>
                    <a:pt x="171" y="1522"/>
                  </a:cubicBezTo>
                  <a:cubicBezTo>
                    <a:pt x="176" y="1526"/>
                    <a:pt x="183" y="1529"/>
                    <a:pt x="190" y="1529"/>
                  </a:cubicBezTo>
                  <a:cubicBezTo>
                    <a:pt x="197" y="1529"/>
                    <a:pt x="204" y="1526"/>
                    <a:pt x="210" y="1521"/>
                  </a:cubicBezTo>
                  <a:lnTo>
                    <a:pt x="212" y="1520"/>
                  </a:lnTo>
                  <a:cubicBezTo>
                    <a:pt x="311" y="1424"/>
                    <a:pt x="374" y="1303"/>
                    <a:pt x="423" y="1181"/>
                  </a:cubicBezTo>
                  <a:cubicBezTo>
                    <a:pt x="451" y="1111"/>
                    <a:pt x="473" y="1039"/>
                    <a:pt x="490" y="967"/>
                  </a:cubicBezTo>
                  <a:lnTo>
                    <a:pt x="490" y="967"/>
                  </a:lnTo>
                  <a:cubicBezTo>
                    <a:pt x="513" y="1014"/>
                    <a:pt x="541" y="1059"/>
                    <a:pt x="572" y="1100"/>
                  </a:cubicBezTo>
                  <a:cubicBezTo>
                    <a:pt x="639" y="1188"/>
                    <a:pt x="720" y="1259"/>
                    <a:pt x="796" y="1329"/>
                  </a:cubicBezTo>
                  <a:cubicBezTo>
                    <a:pt x="806" y="1339"/>
                    <a:pt x="819" y="1344"/>
                    <a:pt x="832" y="1344"/>
                  </a:cubicBezTo>
                  <a:cubicBezTo>
                    <a:pt x="861" y="1344"/>
                    <a:pt x="884" y="1321"/>
                    <a:pt x="884" y="1292"/>
                  </a:cubicBezTo>
                  <a:cubicBezTo>
                    <a:pt x="884" y="1159"/>
                    <a:pt x="886" y="1023"/>
                    <a:pt x="871" y="887"/>
                  </a:cubicBezTo>
                  <a:lnTo>
                    <a:pt x="871" y="887"/>
                  </a:lnTo>
                  <a:cubicBezTo>
                    <a:pt x="876" y="890"/>
                    <a:pt x="880" y="893"/>
                    <a:pt x="884" y="896"/>
                  </a:cubicBezTo>
                  <a:cubicBezTo>
                    <a:pt x="947" y="935"/>
                    <a:pt x="1013" y="961"/>
                    <a:pt x="1079" y="983"/>
                  </a:cubicBezTo>
                  <a:cubicBezTo>
                    <a:pt x="1210" y="1027"/>
                    <a:pt x="1345" y="1050"/>
                    <a:pt x="1477" y="1071"/>
                  </a:cubicBezTo>
                  <a:lnTo>
                    <a:pt x="1479" y="1071"/>
                  </a:lnTo>
                  <a:cubicBezTo>
                    <a:pt x="1481" y="1071"/>
                    <a:pt x="1482" y="1071"/>
                    <a:pt x="1484" y="1071"/>
                  </a:cubicBezTo>
                  <a:cubicBezTo>
                    <a:pt x="1489" y="1071"/>
                    <a:pt x="1494" y="1071"/>
                    <a:pt x="1500" y="1070"/>
                  </a:cubicBezTo>
                  <a:cubicBezTo>
                    <a:pt x="1526" y="1062"/>
                    <a:pt x="1542" y="1035"/>
                    <a:pt x="1535" y="1008"/>
                  </a:cubicBezTo>
                  <a:cubicBezTo>
                    <a:pt x="1493" y="853"/>
                    <a:pt x="1392" y="745"/>
                    <a:pt x="1319" y="634"/>
                  </a:cubicBezTo>
                  <a:lnTo>
                    <a:pt x="1319" y="634"/>
                  </a:lnTo>
                  <a:cubicBezTo>
                    <a:pt x="1395" y="662"/>
                    <a:pt x="1473" y="683"/>
                    <a:pt x="1553" y="697"/>
                  </a:cubicBezTo>
                  <a:cubicBezTo>
                    <a:pt x="1615" y="708"/>
                    <a:pt x="1678" y="715"/>
                    <a:pt x="1742" y="715"/>
                  </a:cubicBezTo>
                  <a:cubicBezTo>
                    <a:pt x="1804" y="715"/>
                    <a:pt x="1866" y="709"/>
                    <a:pt x="1928" y="693"/>
                  </a:cubicBezTo>
                  <a:lnTo>
                    <a:pt x="1929" y="691"/>
                  </a:lnTo>
                  <a:cubicBezTo>
                    <a:pt x="1944" y="687"/>
                    <a:pt x="1952" y="673"/>
                    <a:pt x="1950" y="656"/>
                  </a:cubicBezTo>
                  <a:cubicBezTo>
                    <a:pt x="1930" y="570"/>
                    <a:pt x="1869" y="517"/>
                    <a:pt x="1815" y="471"/>
                  </a:cubicBezTo>
                  <a:cubicBezTo>
                    <a:pt x="1759" y="424"/>
                    <a:pt x="1700" y="384"/>
                    <a:pt x="1652" y="334"/>
                  </a:cubicBezTo>
                  <a:cubicBezTo>
                    <a:pt x="1549" y="237"/>
                    <a:pt x="1474" y="112"/>
                    <a:pt x="1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8"/>
            <p:cNvSpPr/>
            <p:nvPr/>
          </p:nvSpPr>
          <p:spPr>
            <a:xfrm>
              <a:off x="6413985" y="2586427"/>
              <a:ext cx="44803" cy="20745"/>
            </a:xfrm>
            <a:custGeom>
              <a:rect b="b" l="l" r="r" t="t"/>
              <a:pathLst>
                <a:path extrusionOk="0" h="1152" w="2488">
                  <a:moveTo>
                    <a:pt x="1020" y="0"/>
                  </a:moveTo>
                  <a:cubicBezTo>
                    <a:pt x="1009" y="0"/>
                    <a:pt x="999" y="5"/>
                    <a:pt x="992" y="14"/>
                  </a:cubicBezTo>
                  <a:cubicBezTo>
                    <a:pt x="991" y="15"/>
                    <a:pt x="991" y="16"/>
                    <a:pt x="990" y="17"/>
                  </a:cubicBezTo>
                  <a:lnTo>
                    <a:pt x="990" y="17"/>
                  </a:lnTo>
                  <a:lnTo>
                    <a:pt x="986" y="15"/>
                  </a:lnTo>
                  <a:cubicBezTo>
                    <a:pt x="984" y="20"/>
                    <a:pt x="982" y="25"/>
                    <a:pt x="980" y="29"/>
                  </a:cubicBezTo>
                  <a:lnTo>
                    <a:pt x="980" y="29"/>
                  </a:lnTo>
                  <a:cubicBezTo>
                    <a:pt x="865" y="181"/>
                    <a:pt x="734" y="323"/>
                    <a:pt x="572" y="424"/>
                  </a:cubicBezTo>
                  <a:cubicBezTo>
                    <a:pt x="456" y="496"/>
                    <a:pt x="321" y="535"/>
                    <a:pt x="184" y="535"/>
                  </a:cubicBezTo>
                  <a:cubicBezTo>
                    <a:pt x="123" y="535"/>
                    <a:pt x="61" y="527"/>
                    <a:pt x="0" y="511"/>
                  </a:cubicBezTo>
                  <a:lnTo>
                    <a:pt x="0" y="511"/>
                  </a:lnTo>
                  <a:cubicBezTo>
                    <a:pt x="74" y="536"/>
                    <a:pt x="151" y="549"/>
                    <a:pt x="229" y="549"/>
                  </a:cubicBezTo>
                  <a:cubicBezTo>
                    <a:pt x="354" y="549"/>
                    <a:pt x="479" y="516"/>
                    <a:pt x="590" y="451"/>
                  </a:cubicBezTo>
                  <a:cubicBezTo>
                    <a:pt x="700" y="394"/>
                    <a:pt x="797" y="316"/>
                    <a:pt x="884" y="229"/>
                  </a:cubicBezTo>
                  <a:lnTo>
                    <a:pt x="884" y="229"/>
                  </a:lnTo>
                  <a:cubicBezTo>
                    <a:pt x="797" y="390"/>
                    <a:pt x="694" y="545"/>
                    <a:pt x="601" y="710"/>
                  </a:cubicBezTo>
                  <a:lnTo>
                    <a:pt x="600" y="711"/>
                  </a:lnTo>
                  <a:cubicBezTo>
                    <a:pt x="597" y="716"/>
                    <a:pt x="596" y="718"/>
                    <a:pt x="595" y="723"/>
                  </a:cubicBezTo>
                  <a:cubicBezTo>
                    <a:pt x="589" y="747"/>
                    <a:pt x="605" y="774"/>
                    <a:pt x="630" y="780"/>
                  </a:cubicBezTo>
                  <a:cubicBezTo>
                    <a:pt x="666" y="789"/>
                    <a:pt x="701" y="793"/>
                    <a:pt x="734" y="793"/>
                  </a:cubicBezTo>
                  <a:cubicBezTo>
                    <a:pt x="857" y="793"/>
                    <a:pt x="968" y="742"/>
                    <a:pt x="1067" y="688"/>
                  </a:cubicBezTo>
                  <a:cubicBezTo>
                    <a:pt x="1117" y="658"/>
                    <a:pt x="1166" y="625"/>
                    <a:pt x="1211" y="589"/>
                  </a:cubicBezTo>
                  <a:lnTo>
                    <a:pt x="1211" y="589"/>
                  </a:lnTo>
                  <a:cubicBezTo>
                    <a:pt x="1141" y="730"/>
                    <a:pt x="1045" y="868"/>
                    <a:pt x="979" y="1028"/>
                  </a:cubicBezTo>
                  <a:lnTo>
                    <a:pt x="976" y="1035"/>
                  </a:lnTo>
                  <a:cubicBezTo>
                    <a:pt x="968" y="1066"/>
                    <a:pt x="986" y="1097"/>
                    <a:pt x="1015" y="1104"/>
                  </a:cubicBezTo>
                  <a:cubicBezTo>
                    <a:pt x="1053" y="1114"/>
                    <a:pt x="1091" y="1118"/>
                    <a:pt x="1129" y="1118"/>
                  </a:cubicBezTo>
                  <a:cubicBezTo>
                    <a:pt x="1201" y="1118"/>
                    <a:pt x="1273" y="1102"/>
                    <a:pt x="1337" y="1074"/>
                  </a:cubicBezTo>
                  <a:cubicBezTo>
                    <a:pt x="1435" y="1032"/>
                    <a:pt x="1518" y="968"/>
                    <a:pt x="1590" y="897"/>
                  </a:cubicBezTo>
                  <a:cubicBezTo>
                    <a:pt x="1674" y="812"/>
                    <a:pt x="1746" y="717"/>
                    <a:pt x="1804" y="614"/>
                  </a:cubicBezTo>
                  <a:lnTo>
                    <a:pt x="1804" y="614"/>
                  </a:lnTo>
                  <a:cubicBezTo>
                    <a:pt x="1790" y="778"/>
                    <a:pt x="1766" y="946"/>
                    <a:pt x="1775" y="1119"/>
                  </a:cubicBezTo>
                  <a:lnTo>
                    <a:pt x="1775" y="1120"/>
                  </a:lnTo>
                  <a:cubicBezTo>
                    <a:pt x="1775" y="1138"/>
                    <a:pt x="1791" y="1152"/>
                    <a:pt x="1809" y="1152"/>
                  </a:cubicBezTo>
                  <a:cubicBezTo>
                    <a:pt x="1888" y="1152"/>
                    <a:pt x="1955" y="1119"/>
                    <a:pt x="2013" y="1084"/>
                  </a:cubicBezTo>
                  <a:cubicBezTo>
                    <a:pt x="2071" y="1046"/>
                    <a:pt x="2124" y="1003"/>
                    <a:pt x="2172" y="955"/>
                  </a:cubicBezTo>
                  <a:cubicBezTo>
                    <a:pt x="2250" y="874"/>
                    <a:pt x="2322" y="786"/>
                    <a:pt x="2373" y="683"/>
                  </a:cubicBezTo>
                  <a:lnTo>
                    <a:pt x="2373" y="683"/>
                  </a:lnTo>
                  <a:cubicBezTo>
                    <a:pt x="2392" y="823"/>
                    <a:pt x="2475" y="944"/>
                    <a:pt x="2453" y="1085"/>
                  </a:cubicBezTo>
                  <a:cubicBezTo>
                    <a:pt x="2488" y="926"/>
                    <a:pt x="2386" y="776"/>
                    <a:pt x="2399" y="625"/>
                  </a:cubicBezTo>
                  <a:lnTo>
                    <a:pt x="2399" y="625"/>
                  </a:lnTo>
                  <a:cubicBezTo>
                    <a:pt x="2399" y="625"/>
                    <a:pt x="2399" y="624"/>
                    <a:pt x="2400" y="624"/>
                  </a:cubicBezTo>
                  <a:lnTo>
                    <a:pt x="2399" y="623"/>
                  </a:lnTo>
                  <a:lnTo>
                    <a:pt x="2399" y="623"/>
                  </a:lnTo>
                  <a:cubicBezTo>
                    <a:pt x="2399" y="622"/>
                    <a:pt x="2400" y="620"/>
                    <a:pt x="2400" y="619"/>
                  </a:cubicBezTo>
                  <a:cubicBezTo>
                    <a:pt x="2401" y="613"/>
                    <a:pt x="2396" y="607"/>
                    <a:pt x="2390" y="605"/>
                  </a:cubicBezTo>
                  <a:cubicBezTo>
                    <a:pt x="2388" y="604"/>
                    <a:pt x="2386" y="603"/>
                    <a:pt x="2384" y="603"/>
                  </a:cubicBezTo>
                  <a:cubicBezTo>
                    <a:pt x="2378" y="603"/>
                    <a:pt x="2372" y="607"/>
                    <a:pt x="2370" y="612"/>
                  </a:cubicBezTo>
                  <a:lnTo>
                    <a:pt x="2370" y="613"/>
                  </a:lnTo>
                  <a:cubicBezTo>
                    <a:pt x="2317" y="730"/>
                    <a:pt x="2227" y="829"/>
                    <a:pt x="2132" y="916"/>
                  </a:cubicBezTo>
                  <a:cubicBezTo>
                    <a:pt x="2049" y="991"/>
                    <a:pt x="1947" y="1067"/>
                    <a:pt x="1847" y="1082"/>
                  </a:cubicBezTo>
                  <a:lnTo>
                    <a:pt x="1847" y="1082"/>
                  </a:lnTo>
                  <a:cubicBezTo>
                    <a:pt x="1847" y="850"/>
                    <a:pt x="1916" y="617"/>
                    <a:pt x="1909" y="368"/>
                  </a:cubicBezTo>
                  <a:cubicBezTo>
                    <a:pt x="1908" y="348"/>
                    <a:pt x="1896" y="330"/>
                    <a:pt x="1875" y="322"/>
                  </a:cubicBezTo>
                  <a:cubicBezTo>
                    <a:pt x="1870" y="321"/>
                    <a:pt x="1866" y="320"/>
                    <a:pt x="1861" y="320"/>
                  </a:cubicBezTo>
                  <a:cubicBezTo>
                    <a:pt x="1841" y="320"/>
                    <a:pt x="1821" y="333"/>
                    <a:pt x="1814" y="354"/>
                  </a:cubicBezTo>
                  <a:lnTo>
                    <a:pt x="1814" y="355"/>
                  </a:lnTo>
                  <a:cubicBezTo>
                    <a:pt x="1754" y="530"/>
                    <a:pt x="1651" y="695"/>
                    <a:pt x="1518" y="825"/>
                  </a:cubicBezTo>
                  <a:cubicBezTo>
                    <a:pt x="1411" y="930"/>
                    <a:pt x="1272" y="1012"/>
                    <a:pt x="1134" y="1012"/>
                  </a:cubicBezTo>
                  <a:cubicBezTo>
                    <a:pt x="1126" y="1012"/>
                    <a:pt x="1118" y="1012"/>
                    <a:pt x="1110" y="1011"/>
                  </a:cubicBezTo>
                  <a:lnTo>
                    <a:pt x="1110" y="1011"/>
                  </a:lnTo>
                  <a:cubicBezTo>
                    <a:pt x="1207" y="816"/>
                    <a:pt x="1353" y="625"/>
                    <a:pt x="1400" y="378"/>
                  </a:cubicBezTo>
                  <a:cubicBezTo>
                    <a:pt x="1403" y="357"/>
                    <a:pt x="1395" y="336"/>
                    <a:pt x="1376" y="325"/>
                  </a:cubicBezTo>
                  <a:cubicBezTo>
                    <a:pt x="1367" y="319"/>
                    <a:pt x="1357" y="316"/>
                    <a:pt x="1346" y="316"/>
                  </a:cubicBezTo>
                  <a:cubicBezTo>
                    <a:pt x="1329" y="316"/>
                    <a:pt x="1312" y="324"/>
                    <a:pt x="1302" y="340"/>
                  </a:cubicBezTo>
                  <a:lnTo>
                    <a:pt x="1300" y="342"/>
                  </a:lnTo>
                  <a:cubicBezTo>
                    <a:pt x="1232" y="447"/>
                    <a:pt x="1126" y="537"/>
                    <a:pt x="1014" y="605"/>
                  </a:cubicBezTo>
                  <a:cubicBezTo>
                    <a:pt x="922" y="657"/>
                    <a:pt x="817" y="700"/>
                    <a:pt x="721" y="700"/>
                  </a:cubicBezTo>
                  <a:cubicBezTo>
                    <a:pt x="720" y="700"/>
                    <a:pt x="720" y="700"/>
                    <a:pt x="719" y="700"/>
                  </a:cubicBezTo>
                  <a:lnTo>
                    <a:pt x="719" y="700"/>
                  </a:lnTo>
                  <a:cubicBezTo>
                    <a:pt x="836" y="489"/>
                    <a:pt x="967" y="279"/>
                    <a:pt x="1052" y="45"/>
                  </a:cubicBezTo>
                  <a:cubicBezTo>
                    <a:pt x="1056" y="32"/>
                    <a:pt x="1052" y="15"/>
                    <a:pt x="1040" y="6"/>
                  </a:cubicBezTo>
                  <a:cubicBezTo>
                    <a:pt x="1034" y="2"/>
                    <a:pt x="1027" y="0"/>
                    <a:pt x="1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8"/>
            <p:cNvSpPr/>
            <p:nvPr/>
          </p:nvSpPr>
          <p:spPr>
            <a:xfrm>
              <a:off x="6525344" y="2585725"/>
              <a:ext cx="25283" cy="17521"/>
            </a:xfrm>
            <a:custGeom>
              <a:rect b="b" l="l" r="r" t="t"/>
              <a:pathLst>
                <a:path extrusionOk="0" h="973" w="1404">
                  <a:moveTo>
                    <a:pt x="951" y="0"/>
                  </a:moveTo>
                  <a:lnTo>
                    <a:pt x="951" y="0"/>
                  </a:lnTo>
                  <a:cubicBezTo>
                    <a:pt x="1038" y="257"/>
                    <a:pt x="1130" y="517"/>
                    <a:pt x="1275" y="753"/>
                  </a:cubicBezTo>
                  <a:lnTo>
                    <a:pt x="1275" y="753"/>
                  </a:lnTo>
                  <a:cubicBezTo>
                    <a:pt x="1138" y="731"/>
                    <a:pt x="1004" y="681"/>
                    <a:pt x="888" y="605"/>
                  </a:cubicBezTo>
                  <a:cubicBezTo>
                    <a:pt x="751" y="515"/>
                    <a:pt x="644" y="380"/>
                    <a:pt x="601" y="223"/>
                  </a:cubicBezTo>
                  <a:cubicBezTo>
                    <a:pt x="596" y="207"/>
                    <a:pt x="583" y="193"/>
                    <a:pt x="567" y="185"/>
                  </a:cubicBezTo>
                  <a:cubicBezTo>
                    <a:pt x="560" y="182"/>
                    <a:pt x="553" y="181"/>
                    <a:pt x="547" y="181"/>
                  </a:cubicBezTo>
                  <a:cubicBezTo>
                    <a:pt x="524" y="181"/>
                    <a:pt x="502" y="195"/>
                    <a:pt x="494" y="218"/>
                  </a:cubicBezTo>
                  <a:cubicBezTo>
                    <a:pt x="446" y="339"/>
                    <a:pt x="446" y="462"/>
                    <a:pt x="444" y="578"/>
                  </a:cubicBezTo>
                  <a:cubicBezTo>
                    <a:pt x="444" y="632"/>
                    <a:pt x="446" y="686"/>
                    <a:pt x="446" y="738"/>
                  </a:cubicBezTo>
                  <a:lnTo>
                    <a:pt x="446" y="738"/>
                  </a:lnTo>
                  <a:cubicBezTo>
                    <a:pt x="345" y="560"/>
                    <a:pt x="240" y="392"/>
                    <a:pt x="219" y="193"/>
                  </a:cubicBezTo>
                  <a:lnTo>
                    <a:pt x="219" y="189"/>
                  </a:lnTo>
                  <a:cubicBezTo>
                    <a:pt x="218" y="179"/>
                    <a:pt x="211" y="167"/>
                    <a:pt x="199" y="165"/>
                  </a:cubicBezTo>
                  <a:cubicBezTo>
                    <a:pt x="195" y="164"/>
                    <a:pt x="191" y="163"/>
                    <a:pt x="188" y="163"/>
                  </a:cubicBezTo>
                  <a:cubicBezTo>
                    <a:pt x="176" y="163"/>
                    <a:pt x="165" y="170"/>
                    <a:pt x="161" y="182"/>
                  </a:cubicBezTo>
                  <a:cubicBezTo>
                    <a:pt x="99" y="362"/>
                    <a:pt x="48" y="543"/>
                    <a:pt x="1" y="726"/>
                  </a:cubicBezTo>
                  <a:cubicBezTo>
                    <a:pt x="60" y="586"/>
                    <a:pt x="113" y="446"/>
                    <a:pt x="170" y="311"/>
                  </a:cubicBezTo>
                  <a:lnTo>
                    <a:pt x="170" y="311"/>
                  </a:lnTo>
                  <a:cubicBezTo>
                    <a:pt x="213" y="542"/>
                    <a:pt x="344" y="747"/>
                    <a:pt x="439" y="944"/>
                  </a:cubicBezTo>
                  <a:cubicBezTo>
                    <a:pt x="447" y="958"/>
                    <a:pt x="461" y="971"/>
                    <a:pt x="478" y="972"/>
                  </a:cubicBezTo>
                  <a:cubicBezTo>
                    <a:pt x="481" y="973"/>
                    <a:pt x="484" y="973"/>
                    <a:pt x="487" y="973"/>
                  </a:cubicBezTo>
                  <a:cubicBezTo>
                    <a:pt x="510" y="973"/>
                    <a:pt x="531" y="955"/>
                    <a:pt x="534" y="930"/>
                  </a:cubicBezTo>
                  <a:cubicBezTo>
                    <a:pt x="552" y="807"/>
                    <a:pt x="546" y="692"/>
                    <a:pt x="550" y="578"/>
                  </a:cubicBezTo>
                  <a:cubicBezTo>
                    <a:pt x="550" y="522"/>
                    <a:pt x="553" y="467"/>
                    <a:pt x="560" y="413"/>
                  </a:cubicBezTo>
                  <a:lnTo>
                    <a:pt x="560" y="413"/>
                  </a:lnTo>
                  <a:cubicBezTo>
                    <a:pt x="626" y="527"/>
                    <a:pt x="722" y="622"/>
                    <a:pt x="831" y="691"/>
                  </a:cubicBezTo>
                  <a:cubicBezTo>
                    <a:pt x="989" y="791"/>
                    <a:pt x="1171" y="844"/>
                    <a:pt x="1356" y="844"/>
                  </a:cubicBezTo>
                  <a:lnTo>
                    <a:pt x="1358" y="844"/>
                  </a:lnTo>
                  <a:cubicBezTo>
                    <a:pt x="1367" y="844"/>
                    <a:pt x="1375" y="841"/>
                    <a:pt x="1384" y="835"/>
                  </a:cubicBezTo>
                  <a:cubicBezTo>
                    <a:pt x="1401" y="821"/>
                    <a:pt x="1404" y="797"/>
                    <a:pt x="1391" y="779"/>
                  </a:cubicBezTo>
                  <a:cubicBezTo>
                    <a:pt x="1211" y="545"/>
                    <a:pt x="1087" y="269"/>
                    <a:pt x="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8"/>
            <p:cNvSpPr/>
            <p:nvPr/>
          </p:nvSpPr>
          <p:spPr>
            <a:xfrm>
              <a:off x="6448379" y="2626134"/>
              <a:ext cx="41849" cy="19142"/>
            </a:xfrm>
            <a:custGeom>
              <a:rect b="b" l="l" r="r" t="t"/>
              <a:pathLst>
                <a:path extrusionOk="0" h="1063" w="2324">
                  <a:moveTo>
                    <a:pt x="574" y="0"/>
                  </a:moveTo>
                  <a:cubicBezTo>
                    <a:pt x="421" y="180"/>
                    <a:pt x="214" y="289"/>
                    <a:pt x="12" y="416"/>
                  </a:cubicBezTo>
                  <a:cubicBezTo>
                    <a:pt x="4" y="423"/>
                    <a:pt x="0" y="435"/>
                    <a:pt x="5" y="445"/>
                  </a:cubicBezTo>
                  <a:lnTo>
                    <a:pt x="6" y="447"/>
                  </a:lnTo>
                  <a:cubicBezTo>
                    <a:pt x="45" y="527"/>
                    <a:pt x="129" y="586"/>
                    <a:pt x="218" y="596"/>
                  </a:cubicBezTo>
                  <a:cubicBezTo>
                    <a:pt x="238" y="599"/>
                    <a:pt x="258" y="600"/>
                    <a:pt x="278" y="600"/>
                  </a:cubicBezTo>
                  <a:cubicBezTo>
                    <a:pt x="346" y="600"/>
                    <a:pt x="411" y="586"/>
                    <a:pt x="473" y="567"/>
                  </a:cubicBezTo>
                  <a:cubicBezTo>
                    <a:pt x="560" y="538"/>
                    <a:pt x="642" y="501"/>
                    <a:pt x="718" y="453"/>
                  </a:cubicBezTo>
                  <a:lnTo>
                    <a:pt x="718" y="453"/>
                  </a:lnTo>
                  <a:cubicBezTo>
                    <a:pt x="687" y="520"/>
                    <a:pt x="659" y="587"/>
                    <a:pt x="632" y="657"/>
                  </a:cubicBezTo>
                  <a:cubicBezTo>
                    <a:pt x="608" y="730"/>
                    <a:pt x="584" y="802"/>
                    <a:pt x="576" y="885"/>
                  </a:cubicBezTo>
                  <a:cubicBezTo>
                    <a:pt x="577" y="924"/>
                    <a:pt x="561" y="987"/>
                    <a:pt x="636" y="1035"/>
                  </a:cubicBezTo>
                  <a:cubicBezTo>
                    <a:pt x="654" y="1045"/>
                    <a:pt x="654" y="1045"/>
                    <a:pt x="667" y="1048"/>
                  </a:cubicBezTo>
                  <a:cubicBezTo>
                    <a:pt x="682" y="1050"/>
                    <a:pt x="699" y="1054"/>
                    <a:pt x="710" y="1054"/>
                  </a:cubicBezTo>
                  <a:cubicBezTo>
                    <a:pt x="735" y="1054"/>
                    <a:pt x="760" y="1052"/>
                    <a:pt x="782" y="1045"/>
                  </a:cubicBezTo>
                  <a:cubicBezTo>
                    <a:pt x="953" y="976"/>
                    <a:pt x="1034" y="840"/>
                    <a:pt x="1123" y="718"/>
                  </a:cubicBezTo>
                  <a:cubicBezTo>
                    <a:pt x="1151" y="674"/>
                    <a:pt x="1178" y="630"/>
                    <a:pt x="1203" y="585"/>
                  </a:cubicBezTo>
                  <a:lnTo>
                    <a:pt x="1203" y="585"/>
                  </a:lnTo>
                  <a:cubicBezTo>
                    <a:pt x="1201" y="628"/>
                    <a:pt x="1199" y="671"/>
                    <a:pt x="1199" y="713"/>
                  </a:cubicBezTo>
                  <a:cubicBezTo>
                    <a:pt x="1199" y="785"/>
                    <a:pt x="1201" y="858"/>
                    <a:pt x="1220" y="936"/>
                  </a:cubicBezTo>
                  <a:cubicBezTo>
                    <a:pt x="1233" y="972"/>
                    <a:pt x="1243" y="1025"/>
                    <a:pt x="1309" y="1056"/>
                  </a:cubicBezTo>
                  <a:cubicBezTo>
                    <a:pt x="1323" y="1061"/>
                    <a:pt x="1337" y="1062"/>
                    <a:pt x="1349" y="1062"/>
                  </a:cubicBezTo>
                  <a:cubicBezTo>
                    <a:pt x="1397" y="1062"/>
                    <a:pt x="1432" y="1037"/>
                    <a:pt x="1456" y="1018"/>
                  </a:cubicBezTo>
                  <a:cubicBezTo>
                    <a:pt x="1576" y="906"/>
                    <a:pt x="1629" y="774"/>
                    <a:pt x="1689" y="644"/>
                  </a:cubicBezTo>
                  <a:cubicBezTo>
                    <a:pt x="1722" y="571"/>
                    <a:pt x="1751" y="496"/>
                    <a:pt x="1777" y="420"/>
                  </a:cubicBezTo>
                  <a:lnTo>
                    <a:pt x="1777" y="420"/>
                  </a:lnTo>
                  <a:cubicBezTo>
                    <a:pt x="1789" y="492"/>
                    <a:pt x="1803" y="564"/>
                    <a:pt x="1821" y="633"/>
                  </a:cubicBezTo>
                  <a:cubicBezTo>
                    <a:pt x="1839" y="700"/>
                    <a:pt x="1859" y="767"/>
                    <a:pt x="1897" y="830"/>
                  </a:cubicBezTo>
                  <a:cubicBezTo>
                    <a:pt x="1916" y="860"/>
                    <a:pt x="1941" y="894"/>
                    <a:pt x="1986" y="908"/>
                  </a:cubicBezTo>
                  <a:cubicBezTo>
                    <a:pt x="1993" y="911"/>
                    <a:pt x="2000" y="912"/>
                    <a:pt x="2008" y="912"/>
                  </a:cubicBezTo>
                  <a:cubicBezTo>
                    <a:pt x="2026" y="912"/>
                    <a:pt x="2045" y="906"/>
                    <a:pt x="2057" y="896"/>
                  </a:cubicBezTo>
                  <a:cubicBezTo>
                    <a:pt x="2077" y="883"/>
                    <a:pt x="2090" y="869"/>
                    <a:pt x="2101" y="854"/>
                  </a:cubicBezTo>
                  <a:cubicBezTo>
                    <a:pt x="2180" y="732"/>
                    <a:pt x="2208" y="601"/>
                    <a:pt x="2243" y="470"/>
                  </a:cubicBezTo>
                  <a:cubicBezTo>
                    <a:pt x="2273" y="339"/>
                    <a:pt x="2299" y="207"/>
                    <a:pt x="2324" y="76"/>
                  </a:cubicBezTo>
                  <a:lnTo>
                    <a:pt x="2324" y="76"/>
                  </a:lnTo>
                  <a:cubicBezTo>
                    <a:pt x="2290" y="206"/>
                    <a:pt x="2256" y="336"/>
                    <a:pt x="2217" y="463"/>
                  </a:cubicBezTo>
                  <a:cubicBezTo>
                    <a:pt x="2177" y="589"/>
                    <a:pt x="2136" y="721"/>
                    <a:pt x="2060" y="820"/>
                  </a:cubicBezTo>
                  <a:cubicBezTo>
                    <a:pt x="2040" y="841"/>
                    <a:pt x="2025" y="852"/>
                    <a:pt x="2011" y="852"/>
                  </a:cubicBezTo>
                  <a:cubicBezTo>
                    <a:pt x="2009" y="852"/>
                    <a:pt x="2007" y="852"/>
                    <a:pt x="2005" y="852"/>
                  </a:cubicBezTo>
                  <a:cubicBezTo>
                    <a:pt x="1985" y="844"/>
                    <a:pt x="1966" y="823"/>
                    <a:pt x="1951" y="796"/>
                  </a:cubicBezTo>
                  <a:cubicBezTo>
                    <a:pt x="1921" y="743"/>
                    <a:pt x="1903" y="680"/>
                    <a:pt x="1888" y="616"/>
                  </a:cubicBezTo>
                  <a:cubicBezTo>
                    <a:pt x="1859" y="487"/>
                    <a:pt x="1849" y="358"/>
                    <a:pt x="1832" y="222"/>
                  </a:cubicBezTo>
                  <a:cubicBezTo>
                    <a:pt x="1830" y="206"/>
                    <a:pt x="1818" y="192"/>
                    <a:pt x="1803" y="187"/>
                  </a:cubicBezTo>
                  <a:cubicBezTo>
                    <a:pt x="1799" y="186"/>
                    <a:pt x="1794" y="185"/>
                    <a:pt x="1790" y="185"/>
                  </a:cubicBezTo>
                  <a:cubicBezTo>
                    <a:pt x="1772" y="185"/>
                    <a:pt x="1756" y="197"/>
                    <a:pt x="1750" y="215"/>
                  </a:cubicBezTo>
                  <a:lnTo>
                    <a:pt x="1748" y="218"/>
                  </a:lnTo>
                  <a:cubicBezTo>
                    <a:pt x="1710" y="347"/>
                    <a:pt x="1654" y="478"/>
                    <a:pt x="1601" y="603"/>
                  </a:cubicBezTo>
                  <a:cubicBezTo>
                    <a:pt x="1543" y="726"/>
                    <a:pt x="1479" y="859"/>
                    <a:pt x="1392" y="937"/>
                  </a:cubicBezTo>
                  <a:cubicBezTo>
                    <a:pt x="1369" y="951"/>
                    <a:pt x="1357" y="959"/>
                    <a:pt x="1350" y="959"/>
                  </a:cubicBezTo>
                  <a:cubicBezTo>
                    <a:pt x="1340" y="959"/>
                    <a:pt x="1338" y="944"/>
                    <a:pt x="1324" y="908"/>
                  </a:cubicBezTo>
                  <a:cubicBezTo>
                    <a:pt x="1309" y="852"/>
                    <a:pt x="1307" y="782"/>
                    <a:pt x="1309" y="714"/>
                  </a:cubicBezTo>
                  <a:cubicBezTo>
                    <a:pt x="1310" y="575"/>
                    <a:pt x="1330" y="445"/>
                    <a:pt x="1341" y="293"/>
                  </a:cubicBezTo>
                  <a:cubicBezTo>
                    <a:pt x="1342" y="270"/>
                    <a:pt x="1331" y="248"/>
                    <a:pt x="1307" y="239"/>
                  </a:cubicBezTo>
                  <a:cubicBezTo>
                    <a:pt x="1300" y="236"/>
                    <a:pt x="1293" y="234"/>
                    <a:pt x="1285" y="234"/>
                  </a:cubicBezTo>
                  <a:cubicBezTo>
                    <a:pt x="1263" y="234"/>
                    <a:pt x="1243" y="247"/>
                    <a:pt x="1234" y="268"/>
                  </a:cubicBezTo>
                  <a:lnTo>
                    <a:pt x="1233" y="271"/>
                  </a:lnTo>
                  <a:cubicBezTo>
                    <a:pt x="1177" y="403"/>
                    <a:pt x="1110" y="534"/>
                    <a:pt x="1033" y="656"/>
                  </a:cubicBezTo>
                  <a:cubicBezTo>
                    <a:pt x="955" y="772"/>
                    <a:pt x="862" y="901"/>
                    <a:pt x="753" y="943"/>
                  </a:cubicBezTo>
                  <a:cubicBezTo>
                    <a:pt x="740" y="948"/>
                    <a:pt x="728" y="949"/>
                    <a:pt x="716" y="949"/>
                  </a:cubicBezTo>
                  <a:cubicBezTo>
                    <a:pt x="712" y="949"/>
                    <a:pt x="708" y="947"/>
                    <a:pt x="705" y="947"/>
                  </a:cubicBezTo>
                  <a:cubicBezTo>
                    <a:pt x="704" y="947"/>
                    <a:pt x="703" y="947"/>
                    <a:pt x="702" y="948"/>
                  </a:cubicBezTo>
                  <a:lnTo>
                    <a:pt x="685" y="941"/>
                  </a:lnTo>
                  <a:lnTo>
                    <a:pt x="685" y="941"/>
                  </a:lnTo>
                  <a:cubicBezTo>
                    <a:pt x="684" y="936"/>
                    <a:pt x="676" y="915"/>
                    <a:pt x="679" y="889"/>
                  </a:cubicBezTo>
                  <a:cubicBezTo>
                    <a:pt x="684" y="826"/>
                    <a:pt x="705" y="755"/>
                    <a:pt x="728" y="688"/>
                  </a:cubicBezTo>
                  <a:cubicBezTo>
                    <a:pt x="776" y="554"/>
                    <a:pt x="834" y="414"/>
                    <a:pt x="906" y="297"/>
                  </a:cubicBezTo>
                  <a:lnTo>
                    <a:pt x="907" y="293"/>
                  </a:lnTo>
                  <a:cubicBezTo>
                    <a:pt x="918" y="276"/>
                    <a:pt x="916" y="251"/>
                    <a:pt x="899" y="239"/>
                  </a:cubicBezTo>
                  <a:cubicBezTo>
                    <a:pt x="891" y="232"/>
                    <a:pt x="881" y="228"/>
                    <a:pt x="871" y="228"/>
                  </a:cubicBezTo>
                  <a:cubicBezTo>
                    <a:pt x="858" y="228"/>
                    <a:pt x="846" y="234"/>
                    <a:pt x="837" y="244"/>
                  </a:cubicBezTo>
                  <a:cubicBezTo>
                    <a:pt x="836" y="245"/>
                    <a:pt x="835" y="246"/>
                    <a:pt x="834" y="247"/>
                  </a:cubicBezTo>
                  <a:lnTo>
                    <a:pt x="834" y="247"/>
                  </a:lnTo>
                  <a:lnTo>
                    <a:pt x="833" y="247"/>
                  </a:lnTo>
                  <a:cubicBezTo>
                    <a:pt x="831" y="249"/>
                    <a:pt x="830" y="252"/>
                    <a:pt x="828" y="254"/>
                  </a:cubicBezTo>
                  <a:lnTo>
                    <a:pt x="828" y="254"/>
                  </a:lnTo>
                  <a:cubicBezTo>
                    <a:pt x="734" y="363"/>
                    <a:pt x="595" y="448"/>
                    <a:pt x="455" y="501"/>
                  </a:cubicBezTo>
                  <a:cubicBezTo>
                    <a:pt x="393" y="523"/>
                    <a:pt x="328" y="538"/>
                    <a:pt x="265" y="538"/>
                  </a:cubicBezTo>
                  <a:cubicBezTo>
                    <a:pt x="253" y="538"/>
                    <a:pt x="241" y="538"/>
                    <a:pt x="229" y="536"/>
                  </a:cubicBezTo>
                  <a:cubicBezTo>
                    <a:pt x="162" y="529"/>
                    <a:pt x="100" y="497"/>
                    <a:pt x="61" y="441"/>
                  </a:cubicBezTo>
                  <a:lnTo>
                    <a:pt x="61" y="441"/>
                  </a:lnTo>
                  <a:cubicBezTo>
                    <a:pt x="242" y="307"/>
                    <a:pt x="437" y="182"/>
                    <a:pt x="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8"/>
            <p:cNvSpPr/>
            <p:nvPr/>
          </p:nvSpPr>
          <p:spPr>
            <a:xfrm>
              <a:off x="6509119" y="2619489"/>
              <a:ext cx="11615" cy="14496"/>
            </a:xfrm>
            <a:custGeom>
              <a:rect b="b" l="l" r="r" t="t"/>
              <a:pathLst>
                <a:path extrusionOk="0" h="805" w="645">
                  <a:moveTo>
                    <a:pt x="624" y="0"/>
                  </a:moveTo>
                  <a:lnTo>
                    <a:pt x="624" y="0"/>
                  </a:lnTo>
                  <a:cubicBezTo>
                    <a:pt x="612" y="62"/>
                    <a:pt x="600" y="125"/>
                    <a:pt x="585" y="185"/>
                  </a:cubicBezTo>
                  <a:lnTo>
                    <a:pt x="536" y="368"/>
                  </a:lnTo>
                  <a:cubicBezTo>
                    <a:pt x="506" y="469"/>
                    <a:pt x="478" y="573"/>
                    <a:pt x="460" y="681"/>
                  </a:cubicBezTo>
                  <a:lnTo>
                    <a:pt x="460" y="681"/>
                  </a:lnTo>
                  <a:cubicBezTo>
                    <a:pt x="361" y="646"/>
                    <a:pt x="271" y="550"/>
                    <a:pt x="201" y="450"/>
                  </a:cubicBezTo>
                  <a:cubicBezTo>
                    <a:pt x="118" y="331"/>
                    <a:pt x="51" y="194"/>
                    <a:pt x="22" y="43"/>
                  </a:cubicBezTo>
                  <a:lnTo>
                    <a:pt x="22" y="43"/>
                  </a:lnTo>
                  <a:cubicBezTo>
                    <a:pt x="1" y="200"/>
                    <a:pt x="49" y="358"/>
                    <a:pt x="120" y="498"/>
                  </a:cubicBezTo>
                  <a:cubicBezTo>
                    <a:pt x="160" y="568"/>
                    <a:pt x="207" y="634"/>
                    <a:pt x="267" y="692"/>
                  </a:cubicBezTo>
                  <a:cubicBezTo>
                    <a:pt x="327" y="745"/>
                    <a:pt x="406" y="797"/>
                    <a:pt x="501" y="804"/>
                  </a:cubicBezTo>
                  <a:lnTo>
                    <a:pt x="502" y="804"/>
                  </a:lnTo>
                  <a:cubicBezTo>
                    <a:pt x="504" y="804"/>
                    <a:pt x="505" y="804"/>
                    <a:pt x="506" y="804"/>
                  </a:cubicBezTo>
                  <a:cubicBezTo>
                    <a:pt x="534" y="804"/>
                    <a:pt x="558" y="784"/>
                    <a:pt x="560" y="755"/>
                  </a:cubicBezTo>
                  <a:cubicBezTo>
                    <a:pt x="574" y="633"/>
                    <a:pt x="600" y="511"/>
                    <a:pt x="617" y="383"/>
                  </a:cubicBezTo>
                  <a:cubicBezTo>
                    <a:pt x="634" y="258"/>
                    <a:pt x="645" y="126"/>
                    <a:pt x="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8"/>
            <p:cNvSpPr/>
            <p:nvPr/>
          </p:nvSpPr>
          <p:spPr>
            <a:xfrm>
              <a:off x="6403397" y="2643925"/>
              <a:ext cx="41579" cy="19736"/>
            </a:xfrm>
            <a:custGeom>
              <a:rect b="b" l="l" r="r" t="t"/>
              <a:pathLst>
                <a:path extrusionOk="0" h="1096" w="2309">
                  <a:moveTo>
                    <a:pt x="688" y="1"/>
                  </a:moveTo>
                  <a:cubicBezTo>
                    <a:pt x="613" y="75"/>
                    <a:pt x="537" y="148"/>
                    <a:pt x="454" y="216"/>
                  </a:cubicBezTo>
                  <a:lnTo>
                    <a:pt x="455" y="214"/>
                  </a:lnTo>
                  <a:lnTo>
                    <a:pt x="455" y="214"/>
                  </a:lnTo>
                  <a:cubicBezTo>
                    <a:pt x="383" y="267"/>
                    <a:pt x="297" y="302"/>
                    <a:pt x="216" y="349"/>
                  </a:cubicBezTo>
                  <a:cubicBezTo>
                    <a:pt x="135" y="392"/>
                    <a:pt x="52" y="455"/>
                    <a:pt x="9" y="548"/>
                  </a:cubicBezTo>
                  <a:lnTo>
                    <a:pt x="9" y="550"/>
                  </a:lnTo>
                  <a:cubicBezTo>
                    <a:pt x="1" y="566"/>
                    <a:pt x="9" y="585"/>
                    <a:pt x="24" y="592"/>
                  </a:cubicBezTo>
                  <a:cubicBezTo>
                    <a:pt x="192" y="663"/>
                    <a:pt x="369" y="689"/>
                    <a:pt x="545" y="689"/>
                  </a:cubicBezTo>
                  <a:cubicBezTo>
                    <a:pt x="594" y="689"/>
                    <a:pt x="642" y="687"/>
                    <a:pt x="690" y="684"/>
                  </a:cubicBezTo>
                  <a:cubicBezTo>
                    <a:pt x="791" y="675"/>
                    <a:pt x="890" y="655"/>
                    <a:pt x="987" y="618"/>
                  </a:cubicBezTo>
                  <a:lnTo>
                    <a:pt x="987" y="618"/>
                  </a:lnTo>
                  <a:cubicBezTo>
                    <a:pt x="925" y="711"/>
                    <a:pt x="866" y="807"/>
                    <a:pt x="811" y="906"/>
                  </a:cubicBezTo>
                  <a:cubicBezTo>
                    <a:pt x="809" y="912"/>
                    <a:pt x="808" y="918"/>
                    <a:pt x="806" y="923"/>
                  </a:cubicBezTo>
                  <a:cubicBezTo>
                    <a:pt x="800" y="954"/>
                    <a:pt x="821" y="983"/>
                    <a:pt x="851" y="989"/>
                  </a:cubicBezTo>
                  <a:cubicBezTo>
                    <a:pt x="873" y="993"/>
                    <a:pt x="894" y="995"/>
                    <a:pt x="916" y="995"/>
                  </a:cubicBezTo>
                  <a:cubicBezTo>
                    <a:pt x="997" y="995"/>
                    <a:pt x="1075" y="967"/>
                    <a:pt x="1142" y="934"/>
                  </a:cubicBezTo>
                  <a:cubicBezTo>
                    <a:pt x="1226" y="892"/>
                    <a:pt x="1300" y="839"/>
                    <a:pt x="1372" y="795"/>
                  </a:cubicBezTo>
                  <a:lnTo>
                    <a:pt x="1377" y="793"/>
                  </a:lnTo>
                  <a:cubicBezTo>
                    <a:pt x="1436" y="749"/>
                    <a:pt x="1513" y="714"/>
                    <a:pt x="1588" y="676"/>
                  </a:cubicBezTo>
                  <a:cubicBezTo>
                    <a:pt x="1594" y="673"/>
                    <a:pt x="1599" y="670"/>
                    <a:pt x="1604" y="667"/>
                  </a:cubicBezTo>
                  <a:lnTo>
                    <a:pt x="1604" y="667"/>
                  </a:lnTo>
                  <a:cubicBezTo>
                    <a:pt x="1596" y="692"/>
                    <a:pt x="1588" y="717"/>
                    <a:pt x="1580" y="741"/>
                  </a:cubicBezTo>
                  <a:cubicBezTo>
                    <a:pt x="1551" y="843"/>
                    <a:pt x="1530" y="947"/>
                    <a:pt x="1512" y="1048"/>
                  </a:cubicBezTo>
                  <a:lnTo>
                    <a:pt x="1512" y="1051"/>
                  </a:lnTo>
                  <a:cubicBezTo>
                    <a:pt x="1510" y="1068"/>
                    <a:pt x="1522" y="1085"/>
                    <a:pt x="1539" y="1088"/>
                  </a:cubicBezTo>
                  <a:cubicBezTo>
                    <a:pt x="1565" y="1093"/>
                    <a:pt x="1591" y="1096"/>
                    <a:pt x="1617" y="1096"/>
                  </a:cubicBezTo>
                  <a:cubicBezTo>
                    <a:pt x="1755" y="1096"/>
                    <a:pt x="1881" y="1024"/>
                    <a:pt x="1983" y="946"/>
                  </a:cubicBezTo>
                  <a:cubicBezTo>
                    <a:pt x="2106" y="851"/>
                    <a:pt x="2210" y="737"/>
                    <a:pt x="2309" y="621"/>
                  </a:cubicBezTo>
                  <a:lnTo>
                    <a:pt x="2309" y="621"/>
                  </a:lnTo>
                  <a:cubicBezTo>
                    <a:pt x="2197" y="725"/>
                    <a:pt x="2087" y="830"/>
                    <a:pt x="1961" y="913"/>
                  </a:cubicBezTo>
                  <a:cubicBezTo>
                    <a:pt x="1861" y="978"/>
                    <a:pt x="1745" y="1032"/>
                    <a:pt x="1632" y="1032"/>
                  </a:cubicBezTo>
                  <a:cubicBezTo>
                    <a:pt x="1617" y="1032"/>
                    <a:pt x="1602" y="1031"/>
                    <a:pt x="1588" y="1029"/>
                  </a:cubicBezTo>
                  <a:lnTo>
                    <a:pt x="1588" y="1029"/>
                  </a:lnTo>
                  <a:cubicBezTo>
                    <a:pt x="1609" y="938"/>
                    <a:pt x="1631" y="850"/>
                    <a:pt x="1661" y="765"/>
                  </a:cubicBezTo>
                  <a:cubicBezTo>
                    <a:pt x="1686" y="693"/>
                    <a:pt x="1715" y="616"/>
                    <a:pt x="1756" y="561"/>
                  </a:cubicBezTo>
                  <a:lnTo>
                    <a:pt x="1756" y="561"/>
                  </a:lnTo>
                  <a:cubicBezTo>
                    <a:pt x="1768" y="548"/>
                    <a:pt x="1780" y="535"/>
                    <a:pt x="1791" y="520"/>
                  </a:cubicBezTo>
                  <a:lnTo>
                    <a:pt x="1791" y="520"/>
                  </a:lnTo>
                  <a:cubicBezTo>
                    <a:pt x="1793" y="519"/>
                    <a:pt x="1794" y="517"/>
                    <a:pt x="1796" y="516"/>
                  </a:cubicBezTo>
                  <a:lnTo>
                    <a:pt x="1795" y="515"/>
                  </a:lnTo>
                  <a:lnTo>
                    <a:pt x="1795" y="515"/>
                  </a:lnTo>
                  <a:cubicBezTo>
                    <a:pt x="1797" y="512"/>
                    <a:pt x="1800" y="508"/>
                    <a:pt x="1802" y="505"/>
                  </a:cubicBezTo>
                  <a:lnTo>
                    <a:pt x="1804" y="503"/>
                  </a:lnTo>
                  <a:cubicBezTo>
                    <a:pt x="1816" y="485"/>
                    <a:pt x="1815" y="460"/>
                    <a:pt x="1799" y="443"/>
                  </a:cubicBezTo>
                  <a:cubicBezTo>
                    <a:pt x="1789" y="433"/>
                    <a:pt x="1777" y="428"/>
                    <a:pt x="1765" y="428"/>
                  </a:cubicBezTo>
                  <a:cubicBezTo>
                    <a:pt x="1753" y="428"/>
                    <a:pt x="1741" y="433"/>
                    <a:pt x="1732" y="443"/>
                  </a:cubicBezTo>
                  <a:cubicBezTo>
                    <a:pt x="1715" y="460"/>
                    <a:pt x="1700" y="478"/>
                    <a:pt x="1687" y="496"/>
                  </a:cubicBezTo>
                  <a:lnTo>
                    <a:pt x="1687" y="496"/>
                  </a:lnTo>
                  <a:cubicBezTo>
                    <a:pt x="1648" y="531"/>
                    <a:pt x="1598" y="560"/>
                    <a:pt x="1546" y="586"/>
                  </a:cubicBezTo>
                  <a:cubicBezTo>
                    <a:pt x="1475" y="623"/>
                    <a:pt x="1398" y="655"/>
                    <a:pt x="1320" y="707"/>
                  </a:cubicBezTo>
                  <a:lnTo>
                    <a:pt x="1324" y="705"/>
                  </a:lnTo>
                  <a:lnTo>
                    <a:pt x="1324" y="705"/>
                  </a:lnTo>
                  <a:cubicBezTo>
                    <a:pt x="1201" y="777"/>
                    <a:pt x="1082" y="864"/>
                    <a:pt x="962" y="880"/>
                  </a:cubicBezTo>
                  <a:lnTo>
                    <a:pt x="962" y="880"/>
                  </a:lnTo>
                  <a:cubicBezTo>
                    <a:pt x="1065" y="709"/>
                    <a:pt x="1175" y="541"/>
                    <a:pt x="1295" y="379"/>
                  </a:cubicBezTo>
                  <a:lnTo>
                    <a:pt x="1290" y="376"/>
                  </a:lnTo>
                  <a:lnTo>
                    <a:pt x="1290" y="376"/>
                  </a:lnTo>
                  <a:cubicBezTo>
                    <a:pt x="1292" y="374"/>
                    <a:pt x="1293" y="372"/>
                    <a:pt x="1294" y="370"/>
                  </a:cubicBezTo>
                  <a:cubicBezTo>
                    <a:pt x="1303" y="349"/>
                    <a:pt x="1297" y="319"/>
                    <a:pt x="1277" y="304"/>
                  </a:cubicBezTo>
                  <a:cubicBezTo>
                    <a:pt x="1268" y="297"/>
                    <a:pt x="1257" y="294"/>
                    <a:pt x="1246" y="294"/>
                  </a:cubicBezTo>
                  <a:cubicBezTo>
                    <a:pt x="1230" y="294"/>
                    <a:pt x="1214" y="301"/>
                    <a:pt x="1204" y="315"/>
                  </a:cubicBezTo>
                  <a:cubicBezTo>
                    <a:pt x="1173" y="356"/>
                    <a:pt x="1142" y="397"/>
                    <a:pt x="1112" y="439"/>
                  </a:cubicBezTo>
                  <a:lnTo>
                    <a:pt x="1112" y="439"/>
                  </a:lnTo>
                  <a:cubicBezTo>
                    <a:pt x="1002" y="530"/>
                    <a:pt x="839" y="574"/>
                    <a:pt x="688" y="592"/>
                  </a:cubicBezTo>
                  <a:cubicBezTo>
                    <a:pt x="619" y="599"/>
                    <a:pt x="548" y="604"/>
                    <a:pt x="478" y="604"/>
                  </a:cubicBezTo>
                  <a:cubicBezTo>
                    <a:pt x="345" y="604"/>
                    <a:pt x="213" y="588"/>
                    <a:pt x="90" y="547"/>
                  </a:cubicBezTo>
                  <a:lnTo>
                    <a:pt x="90" y="547"/>
                  </a:lnTo>
                  <a:cubicBezTo>
                    <a:pt x="167" y="411"/>
                    <a:pt x="346" y="348"/>
                    <a:pt x="478" y="239"/>
                  </a:cubicBezTo>
                  <a:lnTo>
                    <a:pt x="481" y="239"/>
                  </a:lnTo>
                  <a:cubicBezTo>
                    <a:pt x="553" y="163"/>
                    <a:pt x="620" y="82"/>
                    <a:pt x="6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8"/>
            <p:cNvSpPr/>
            <p:nvPr/>
          </p:nvSpPr>
          <p:spPr>
            <a:xfrm>
              <a:off x="6451387" y="2653901"/>
              <a:ext cx="12551" cy="14118"/>
            </a:xfrm>
            <a:custGeom>
              <a:rect b="b" l="l" r="r" t="t"/>
              <a:pathLst>
                <a:path extrusionOk="0" h="784" w="697">
                  <a:moveTo>
                    <a:pt x="131" y="0"/>
                  </a:moveTo>
                  <a:cubicBezTo>
                    <a:pt x="108" y="133"/>
                    <a:pt x="51" y="253"/>
                    <a:pt x="25" y="390"/>
                  </a:cubicBezTo>
                  <a:cubicBezTo>
                    <a:pt x="8" y="458"/>
                    <a:pt x="0" y="532"/>
                    <a:pt x="14" y="608"/>
                  </a:cubicBezTo>
                  <a:cubicBezTo>
                    <a:pt x="18" y="638"/>
                    <a:pt x="32" y="685"/>
                    <a:pt x="56" y="721"/>
                  </a:cubicBezTo>
                  <a:cubicBezTo>
                    <a:pt x="76" y="755"/>
                    <a:pt x="128" y="784"/>
                    <a:pt x="173" y="784"/>
                  </a:cubicBezTo>
                  <a:cubicBezTo>
                    <a:pt x="182" y="784"/>
                    <a:pt x="192" y="782"/>
                    <a:pt x="200" y="779"/>
                  </a:cubicBezTo>
                  <a:cubicBezTo>
                    <a:pt x="293" y="754"/>
                    <a:pt x="339" y="698"/>
                    <a:pt x="389" y="650"/>
                  </a:cubicBezTo>
                  <a:cubicBezTo>
                    <a:pt x="436" y="596"/>
                    <a:pt x="479" y="543"/>
                    <a:pt x="515" y="485"/>
                  </a:cubicBezTo>
                  <a:cubicBezTo>
                    <a:pt x="588" y="369"/>
                    <a:pt x="652" y="250"/>
                    <a:pt x="697" y="122"/>
                  </a:cubicBezTo>
                  <a:lnTo>
                    <a:pt x="697" y="122"/>
                  </a:lnTo>
                  <a:cubicBezTo>
                    <a:pt x="611" y="227"/>
                    <a:pt x="529" y="332"/>
                    <a:pt x="445" y="431"/>
                  </a:cubicBezTo>
                  <a:cubicBezTo>
                    <a:pt x="400" y="479"/>
                    <a:pt x="359" y="531"/>
                    <a:pt x="312" y="573"/>
                  </a:cubicBezTo>
                  <a:cubicBezTo>
                    <a:pt x="269" y="615"/>
                    <a:pt x="214" y="659"/>
                    <a:pt x="177" y="666"/>
                  </a:cubicBezTo>
                  <a:cubicBezTo>
                    <a:pt x="171" y="668"/>
                    <a:pt x="168" y="668"/>
                    <a:pt x="165" y="668"/>
                  </a:cubicBezTo>
                  <a:cubicBezTo>
                    <a:pt x="158" y="668"/>
                    <a:pt x="155" y="664"/>
                    <a:pt x="146" y="654"/>
                  </a:cubicBezTo>
                  <a:cubicBezTo>
                    <a:pt x="135" y="636"/>
                    <a:pt x="125" y="618"/>
                    <a:pt x="118" y="583"/>
                  </a:cubicBezTo>
                  <a:cubicBezTo>
                    <a:pt x="102" y="528"/>
                    <a:pt x="107" y="466"/>
                    <a:pt x="109" y="402"/>
                  </a:cubicBezTo>
                  <a:cubicBezTo>
                    <a:pt x="118" y="274"/>
                    <a:pt x="156" y="137"/>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8"/>
            <p:cNvSpPr/>
            <p:nvPr/>
          </p:nvSpPr>
          <p:spPr>
            <a:xfrm>
              <a:off x="6517690" y="2645258"/>
              <a:ext cx="26309" cy="17575"/>
            </a:xfrm>
            <a:custGeom>
              <a:rect b="b" l="l" r="r" t="t"/>
              <a:pathLst>
                <a:path extrusionOk="0" h="976" w="1461">
                  <a:moveTo>
                    <a:pt x="1146" y="0"/>
                  </a:moveTo>
                  <a:cubicBezTo>
                    <a:pt x="1198" y="118"/>
                    <a:pt x="1250" y="234"/>
                    <a:pt x="1295" y="352"/>
                  </a:cubicBezTo>
                  <a:cubicBezTo>
                    <a:pt x="1330" y="455"/>
                    <a:pt x="1372" y="562"/>
                    <a:pt x="1385" y="664"/>
                  </a:cubicBezTo>
                  <a:lnTo>
                    <a:pt x="1385" y="664"/>
                  </a:lnTo>
                  <a:cubicBezTo>
                    <a:pt x="1268" y="640"/>
                    <a:pt x="1151" y="565"/>
                    <a:pt x="1052" y="491"/>
                  </a:cubicBezTo>
                  <a:cubicBezTo>
                    <a:pt x="944" y="404"/>
                    <a:pt x="837" y="288"/>
                    <a:pt x="825" y="170"/>
                  </a:cubicBezTo>
                  <a:lnTo>
                    <a:pt x="824" y="165"/>
                  </a:lnTo>
                  <a:cubicBezTo>
                    <a:pt x="822" y="144"/>
                    <a:pt x="806" y="125"/>
                    <a:pt x="784" y="119"/>
                  </a:cubicBezTo>
                  <a:cubicBezTo>
                    <a:pt x="780" y="118"/>
                    <a:pt x="776" y="118"/>
                    <a:pt x="772" y="118"/>
                  </a:cubicBezTo>
                  <a:cubicBezTo>
                    <a:pt x="749" y="118"/>
                    <a:pt x="727" y="134"/>
                    <a:pt x="720" y="158"/>
                  </a:cubicBezTo>
                  <a:cubicBezTo>
                    <a:pt x="685" y="288"/>
                    <a:pt x="666" y="401"/>
                    <a:pt x="638" y="521"/>
                  </a:cubicBezTo>
                  <a:cubicBezTo>
                    <a:pt x="610" y="634"/>
                    <a:pt x="584" y="762"/>
                    <a:pt x="532" y="849"/>
                  </a:cubicBezTo>
                  <a:cubicBezTo>
                    <a:pt x="525" y="861"/>
                    <a:pt x="519" y="866"/>
                    <a:pt x="516" y="868"/>
                  </a:cubicBezTo>
                  <a:lnTo>
                    <a:pt x="516" y="868"/>
                  </a:lnTo>
                  <a:cubicBezTo>
                    <a:pt x="509" y="863"/>
                    <a:pt x="501" y="852"/>
                    <a:pt x="492" y="831"/>
                  </a:cubicBezTo>
                  <a:cubicBezTo>
                    <a:pt x="473" y="783"/>
                    <a:pt x="463" y="722"/>
                    <a:pt x="455" y="664"/>
                  </a:cubicBezTo>
                  <a:cubicBezTo>
                    <a:pt x="438" y="546"/>
                    <a:pt x="427" y="427"/>
                    <a:pt x="415" y="302"/>
                  </a:cubicBezTo>
                  <a:lnTo>
                    <a:pt x="415" y="300"/>
                  </a:lnTo>
                  <a:lnTo>
                    <a:pt x="414" y="296"/>
                  </a:lnTo>
                  <a:cubicBezTo>
                    <a:pt x="393" y="231"/>
                    <a:pt x="389" y="161"/>
                    <a:pt x="387" y="89"/>
                  </a:cubicBezTo>
                  <a:lnTo>
                    <a:pt x="387" y="88"/>
                  </a:lnTo>
                  <a:cubicBezTo>
                    <a:pt x="387" y="76"/>
                    <a:pt x="381" y="66"/>
                    <a:pt x="369" y="60"/>
                  </a:cubicBezTo>
                  <a:cubicBezTo>
                    <a:pt x="366" y="58"/>
                    <a:pt x="361" y="57"/>
                    <a:pt x="357" y="57"/>
                  </a:cubicBezTo>
                  <a:cubicBezTo>
                    <a:pt x="345" y="57"/>
                    <a:pt x="333" y="64"/>
                    <a:pt x="327" y="76"/>
                  </a:cubicBezTo>
                  <a:cubicBezTo>
                    <a:pt x="244" y="259"/>
                    <a:pt x="129" y="429"/>
                    <a:pt x="0" y="590"/>
                  </a:cubicBezTo>
                  <a:cubicBezTo>
                    <a:pt x="121" y="475"/>
                    <a:pt x="232" y="349"/>
                    <a:pt x="321" y="208"/>
                  </a:cubicBezTo>
                  <a:lnTo>
                    <a:pt x="321" y="208"/>
                  </a:lnTo>
                  <a:cubicBezTo>
                    <a:pt x="323" y="244"/>
                    <a:pt x="327" y="280"/>
                    <a:pt x="337" y="317"/>
                  </a:cubicBezTo>
                  <a:lnTo>
                    <a:pt x="334" y="311"/>
                  </a:lnTo>
                  <a:lnTo>
                    <a:pt x="334" y="311"/>
                  </a:lnTo>
                  <a:cubicBezTo>
                    <a:pt x="340" y="430"/>
                    <a:pt x="340" y="554"/>
                    <a:pt x="355" y="679"/>
                  </a:cubicBezTo>
                  <a:cubicBezTo>
                    <a:pt x="364" y="741"/>
                    <a:pt x="373" y="803"/>
                    <a:pt x="396" y="869"/>
                  </a:cubicBezTo>
                  <a:cubicBezTo>
                    <a:pt x="407" y="901"/>
                    <a:pt x="430" y="949"/>
                    <a:pt x="480" y="970"/>
                  </a:cubicBezTo>
                  <a:cubicBezTo>
                    <a:pt x="491" y="974"/>
                    <a:pt x="502" y="976"/>
                    <a:pt x="512" y="976"/>
                  </a:cubicBezTo>
                  <a:cubicBezTo>
                    <a:pt x="535" y="976"/>
                    <a:pt x="557" y="968"/>
                    <a:pt x="572" y="957"/>
                  </a:cubicBezTo>
                  <a:cubicBezTo>
                    <a:pt x="591" y="943"/>
                    <a:pt x="607" y="927"/>
                    <a:pt x="617" y="911"/>
                  </a:cubicBezTo>
                  <a:cubicBezTo>
                    <a:pt x="693" y="786"/>
                    <a:pt x="714" y="668"/>
                    <a:pt x="747" y="547"/>
                  </a:cubicBezTo>
                  <a:cubicBezTo>
                    <a:pt x="761" y="486"/>
                    <a:pt x="773" y="422"/>
                    <a:pt x="785" y="359"/>
                  </a:cubicBezTo>
                  <a:lnTo>
                    <a:pt x="785" y="359"/>
                  </a:lnTo>
                  <a:cubicBezTo>
                    <a:pt x="796" y="376"/>
                    <a:pt x="807" y="392"/>
                    <a:pt x="819" y="407"/>
                  </a:cubicBezTo>
                  <a:cubicBezTo>
                    <a:pt x="871" y="470"/>
                    <a:pt x="928" y="522"/>
                    <a:pt x="991" y="569"/>
                  </a:cubicBezTo>
                  <a:cubicBezTo>
                    <a:pt x="1052" y="617"/>
                    <a:pt x="1119" y="657"/>
                    <a:pt x="1191" y="687"/>
                  </a:cubicBezTo>
                  <a:cubicBezTo>
                    <a:pt x="1262" y="716"/>
                    <a:pt x="1337" y="743"/>
                    <a:pt x="1423" y="744"/>
                  </a:cubicBezTo>
                  <a:lnTo>
                    <a:pt x="1426" y="744"/>
                  </a:lnTo>
                  <a:lnTo>
                    <a:pt x="1429" y="743"/>
                  </a:lnTo>
                  <a:cubicBezTo>
                    <a:pt x="1448" y="742"/>
                    <a:pt x="1461" y="726"/>
                    <a:pt x="1459" y="707"/>
                  </a:cubicBezTo>
                  <a:cubicBezTo>
                    <a:pt x="1447" y="563"/>
                    <a:pt x="1389" y="450"/>
                    <a:pt x="1333" y="334"/>
                  </a:cubicBezTo>
                  <a:cubicBezTo>
                    <a:pt x="1277" y="219"/>
                    <a:pt x="1214" y="108"/>
                    <a:pt x="1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8"/>
            <p:cNvSpPr/>
            <p:nvPr/>
          </p:nvSpPr>
          <p:spPr>
            <a:xfrm>
              <a:off x="6552949" y="2637676"/>
              <a:ext cx="41741" cy="21573"/>
            </a:xfrm>
            <a:custGeom>
              <a:rect b="b" l="l" r="r" t="t"/>
              <a:pathLst>
                <a:path extrusionOk="0" h="1198" w="2318">
                  <a:moveTo>
                    <a:pt x="1178" y="0"/>
                  </a:moveTo>
                  <a:cubicBezTo>
                    <a:pt x="1171" y="0"/>
                    <a:pt x="1163" y="2"/>
                    <a:pt x="1157" y="6"/>
                  </a:cubicBezTo>
                  <a:cubicBezTo>
                    <a:pt x="1137" y="18"/>
                    <a:pt x="1130" y="43"/>
                    <a:pt x="1141" y="63"/>
                  </a:cubicBezTo>
                  <a:cubicBezTo>
                    <a:pt x="1231" y="219"/>
                    <a:pt x="1348" y="334"/>
                    <a:pt x="1442" y="466"/>
                  </a:cubicBezTo>
                  <a:cubicBezTo>
                    <a:pt x="1486" y="527"/>
                    <a:pt x="1534" y="609"/>
                    <a:pt x="1528" y="651"/>
                  </a:cubicBezTo>
                  <a:cubicBezTo>
                    <a:pt x="1533" y="671"/>
                    <a:pt x="1470" y="686"/>
                    <a:pt x="1406" y="686"/>
                  </a:cubicBezTo>
                  <a:cubicBezTo>
                    <a:pt x="1393" y="686"/>
                    <a:pt x="1380" y="685"/>
                    <a:pt x="1367" y="684"/>
                  </a:cubicBezTo>
                  <a:cubicBezTo>
                    <a:pt x="1207" y="670"/>
                    <a:pt x="1046" y="640"/>
                    <a:pt x="894" y="592"/>
                  </a:cubicBezTo>
                  <a:cubicBezTo>
                    <a:pt x="750" y="543"/>
                    <a:pt x="610" y="473"/>
                    <a:pt x="517" y="361"/>
                  </a:cubicBezTo>
                  <a:lnTo>
                    <a:pt x="517" y="361"/>
                  </a:lnTo>
                  <a:cubicBezTo>
                    <a:pt x="517" y="361"/>
                    <a:pt x="517" y="361"/>
                    <a:pt x="517" y="360"/>
                  </a:cubicBezTo>
                  <a:lnTo>
                    <a:pt x="516" y="360"/>
                  </a:lnTo>
                  <a:lnTo>
                    <a:pt x="516" y="360"/>
                  </a:lnTo>
                  <a:cubicBezTo>
                    <a:pt x="513" y="356"/>
                    <a:pt x="509" y="352"/>
                    <a:pt x="506" y="348"/>
                  </a:cubicBezTo>
                  <a:cubicBezTo>
                    <a:pt x="495" y="335"/>
                    <a:pt x="479" y="327"/>
                    <a:pt x="463" y="327"/>
                  </a:cubicBezTo>
                  <a:cubicBezTo>
                    <a:pt x="458" y="327"/>
                    <a:pt x="452" y="328"/>
                    <a:pt x="446" y="330"/>
                  </a:cubicBezTo>
                  <a:cubicBezTo>
                    <a:pt x="420" y="341"/>
                    <a:pt x="407" y="371"/>
                    <a:pt x="417" y="398"/>
                  </a:cubicBezTo>
                  <a:cubicBezTo>
                    <a:pt x="516" y="657"/>
                    <a:pt x="696" y="869"/>
                    <a:pt x="732" y="1124"/>
                  </a:cubicBezTo>
                  <a:lnTo>
                    <a:pt x="732" y="1124"/>
                  </a:lnTo>
                  <a:cubicBezTo>
                    <a:pt x="722" y="1126"/>
                    <a:pt x="713" y="1127"/>
                    <a:pt x="703" y="1127"/>
                  </a:cubicBezTo>
                  <a:cubicBezTo>
                    <a:pt x="655" y="1127"/>
                    <a:pt x="601" y="1110"/>
                    <a:pt x="552" y="1089"/>
                  </a:cubicBezTo>
                  <a:cubicBezTo>
                    <a:pt x="479" y="1059"/>
                    <a:pt x="411" y="1019"/>
                    <a:pt x="345" y="974"/>
                  </a:cubicBezTo>
                  <a:cubicBezTo>
                    <a:pt x="278" y="929"/>
                    <a:pt x="215" y="879"/>
                    <a:pt x="157" y="824"/>
                  </a:cubicBezTo>
                  <a:cubicBezTo>
                    <a:pt x="98" y="768"/>
                    <a:pt x="40" y="711"/>
                    <a:pt x="0" y="640"/>
                  </a:cubicBezTo>
                  <a:lnTo>
                    <a:pt x="0" y="640"/>
                  </a:lnTo>
                  <a:cubicBezTo>
                    <a:pt x="69" y="790"/>
                    <a:pt x="193" y="906"/>
                    <a:pt x="318" y="1011"/>
                  </a:cubicBezTo>
                  <a:cubicBezTo>
                    <a:pt x="382" y="1061"/>
                    <a:pt x="450" y="1110"/>
                    <a:pt x="526" y="1147"/>
                  </a:cubicBezTo>
                  <a:cubicBezTo>
                    <a:pt x="580" y="1171"/>
                    <a:pt x="640" y="1197"/>
                    <a:pt x="707" y="1197"/>
                  </a:cubicBezTo>
                  <a:cubicBezTo>
                    <a:pt x="733" y="1197"/>
                    <a:pt x="760" y="1193"/>
                    <a:pt x="788" y="1184"/>
                  </a:cubicBezTo>
                  <a:cubicBezTo>
                    <a:pt x="803" y="1178"/>
                    <a:pt x="811" y="1165"/>
                    <a:pt x="811" y="1151"/>
                  </a:cubicBezTo>
                  <a:lnTo>
                    <a:pt x="811" y="1148"/>
                  </a:lnTo>
                  <a:cubicBezTo>
                    <a:pt x="805" y="1001"/>
                    <a:pt x="752" y="860"/>
                    <a:pt x="693" y="733"/>
                  </a:cubicBezTo>
                  <a:cubicBezTo>
                    <a:pt x="668" y="682"/>
                    <a:pt x="642" y="631"/>
                    <a:pt x="616" y="582"/>
                  </a:cubicBezTo>
                  <a:lnTo>
                    <a:pt x="616" y="582"/>
                  </a:lnTo>
                  <a:cubicBezTo>
                    <a:pt x="694" y="631"/>
                    <a:pt x="778" y="668"/>
                    <a:pt x="862" y="698"/>
                  </a:cubicBezTo>
                  <a:cubicBezTo>
                    <a:pt x="1026" y="755"/>
                    <a:pt x="1194" y="783"/>
                    <a:pt x="1365" y="793"/>
                  </a:cubicBezTo>
                  <a:cubicBezTo>
                    <a:pt x="1379" y="794"/>
                    <a:pt x="1394" y="794"/>
                    <a:pt x="1409" y="794"/>
                  </a:cubicBezTo>
                  <a:cubicBezTo>
                    <a:pt x="1438" y="794"/>
                    <a:pt x="1469" y="792"/>
                    <a:pt x="1501" y="786"/>
                  </a:cubicBezTo>
                  <a:cubicBezTo>
                    <a:pt x="1546" y="779"/>
                    <a:pt x="1620" y="745"/>
                    <a:pt x="1633" y="669"/>
                  </a:cubicBezTo>
                  <a:cubicBezTo>
                    <a:pt x="1636" y="541"/>
                    <a:pt x="1570" y="481"/>
                    <a:pt x="1525" y="407"/>
                  </a:cubicBezTo>
                  <a:cubicBezTo>
                    <a:pt x="1466" y="325"/>
                    <a:pt x="1398" y="249"/>
                    <a:pt x="1334" y="174"/>
                  </a:cubicBezTo>
                  <a:lnTo>
                    <a:pt x="1334" y="174"/>
                  </a:lnTo>
                  <a:cubicBezTo>
                    <a:pt x="1457" y="234"/>
                    <a:pt x="1587" y="282"/>
                    <a:pt x="1723" y="306"/>
                  </a:cubicBezTo>
                  <a:cubicBezTo>
                    <a:pt x="1781" y="315"/>
                    <a:pt x="1839" y="320"/>
                    <a:pt x="1897" y="320"/>
                  </a:cubicBezTo>
                  <a:cubicBezTo>
                    <a:pt x="2043" y="320"/>
                    <a:pt x="2188" y="289"/>
                    <a:pt x="2318" y="228"/>
                  </a:cubicBezTo>
                  <a:lnTo>
                    <a:pt x="2318" y="228"/>
                  </a:lnTo>
                  <a:cubicBezTo>
                    <a:pt x="2208" y="264"/>
                    <a:pt x="2093" y="283"/>
                    <a:pt x="1978" y="283"/>
                  </a:cubicBezTo>
                  <a:cubicBezTo>
                    <a:pt x="1896" y="283"/>
                    <a:pt x="1814" y="273"/>
                    <a:pt x="1734" y="253"/>
                  </a:cubicBezTo>
                  <a:cubicBezTo>
                    <a:pt x="1542" y="206"/>
                    <a:pt x="1366" y="114"/>
                    <a:pt x="1201" y="8"/>
                  </a:cubicBezTo>
                  <a:cubicBezTo>
                    <a:pt x="1194" y="3"/>
                    <a:pt x="1186" y="0"/>
                    <a:pt x="1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8"/>
            <p:cNvSpPr/>
            <p:nvPr/>
          </p:nvSpPr>
          <p:spPr>
            <a:xfrm>
              <a:off x="6402712" y="2669928"/>
              <a:ext cx="14334" cy="8878"/>
            </a:xfrm>
            <a:custGeom>
              <a:rect b="b" l="l" r="r" t="t"/>
              <a:pathLst>
                <a:path extrusionOk="0" h="493" w="796">
                  <a:moveTo>
                    <a:pt x="458" y="0"/>
                  </a:moveTo>
                  <a:cubicBezTo>
                    <a:pt x="303" y="88"/>
                    <a:pt x="157" y="186"/>
                    <a:pt x="24" y="310"/>
                  </a:cubicBezTo>
                  <a:lnTo>
                    <a:pt x="18" y="316"/>
                  </a:lnTo>
                  <a:cubicBezTo>
                    <a:pt x="0" y="339"/>
                    <a:pt x="5" y="373"/>
                    <a:pt x="28" y="391"/>
                  </a:cubicBezTo>
                  <a:lnTo>
                    <a:pt x="29" y="392"/>
                  </a:lnTo>
                  <a:cubicBezTo>
                    <a:pt x="123" y="463"/>
                    <a:pt x="234" y="492"/>
                    <a:pt x="344" y="492"/>
                  </a:cubicBezTo>
                  <a:cubicBezTo>
                    <a:pt x="381" y="492"/>
                    <a:pt x="418" y="489"/>
                    <a:pt x="455" y="483"/>
                  </a:cubicBezTo>
                  <a:cubicBezTo>
                    <a:pt x="592" y="455"/>
                    <a:pt x="736" y="379"/>
                    <a:pt x="796" y="250"/>
                  </a:cubicBezTo>
                  <a:lnTo>
                    <a:pt x="796" y="250"/>
                  </a:lnTo>
                  <a:cubicBezTo>
                    <a:pt x="692" y="342"/>
                    <a:pt x="566" y="378"/>
                    <a:pt x="441" y="385"/>
                  </a:cubicBezTo>
                  <a:cubicBezTo>
                    <a:pt x="426" y="386"/>
                    <a:pt x="411" y="386"/>
                    <a:pt x="396" y="386"/>
                  </a:cubicBezTo>
                  <a:cubicBezTo>
                    <a:pt x="310" y="386"/>
                    <a:pt x="223" y="371"/>
                    <a:pt x="149" y="336"/>
                  </a:cubicBezTo>
                  <a:lnTo>
                    <a:pt x="149" y="336"/>
                  </a:lnTo>
                  <a:cubicBezTo>
                    <a:pt x="252" y="229"/>
                    <a:pt x="361" y="121"/>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8"/>
            <p:cNvSpPr/>
            <p:nvPr/>
          </p:nvSpPr>
          <p:spPr>
            <a:xfrm>
              <a:off x="6423115" y="2680102"/>
              <a:ext cx="33692" cy="16747"/>
            </a:xfrm>
            <a:custGeom>
              <a:rect b="b" l="l" r="r" t="t"/>
              <a:pathLst>
                <a:path extrusionOk="0" h="930" w="1871">
                  <a:moveTo>
                    <a:pt x="632" y="1"/>
                  </a:moveTo>
                  <a:cubicBezTo>
                    <a:pt x="449" y="223"/>
                    <a:pt x="172" y="343"/>
                    <a:pt x="8" y="604"/>
                  </a:cubicBezTo>
                  <a:cubicBezTo>
                    <a:pt x="7" y="606"/>
                    <a:pt x="6" y="608"/>
                    <a:pt x="6" y="612"/>
                  </a:cubicBezTo>
                  <a:cubicBezTo>
                    <a:pt x="0" y="629"/>
                    <a:pt x="11" y="649"/>
                    <a:pt x="28" y="655"/>
                  </a:cubicBezTo>
                  <a:cubicBezTo>
                    <a:pt x="87" y="677"/>
                    <a:pt x="147" y="686"/>
                    <a:pt x="207" y="686"/>
                  </a:cubicBezTo>
                  <a:cubicBezTo>
                    <a:pt x="316" y="686"/>
                    <a:pt x="424" y="656"/>
                    <a:pt x="522" y="614"/>
                  </a:cubicBezTo>
                  <a:cubicBezTo>
                    <a:pt x="605" y="577"/>
                    <a:pt x="684" y="530"/>
                    <a:pt x="755" y="472"/>
                  </a:cubicBezTo>
                  <a:lnTo>
                    <a:pt x="755" y="472"/>
                  </a:lnTo>
                  <a:cubicBezTo>
                    <a:pt x="745" y="498"/>
                    <a:pt x="735" y="524"/>
                    <a:pt x="726" y="551"/>
                  </a:cubicBezTo>
                  <a:cubicBezTo>
                    <a:pt x="695" y="650"/>
                    <a:pt x="651" y="758"/>
                    <a:pt x="678" y="884"/>
                  </a:cubicBezTo>
                  <a:lnTo>
                    <a:pt x="678" y="886"/>
                  </a:lnTo>
                  <a:cubicBezTo>
                    <a:pt x="683" y="912"/>
                    <a:pt x="704" y="929"/>
                    <a:pt x="729" y="929"/>
                  </a:cubicBezTo>
                  <a:cubicBezTo>
                    <a:pt x="732" y="929"/>
                    <a:pt x="735" y="929"/>
                    <a:pt x="739" y="928"/>
                  </a:cubicBezTo>
                  <a:cubicBezTo>
                    <a:pt x="920" y="896"/>
                    <a:pt x="1046" y="781"/>
                    <a:pt x="1156" y="666"/>
                  </a:cubicBezTo>
                  <a:cubicBezTo>
                    <a:pt x="1217" y="596"/>
                    <a:pt x="1273" y="522"/>
                    <a:pt x="1321" y="443"/>
                  </a:cubicBezTo>
                  <a:lnTo>
                    <a:pt x="1321" y="443"/>
                  </a:lnTo>
                  <a:cubicBezTo>
                    <a:pt x="1323" y="489"/>
                    <a:pt x="1327" y="536"/>
                    <a:pt x="1333" y="583"/>
                  </a:cubicBezTo>
                  <a:cubicBezTo>
                    <a:pt x="1344" y="639"/>
                    <a:pt x="1352" y="696"/>
                    <a:pt x="1385" y="754"/>
                  </a:cubicBezTo>
                  <a:cubicBezTo>
                    <a:pt x="1406" y="799"/>
                    <a:pt x="1458" y="828"/>
                    <a:pt x="1509" y="828"/>
                  </a:cubicBezTo>
                  <a:cubicBezTo>
                    <a:pt x="1531" y="828"/>
                    <a:pt x="1552" y="823"/>
                    <a:pt x="1570" y="812"/>
                  </a:cubicBezTo>
                  <a:cubicBezTo>
                    <a:pt x="1682" y="741"/>
                    <a:pt x="1726" y="632"/>
                    <a:pt x="1775" y="531"/>
                  </a:cubicBezTo>
                  <a:cubicBezTo>
                    <a:pt x="1818" y="427"/>
                    <a:pt x="1856" y="321"/>
                    <a:pt x="1871" y="210"/>
                  </a:cubicBezTo>
                  <a:lnTo>
                    <a:pt x="1871" y="210"/>
                  </a:lnTo>
                  <a:cubicBezTo>
                    <a:pt x="1842" y="317"/>
                    <a:pt x="1796" y="419"/>
                    <a:pt x="1746" y="516"/>
                  </a:cubicBezTo>
                  <a:cubicBezTo>
                    <a:pt x="1694" y="612"/>
                    <a:pt x="1630" y="713"/>
                    <a:pt x="1545" y="758"/>
                  </a:cubicBezTo>
                  <a:cubicBezTo>
                    <a:pt x="1534" y="763"/>
                    <a:pt x="1524" y="766"/>
                    <a:pt x="1513" y="766"/>
                  </a:cubicBezTo>
                  <a:cubicBezTo>
                    <a:pt x="1486" y="766"/>
                    <a:pt x="1461" y="748"/>
                    <a:pt x="1448" y="720"/>
                  </a:cubicBezTo>
                  <a:cubicBezTo>
                    <a:pt x="1427" y="678"/>
                    <a:pt x="1418" y="625"/>
                    <a:pt x="1414" y="572"/>
                  </a:cubicBezTo>
                  <a:cubicBezTo>
                    <a:pt x="1404" y="463"/>
                    <a:pt x="1410" y="356"/>
                    <a:pt x="1415" y="241"/>
                  </a:cubicBezTo>
                  <a:cubicBezTo>
                    <a:pt x="1416" y="222"/>
                    <a:pt x="1404" y="203"/>
                    <a:pt x="1386" y="195"/>
                  </a:cubicBezTo>
                  <a:cubicBezTo>
                    <a:pt x="1380" y="193"/>
                    <a:pt x="1375" y="192"/>
                    <a:pt x="1369" y="192"/>
                  </a:cubicBezTo>
                  <a:cubicBezTo>
                    <a:pt x="1350" y="192"/>
                    <a:pt x="1332" y="203"/>
                    <a:pt x="1325" y="222"/>
                  </a:cubicBezTo>
                  <a:lnTo>
                    <a:pt x="1323" y="224"/>
                  </a:lnTo>
                  <a:cubicBezTo>
                    <a:pt x="1269" y="357"/>
                    <a:pt x="1181" y="484"/>
                    <a:pt x="1081" y="592"/>
                  </a:cubicBezTo>
                  <a:cubicBezTo>
                    <a:pt x="995" y="681"/>
                    <a:pt x="892" y="766"/>
                    <a:pt x="784" y="800"/>
                  </a:cubicBezTo>
                  <a:lnTo>
                    <a:pt x="784" y="800"/>
                  </a:lnTo>
                  <a:cubicBezTo>
                    <a:pt x="785" y="733"/>
                    <a:pt x="806" y="658"/>
                    <a:pt x="831" y="585"/>
                  </a:cubicBezTo>
                  <a:cubicBezTo>
                    <a:pt x="861" y="489"/>
                    <a:pt x="904" y="392"/>
                    <a:pt x="923" y="280"/>
                  </a:cubicBezTo>
                  <a:cubicBezTo>
                    <a:pt x="925" y="261"/>
                    <a:pt x="917" y="239"/>
                    <a:pt x="900" y="227"/>
                  </a:cubicBezTo>
                  <a:cubicBezTo>
                    <a:pt x="891" y="222"/>
                    <a:pt x="881" y="219"/>
                    <a:pt x="872" y="219"/>
                  </a:cubicBezTo>
                  <a:cubicBezTo>
                    <a:pt x="855" y="219"/>
                    <a:pt x="838" y="227"/>
                    <a:pt x="828" y="244"/>
                  </a:cubicBezTo>
                  <a:cubicBezTo>
                    <a:pt x="747" y="364"/>
                    <a:pt x="619" y="461"/>
                    <a:pt x="484" y="525"/>
                  </a:cubicBezTo>
                  <a:cubicBezTo>
                    <a:pt x="387" y="572"/>
                    <a:pt x="282" y="605"/>
                    <a:pt x="178" y="605"/>
                  </a:cubicBezTo>
                  <a:cubicBezTo>
                    <a:pt x="150" y="605"/>
                    <a:pt x="121" y="602"/>
                    <a:pt x="94" y="597"/>
                  </a:cubicBezTo>
                  <a:lnTo>
                    <a:pt x="94" y="597"/>
                  </a:lnTo>
                  <a:cubicBezTo>
                    <a:pt x="234" y="378"/>
                    <a:pt x="482" y="230"/>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8"/>
            <p:cNvSpPr/>
            <p:nvPr/>
          </p:nvSpPr>
          <p:spPr>
            <a:xfrm>
              <a:off x="6480019" y="2672449"/>
              <a:ext cx="11831" cy="14640"/>
            </a:xfrm>
            <a:custGeom>
              <a:rect b="b" l="l" r="r" t="t"/>
              <a:pathLst>
                <a:path extrusionOk="0" h="813" w="657">
                  <a:moveTo>
                    <a:pt x="193" y="1"/>
                  </a:moveTo>
                  <a:cubicBezTo>
                    <a:pt x="131" y="137"/>
                    <a:pt x="82" y="277"/>
                    <a:pt x="41" y="421"/>
                  </a:cubicBezTo>
                  <a:cubicBezTo>
                    <a:pt x="20" y="495"/>
                    <a:pt x="7" y="566"/>
                    <a:pt x="1" y="648"/>
                  </a:cubicBezTo>
                  <a:cubicBezTo>
                    <a:pt x="0" y="668"/>
                    <a:pt x="1" y="690"/>
                    <a:pt x="7" y="717"/>
                  </a:cubicBezTo>
                  <a:cubicBezTo>
                    <a:pt x="11" y="730"/>
                    <a:pt x="14" y="746"/>
                    <a:pt x="29" y="763"/>
                  </a:cubicBezTo>
                  <a:cubicBezTo>
                    <a:pt x="52" y="784"/>
                    <a:pt x="43" y="777"/>
                    <a:pt x="60" y="789"/>
                  </a:cubicBezTo>
                  <a:cubicBezTo>
                    <a:pt x="86" y="806"/>
                    <a:pt x="112" y="812"/>
                    <a:pt x="137" y="812"/>
                  </a:cubicBezTo>
                  <a:cubicBezTo>
                    <a:pt x="172" y="812"/>
                    <a:pt x="202" y="800"/>
                    <a:pt x="224" y="788"/>
                  </a:cubicBezTo>
                  <a:cubicBezTo>
                    <a:pt x="374" y="689"/>
                    <a:pt x="444" y="555"/>
                    <a:pt x="515" y="425"/>
                  </a:cubicBezTo>
                  <a:cubicBezTo>
                    <a:pt x="580" y="290"/>
                    <a:pt x="645" y="151"/>
                    <a:pt x="657" y="1"/>
                  </a:cubicBezTo>
                  <a:lnTo>
                    <a:pt x="657" y="1"/>
                  </a:lnTo>
                  <a:cubicBezTo>
                    <a:pt x="601" y="136"/>
                    <a:pt x="516" y="259"/>
                    <a:pt x="439" y="380"/>
                  </a:cubicBezTo>
                  <a:cubicBezTo>
                    <a:pt x="358" y="495"/>
                    <a:pt x="274" y="628"/>
                    <a:pt x="171" y="689"/>
                  </a:cubicBezTo>
                  <a:cubicBezTo>
                    <a:pt x="153" y="699"/>
                    <a:pt x="138" y="700"/>
                    <a:pt x="131" y="700"/>
                  </a:cubicBezTo>
                  <a:cubicBezTo>
                    <a:pt x="129" y="700"/>
                    <a:pt x="128" y="700"/>
                    <a:pt x="127" y="700"/>
                  </a:cubicBezTo>
                  <a:cubicBezTo>
                    <a:pt x="121" y="695"/>
                    <a:pt x="118" y="693"/>
                    <a:pt x="116" y="693"/>
                  </a:cubicBezTo>
                  <a:lnTo>
                    <a:pt x="116" y="693"/>
                  </a:lnTo>
                  <a:cubicBezTo>
                    <a:pt x="117" y="692"/>
                    <a:pt x="116" y="691"/>
                    <a:pt x="116" y="689"/>
                  </a:cubicBezTo>
                  <a:cubicBezTo>
                    <a:pt x="112" y="679"/>
                    <a:pt x="111" y="664"/>
                    <a:pt x="111" y="648"/>
                  </a:cubicBezTo>
                  <a:cubicBezTo>
                    <a:pt x="108" y="582"/>
                    <a:pt x="122" y="509"/>
                    <a:pt x="129" y="437"/>
                  </a:cubicBezTo>
                  <a:cubicBezTo>
                    <a:pt x="147" y="295"/>
                    <a:pt x="175" y="150"/>
                    <a:pt x="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8"/>
            <p:cNvSpPr/>
            <p:nvPr/>
          </p:nvSpPr>
          <p:spPr>
            <a:xfrm>
              <a:off x="6503789" y="2683217"/>
              <a:ext cx="33080" cy="19376"/>
            </a:xfrm>
            <a:custGeom>
              <a:rect b="b" l="l" r="r" t="t"/>
              <a:pathLst>
                <a:path extrusionOk="0" h="1076" w="1837">
                  <a:moveTo>
                    <a:pt x="1566" y="1"/>
                  </a:moveTo>
                  <a:cubicBezTo>
                    <a:pt x="1616" y="259"/>
                    <a:pt x="1746" y="505"/>
                    <a:pt x="1768" y="758"/>
                  </a:cubicBezTo>
                  <a:lnTo>
                    <a:pt x="1768" y="758"/>
                  </a:lnTo>
                  <a:cubicBezTo>
                    <a:pt x="1649" y="742"/>
                    <a:pt x="1535" y="680"/>
                    <a:pt x="1439" y="606"/>
                  </a:cubicBezTo>
                  <a:cubicBezTo>
                    <a:pt x="1337" y="523"/>
                    <a:pt x="1244" y="415"/>
                    <a:pt x="1220" y="295"/>
                  </a:cubicBezTo>
                  <a:cubicBezTo>
                    <a:pt x="1215" y="273"/>
                    <a:pt x="1194" y="255"/>
                    <a:pt x="1171" y="255"/>
                  </a:cubicBezTo>
                  <a:cubicBezTo>
                    <a:pt x="1144" y="255"/>
                    <a:pt x="1119" y="278"/>
                    <a:pt x="1119" y="306"/>
                  </a:cubicBezTo>
                  <a:cubicBezTo>
                    <a:pt x="1116" y="506"/>
                    <a:pt x="1089" y="710"/>
                    <a:pt x="1025" y="897"/>
                  </a:cubicBezTo>
                  <a:lnTo>
                    <a:pt x="1025" y="897"/>
                  </a:lnTo>
                  <a:cubicBezTo>
                    <a:pt x="1013" y="876"/>
                    <a:pt x="1001" y="854"/>
                    <a:pt x="990" y="831"/>
                  </a:cubicBezTo>
                  <a:cubicBezTo>
                    <a:pt x="964" y="778"/>
                    <a:pt x="941" y="720"/>
                    <a:pt x="920" y="663"/>
                  </a:cubicBezTo>
                  <a:cubicBezTo>
                    <a:pt x="879" y="550"/>
                    <a:pt x="845" y="427"/>
                    <a:pt x="835" y="313"/>
                  </a:cubicBezTo>
                  <a:lnTo>
                    <a:pt x="835" y="311"/>
                  </a:lnTo>
                  <a:cubicBezTo>
                    <a:pt x="832" y="293"/>
                    <a:pt x="820" y="275"/>
                    <a:pt x="802" y="267"/>
                  </a:cubicBezTo>
                  <a:cubicBezTo>
                    <a:pt x="796" y="265"/>
                    <a:pt x="791" y="265"/>
                    <a:pt x="785" y="265"/>
                  </a:cubicBezTo>
                  <a:cubicBezTo>
                    <a:pt x="763" y="265"/>
                    <a:pt x="742" y="277"/>
                    <a:pt x="734" y="299"/>
                  </a:cubicBezTo>
                  <a:cubicBezTo>
                    <a:pt x="668" y="471"/>
                    <a:pt x="587" y="640"/>
                    <a:pt x="479" y="785"/>
                  </a:cubicBezTo>
                  <a:cubicBezTo>
                    <a:pt x="424" y="855"/>
                    <a:pt x="360" y="921"/>
                    <a:pt x="286" y="964"/>
                  </a:cubicBezTo>
                  <a:cubicBezTo>
                    <a:pt x="234" y="995"/>
                    <a:pt x="174" y="1012"/>
                    <a:pt x="114" y="1012"/>
                  </a:cubicBezTo>
                  <a:cubicBezTo>
                    <a:pt x="98" y="1012"/>
                    <a:pt x="81" y="1011"/>
                    <a:pt x="65" y="1008"/>
                  </a:cubicBezTo>
                  <a:lnTo>
                    <a:pt x="65" y="1008"/>
                  </a:lnTo>
                  <a:cubicBezTo>
                    <a:pt x="77" y="897"/>
                    <a:pt x="131" y="789"/>
                    <a:pt x="182" y="681"/>
                  </a:cubicBezTo>
                  <a:cubicBezTo>
                    <a:pt x="238" y="565"/>
                    <a:pt x="292" y="436"/>
                    <a:pt x="279" y="306"/>
                  </a:cubicBezTo>
                  <a:lnTo>
                    <a:pt x="279" y="306"/>
                  </a:lnTo>
                  <a:cubicBezTo>
                    <a:pt x="276" y="436"/>
                    <a:pt x="215" y="552"/>
                    <a:pt x="152" y="661"/>
                  </a:cubicBezTo>
                  <a:cubicBezTo>
                    <a:pt x="89" y="772"/>
                    <a:pt x="14" y="886"/>
                    <a:pt x="1" y="1026"/>
                  </a:cubicBezTo>
                  <a:cubicBezTo>
                    <a:pt x="0" y="1042"/>
                    <a:pt x="8" y="1054"/>
                    <a:pt x="24" y="1059"/>
                  </a:cubicBezTo>
                  <a:lnTo>
                    <a:pt x="25" y="1059"/>
                  </a:lnTo>
                  <a:cubicBezTo>
                    <a:pt x="60" y="1070"/>
                    <a:pt x="96" y="1075"/>
                    <a:pt x="133" y="1075"/>
                  </a:cubicBezTo>
                  <a:cubicBezTo>
                    <a:pt x="199" y="1075"/>
                    <a:pt x="266" y="1058"/>
                    <a:pt x="324" y="1026"/>
                  </a:cubicBezTo>
                  <a:cubicBezTo>
                    <a:pt x="416" y="982"/>
                    <a:pt x="490" y="910"/>
                    <a:pt x="552" y="836"/>
                  </a:cubicBezTo>
                  <a:cubicBezTo>
                    <a:pt x="637" y="732"/>
                    <a:pt x="704" y="617"/>
                    <a:pt x="760" y="497"/>
                  </a:cubicBezTo>
                  <a:lnTo>
                    <a:pt x="760" y="497"/>
                  </a:lnTo>
                  <a:cubicBezTo>
                    <a:pt x="776" y="565"/>
                    <a:pt x="795" y="631"/>
                    <a:pt x="817" y="697"/>
                  </a:cubicBezTo>
                  <a:cubicBezTo>
                    <a:pt x="837" y="757"/>
                    <a:pt x="860" y="816"/>
                    <a:pt x="888" y="877"/>
                  </a:cubicBezTo>
                  <a:cubicBezTo>
                    <a:pt x="917" y="936"/>
                    <a:pt x="948" y="995"/>
                    <a:pt x="1004" y="1050"/>
                  </a:cubicBezTo>
                  <a:cubicBezTo>
                    <a:pt x="1009" y="1054"/>
                    <a:pt x="1015" y="1059"/>
                    <a:pt x="1022" y="1061"/>
                  </a:cubicBezTo>
                  <a:cubicBezTo>
                    <a:pt x="1029" y="1064"/>
                    <a:pt x="1036" y="1065"/>
                    <a:pt x="1042" y="1065"/>
                  </a:cubicBezTo>
                  <a:cubicBezTo>
                    <a:pt x="1064" y="1065"/>
                    <a:pt x="1085" y="1052"/>
                    <a:pt x="1094" y="1030"/>
                  </a:cubicBezTo>
                  <a:cubicBezTo>
                    <a:pt x="1162" y="861"/>
                    <a:pt x="1198" y="685"/>
                    <a:pt x="1213" y="506"/>
                  </a:cubicBezTo>
                  <a:lnTo>
                    <a:pt x="1213" y="506"/>
                  </a:lnTo>
                  <a:cubicBezTo>
                    <a:pt x="1262" y="573"/>
                    <a:pt x="1324" y="628"/>
                    <a:pt x="1389" y="675"/>
                  </a:cubicBezTo>
                  <a:cubicBezTo>
                    <a:pt x="1509" y="758"/>
                    <a:pt x="1648" y="824"/>
                    <a:pt x="1804" y="825"/>
                  </a:cubicBezTo>
                  <a:lnTo>
                    <a:pt x="1806" y="825"/>
                  </a:lnTo>
                  <a:cubicBezTo>
                    <a:pt x="1824" y="825"/>
                    <a:pt x="1837" y="809"/>
                    <a:pt x="1835" y="792"/>
                  </a:cubicBezTo>
                  <a:cubicBezTo>
                    <a:pt x="1825" y="646"/>
                    <a:pt x="1771" y="515"/>
                    <a:pt x="1719" y="386"/>
                  </a:cubicBezTo>
                  <a:cubicBezTo>
                    <a:pt x="1665" y="258"/>
                    <a:pt x="1606" y="133"/>
                    <a:pt x="1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8"/>
            <p:cNvSpPr/>
            <p:nvPr/>
          </p:nvSpPr>
          <p:spPr>
            <a:xfrm>
              <a:off x="6547457" y="2679688"/>
              <a:ext cx="15576" cy="15090"/>
            </a:xfrm>
            <a:custGeom>
              <a:rect b="b" l="l" r="r" t="t"/>
              <a:pathLst>
                <a:path extrusionOk="0" h="838" w="865">
                  <a:moveTo>
                    <a:pt x="685" y="0"/>
                  </a:moveTo>
                  <a:cubicBezTo>
                    <a:pt x="695" y="134"/>
                    <a:pt x="714" y="264"/>
                    <a:pt x="729" y="395"/>
                  </a:cubicBezTo>
                  <a:cubicBezTo>
                    <a:pt x="738" y="506"/>
                    <a:pt x="750" y="618"/>
                    <a:pt x="743" y="722"/>
                  </a:cubicBezTo>
                  <a:lnTo>
                    <a:pt x="743" y="722"/>
                  </a:lnTo>
                  <a:cubicBezTo>
                    <a:pt x="607" y="700"/>
                    <a:pt x="476" y="643"/>
                    <a:pt x="360" y="560"/>
                  </a:cubicBezTo>
                  <a:cubicBezTo>
                    <a:pt x="223" y="469"/>
                    <a:pt x="110" y="349"/>
                    <a:pt x="0" y="218"/>
                  </a:cubicBezTo>
                  <a:lnTo>
                    <a:pt x="0" y="218"/>
                  </a:lnTo>
                  <a:cubicBezTo>
                    <a:pt x="66" y="378"/>
                    <a:pt x="170" y="519"/>
                    <a:pt x="303" y="632"/>
                  </a:cubicBezTo>
                  <a:cubicBezTo>
                    <a:pt x="437" y="747"/>
                    <a:pt x="608" y="830"/>
                    <a:pt x="790" y="837"/>
                  </a:cubicBezTo>
                  <a:lnTo>
                    <a:pt x="793" y="837"/>
                  </a:lnTo>
                  <a:cubicBezTo>
                    <a:pt x="795" y="837"/>
                    <a:pt x="796" y="837"/>
                    <a:pt x="798" y="837"/>
                  </a:cubicBezTo>
                  <a:cubicBezTo>
                    <a:pt x="824" y="837"/>
                    <a:pt x="846" y="817"/>
                    <a:pt x="848" y="790"/>
                  </a:cubicBezTo>
                  <a:cubicBezTo>
                    <a:pt x="865" y="646"/>
                    <a:pt x="839" y="512"/>
                    <a:pt x="808" y="381"/>
                  </a:cubicBezTo>
                  <a:cubicBezTo>
                    <a:pt x="777" y="252"/>
                    <a:pt x="736" y="124"/>
                    <a:pt x="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8"/>
            <p:cNvSpPr/>
            <p:nvPr/>
          </p:nvSpPr>
          <p:spPr>
            <a:xfrm>
              <a:off x="6570794" y="2667929"/>
              <a:ext cx="10246" cy="9238"/>
            </a:xfrm>
            <a:custGeom>
              <a:rect b="b" l="l" r="r" t="t"/>
              <a:pathLst>
                <a:path extrusionOk="0" h="513" w="569">
                  <a:moveTo>
                    <a:pt x="270" y="0"/>
                  </a:moveTo>
                  <a:cubicBezTo>
                    <a:pt x="288" y="94"/>
                    <a:pt x="344" y="172"/>
                    <a:pt x="388" y="248"/>
                  </a:cubicBezTo>
                  <a:cubicBezTo>
                    <a:pt x="409" y="285"/>
                    <a:pt x="433" y="322"/>
                    <a:pt x="446" y="357"/>
                  </a:cubicBezTo>
                  <a:cubicBezTo>
                    <a:pt x="454" y="373"/>
                    <a:pt x="458" y="392"/>
                    <a:pt x="457" y="395"/>
                  </a:cubicBezTo>
                  <a:cubicBezTo>
                    <a:pt x="456" y="396"/>
                    <a:pt x="456" y="396"/>
                    <a:pt x="456" y="396"/>
                  </a:cubicBezTo>
                  <a:cubicBezTo>
                    <a:pt x="456" y="396"/>
                    <a:pt x="457" y="394"/>
                    <a:pt x="456" y="394"/>
                  </a:cubicBezTo>
                  <a:lnTo>
                    <a:pt x="456" y="394"/>
                  </a:lnTo>
                  <a:cubicBezTo>
                    <a:pt x="456" y="394"/>
                    <a:pt x="454" y="394"/>
                    <a:pt x="451" y="396"/>
                  </a:cubicBezTo>
                  <a:cubicBezTo>
                    <a:pt x="437" y="403"/>
                    <a:pt x="422" y="405"/>
                    <a:pt x="404" y="405"/>
                  </a:cubicBezTo>
                  <a:cubicBezTo>
                    <a:pt x="355" y="405"/>
                    <a:pt x="294" y="384"/>
                    <a:pt x="236" y="363"/>
                  </a:cubicBezTo>
                  <a:cubicBezTo>
                    <a:pt x="158" y="330"/>
                    <a:pt x="80" y="290"/>
                    <a:pt x="1" y="242"/>
                  </a:cubicBezTo>
                  <a:lnTo>
                    <a:pt x="1" y="242"/>
                  </a:lnTo>
                  <a:cubicBezTo>
                    <a:pt x="47" y="324"/>
                    <a:pt x="118" y="388"/>
                    <a:pt x="195" y="436"/>
                  </a:cubicBezTo>
                  <a:cubicBezTo>
                    <a:pt x="255" y="473"/>
                    <a:pt x="325" y="512"/>
                    <a:pt x="410" y="512"/>
                  </a:cubicBezTo>
                  <a:cubicBezTo>
                    <a:pt x="436" y="512"/>
                    <a:pt x="464" y="508"/>
                    <a:pt x="494" y="499"/>
                  </a:cubicBezTo>
                  <a:cubicBezTo>
                    <a:pt x="525" y="489"/>
                    <a:pt x="569" y="444"/>
                    <a:pt x="568" y="399"/>
                  </a:cubicBezTo>
                  <a:cubicBezTo>
                    <a:pt x="568" y="358"/>
                    <a:pt x="556" y="333"/>
                    <a:pt x="544" y="309"/>
                  </a:cubicBezTo>
                  <a:cubicBezTo>
                    <a:pt x="518" y="263"/>
                    <a:pt x="490" y="227"/>
                    <a:pt x="458" y="193"/>
                  </a:cubicBezTo>
                  <a:cubicBezTo>
                    <a:pt x="397" y="125"/>
                    <a:pt x="332" y="69"/>
                    <a:pt x="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8"/>
            <p:cNvSpPr/>
            <p:nvPr/>
          </p:nvSpPr>
          <p:spPr>
            <a:xfrm>
              <a:off x="6542073" y="2549476"/>
              <a:ext cx="13524" cy="7437"/>
            </a:xfrm>
            <a:custGeom>
              <a:rect b="b" l="l" r="r" t="t"/>
              <a:pathLst>
                <a:path extrusionOk="0" h="413" w="751">
                  <a:moveTo>
                    <a:pt x="160" y="0"/>
                  </a:moveTo>
                  <a:lnTo>
                    <a:pt x="160" y="0"/>
                  </a:lnTo>
                  <a:cubicBezTo>
                    <a:pt x="227" y="82"/>
                    <a:pt x="306" y="154"/>
                    <a:pt x="390" y="212"/>
                  </a:cubicBezTo>
                  <a:cubicBezTo>
                    <a:pt x="434" y="244"/>
                    <a:pt x="482" y="273"/>
                    <a:pt x="531" y="297"/>
                  </a:cubicBezTo>
                  <a:lnTo>
                    <a:pt x="531" y="297"/>
                  </a:lnTo>
                  <a:cubicBezTo>
                    <a:pt x="469" y="306"/>
                    <a:pt x="406" y="314"/>
                    <a:pt x="344" y="319"/>
                  </a:cubicBezTo>
                  <a:cubicBezTo>
                    <a:pt x="297" y="322"/>
                    <a:pt x="249" y="325"/>
                    <a:pt x="202" y="325"/>
                  </a:cubicBezTo>
                  <a:cubicBezTo>
                    <a:pt x="135" y="325"/>
                    <a:pt x="68" y="320"/>
                    <a:pt x="0" y="304"/>
                  </a:cubicBezTo>
                  <a:lnTo>
                    <a:pt x="0" y="304"/>
                  </a:lnTo>
                  <a:cubicBezTo>
                    <a:pt x="100" y="378"/>
                    <a:pt x="225" y="399"/>
                    <a:pt x="345" y="409"/>
                  </a:cubicBezTo>
                  <a:cubicBezTo>
                    <a:pt x="374" y="412"/>
                    <a:pt x="403" y="413"/>
                    <a:pt x="432" y="413"/>
                  </a:cubicBezTo>
                  <a:cubicBezTo>
                    <a:pt x="524" y="413"/>
                    <a:pt x="614" y="402"/>
                    <a:pt x="706" y="381"/>
                  </a:cubicBezTo>
                  <a:cubicBezTo>
                    <a:pt x="732" y="375"/>
                    <a:pt x="750" y="352"/>
                    <a:pt x="750" y="326"/>
                  </a:cubicBezTo>
                  <a:lnTo>
                    <a:pt x="750" y="304"/>
                  </a:lnTo>
                  <a:lnTo>
                    <a:pt x="750" y="303"/>
                  </a:lnTo>
                  <a:cubicBezTo>
                    <a:pt x="750" y="280"/>
                    <a:pt x="736" y="259"/>
                    <a:pt x="713" y="252"/>
                  </a:cubicBezTo>
                  <a:cubicBezTo>
                    <a:pt x="618" y="222"/>
                    <a:pt x="527" y="183"/>
                    <a:pt x="435" y="142"/>
                  </a:cubicBezTo>
                  <a:cubicBezTo>
                    <a:pt x="344" y="99"/>
                    <a:pt x="254" y="51"/>
                    <a:pt x="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8"/>
            <p:cNvSpPr/>
            <p:nvPr/>
          </p:nvSpPr>
          <p:spPr>
            <a:xfrm>
              <a:off x="6416974" y="2617130"/>
              <a:ext cx="17197" cy="10534"/>
            </a:xfrm>
            <a:custGeom>
              <a:rect b="b" l="l" r="r" t="t"/>
              <a:pathLst>
                <a:path extrusionOk="0" h="585" w="955">
                  <a:moveTo>
                    <a:pt x="597" y="0"/>
                  </a:moveTo>
                  <a:cubicBezTo>
                    <a:pt x="509" y="80"/>
                    <a:pt x="413" y="135"/>
                    <a:pt x="313" y="193"/>
                  </a:cubicBezTo>
                  <a:cubicBezTo>
                    <a:pt x="214" y="248"/>
                    <a:pt x="109" y="309"/>
                    <a:pt x="22" y="400"/>
                  </a:cubicBezTo>
                  <a:lnTo>
                    <a:pt x="17" y="406"/>
                  </a:lnTo>
                  <a:cubicBezTo>
                    <a:pt x="0" y="430"/>
                    <a:pt x="7" y="464"/>
                    <a:pt x="32" y="482"/>
                  </a:cubicBezTo>
                  <a:lnTo>
                    <a:pt x="33" y="482"/>
                  </a:lnTo>
                  <a:cubicBezTo>
                    <a:pt x="137" y="553"/>
                    <a:pt x="260" y="585"/>
                    <a:pt x="382" y="585"/>
                  </a:cubicBezTo>
                  <a:cubicBezTo>
                    <a:pt x="440" y="585"/>
                    <a:pt x="497" y="578"/>
                    <a:pt x="552" y="565"/>
                  </a:cubicBezTo>
                  <a:cubicBezTo>
                    <a:pt x="721" y="521"/>
                    <a:pt x="881" y="415"/>
                    <a:pt x="955" y="261"/>
                  </a:cubicBezTo>
                  <a:lnTo>
                    <a:pt x="955" y="261"/>
                  </a:lnTo>
                  <a:cubicBezTo>
                    <a:pt x="837" y="380"/>
                    <a:pt x="686" y="449"/>
                    <a:pt x="533" y="468"/>
                  </a:cubicBezTo>
                  <a:cubicBezTo>
                    <a:pt x="495" y="473"/>
                    <a:pt x="458" y="476"/>
                    <a:pt x="420" y="476"/>
                  </a:cubicBezTo>
                  <a:cubicBezTo>
                    <a:pt x="327" y="476"/>
                    <a:pt x="235" y="458"/>
                    <a:pt x="153" y="421"/>
                  </a:cubicBezTo>
                  <a:lnTo>
                    <a:pt x="153" y="421"/>
                  </a:lnTo>
                  <a:cubicBezTo>
                    <a:pt x="213" y="362"/>
                    <a:pt x="284" y="310"/>
                    <a:pt x="355" y="255"/>
                  </a:cubicBezTo>
                  <a:cubicBezTo>
                    <a:pt x="448" y="185"/>
                    <a:pt x="539" y="103"/>
                    <a:pt x="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8"/>
            <p:cNvSpPr/>
            <p:nvPr/>
          </p:nvSpPr>
          <p:spPr>
            <a:xfrm>
              <a:off x="5965076" y="2393459"/>
              <a:ext cx="272021" cy="354027"/>
            </a:xfrm>
            <a:custGeom>
              <a:rect b="b" l="l" r="r" t="t"/>
              <a:pathLst>
                <a:path extrusionOk="0" h="19660" w="15106">
                  <a:moveTo>
                    <a:pt x="7988" y="1"/>
                  </a:moveTo>
                  <a:cubicBezTo>
                    <a:pt x="7886" y="1"/>
                    <a:pt x="7810" y="88"/>
                    <a:pt x="7767" y="184"/>
                  </a:cubicBezTo>
                  <a:cubicBezTo>
                    <a:pt x="7632" y="477"/>
                    <a:pt x="7646" y="1030"/>
                    <a:pt x="7617" y="1340"/>
                  </a:cubicBezTo>
                  <a:cubicBezTo>
                    <a:pt x="7587" y="1650"/>
                    <a:pt x="7587" y="1943"/>
                    <a:pt x="7542" y="2252"/>
                  </a:cubicBezTo>
                  <a:lnTo>
                    <a:pt x="7394" y="2074"/>
                  </a:lnTo>
                  <a:cubicBezTo>
                    <a:pt x="7379" y="1959"/>
                    <a:pt x="6992" y="1486"/>
                    <a:pt x="6859" y="1356"/>
                  </a:cubicBezTo>
                  <a:lnTo>
                    <a:pt x="6859" y="1356"/>
                  </a:lnTo>
                  <a:cubicBezTo>
                    <a:pt x="6932" y="1650"/>
                    <a:pt x="7007" y="1943"/>
                    <a:pt x="7171" y="2187"/>
                  </a:cubicBezTo>
                  <a:cubicBezTo>
                    <a:pt x="6946" y="2040"/>
                    <a:pt x="6725" y="1942"/>
                    <a:pt x="6501" y="1796"/>
                  </a:cubicBezTo>
                  <a:cubicBezTo>
                    <a:pt x="6293" y="1666"/>
                    <a:pt x="6130" y="1486"/>
                    <a:pt x="5937" y="1356"/>
                  </a:cubicBezTo>
                  <a:lnTo>
                    <a:pt x="5937" y="1356"/>
                  </a:lnTo>
                  <a:cubicBezTo>
                    <a:pt x="5952" y="1779"/>
                    <a:pt x="6354" y="2317"/>
                    <a:pt x="6650" y="2544"/>
                  </a:cubicBezTo>
                  <a:cubicBezTo>
                    <a:pt x="6575" y="2542"/>
                    <a:pt x="6499" y="2540"/>
                    <a:pt x="6424" y="2540"/>
                  </a:cubicBezTo>
                  <a:cubicBezTo>
                    <a:pt x="6066" y="2540"/>
                    <a:pt x="5706" y="2579"/>
                    <a:pt x="5374" y="2741"/>
                  </a:cubicBezTo>
                  <a:cubicBezTo>
                    <a:pt x="5626" y="2952"/>
                    <a:pt x="6117" y="2854"/>
                    <a:pt x="6429" y="2921"/>
                  </a:cubicBezTo>
                  <a:cubicBezTo>
                    <a:pt x="6221" y="3132"/>
                    <a:pt x="5865" y="3197"/>
                    <a:pt x="5612" y="3327"/>
                  </a:cubicBezTo>
                  <a:cubicBezTo>
                    <a:pt x="5749" y="3438"/>
                    <a:pt x="5914" y="3474"/>
                    <a:pt x="6080" y="3474"/>
                  </a:cubicBezTo>
                  <a:cubicBezTo>
                    <a:pt x="6183" y="3474"/>
                    <a:pt x="6287" y="3460"/>
                    <a:pt x="6383" y="3442"/>
                  </a:cubicBezTo>
                  <a:lnTo>
                    <a:pt x="6383" y="3442"/>
                  </a:lnTo>
                  <a:cubicBezTo>
                    <a:pt x="6279" y="3571"/>
                    <a:pt x="6116" y="3701"/>
                    <a:pt x="6041" y="3849"/>
                  </a:cubicBezTo>
                  <a:cubicBezTo>
                    <a:pt x="6062" y="3851"/>
                    <a:pt x="6083" y="3852"/>
                    <a:pt x="6104" y="3852"/>
                  </a:cubicBezTo>
                  <a:cubicBezTo>
                    <a:pt x="6274" y="3852"/>
                    <a:pt x="6439" y="3784"/>
                    <a:pt x="6595" y="3695"/>
                  </a:cubicBezTo>
                  <a:lnTo>
                    <a:pt x="6595" y="3695"/>
                  </a:lnTo>
                  <a:cubicBezTo>
                    <a:pt x="6407" y="3951"/>
                    <a:pt x="6152" y="4167"/>
                    <a:pt x="5909" y="4336"/>
                  </a:cubicBezTo>
                  <a:cubicBezTo>
                    <a:pt x="5448" y="4645"/>
                    <a:pt x="4691" y="4890"/>
                    <a:pt x="4157" y="4890"/>
                  </a:cubicBezTo>
                  <a:cubicBezTo>
                    <a:pt x="4350" y="5200"/>
                    <a:pt x="4720" y="5167"/>
                    <a:pt x="5033" y="5183"/>
                  </a:cubicBezTo>
                  <a:cubicBezTo>
                    <a:pt x="4943" y="5298"/>
                    <a:pt x="4795" y="5411"/>
                    <a:pt x="4780" y="5575"/>
                  </a:cubicBezTo>
                  <a:cubicBezTo>
                    <a:pt x="4989" y="5558"/>
                    <a:pt x="5181" y="5445"/>
                    <a:pt x="5360" y="5445"/>
                  </a:cubicBezTo>
                  <a:cubicBezTo>
                    <a:pt x="5285" y="5640"/>
                    <a:pt x="5226" y="5835"/>
                    <a:pt x="5122" y="6014"/>
                  </a:cubicBezTo>
                  <a:cubicBezTo>
                    <a:pt x="5218" y="6000"/>
                    <a:pt x="5361" y="5988"/>
                    <a:pt x="5498" y="5954"/>
                  </a:cubicBezTo>
                  <a:lnTo>
                    <a:pt x="5498" y="5954"/>
                  </a:lnTo>
                  <a:cubicBezTo>
                    <a:pt x="5496" y="5958"/>
                    <a:pt x="5496" y="5961"/>
                    <a:pt x="5492" y="5965"/>
                  </a:cubicBezTo>
                  <a:cubicBezTo>
                    <a:pt x="5329" y="6241"/>
                    <a:pt x="5093" y="6550"/>
                    <a:pt x="4840" y="6746"/>
                  </a:cubicBezTo>
                  <a:cubicBezTo>
                    <a:pt x="4587" y="6958"/>
                    <a:pt x="4289" y="7071"/>
                    <a:pt x="3978" y="7169"/>
                  </a:cubicBezTo>
                  <a:cubicBezTo>
                    <a:pt x="3698" y="7267"/>
                    <a:pt x="3325" y="7315"/>
                    <a:pt x="3059" y="7430"/>
                  </a:cubicBezTo>
                  <a:cubicBezTo>
                    <a:pt x="3169" y="7663"/>
                    <a:pt x="3421" y="7765"/>
                    <a:pt x="3687" y="7765"/>
                  </a:cubicBezTo>
                  <a:cubicBezTo>
                    <a:pt x="3958" y="7765"/>
                    <a:pt x="4244" y="7659"/>
                    <a:pt x="4409" y="7479"/>
                  </a:cubicBezTo>
                  <a:lnTo>
                    <a:pt x="4409" y="7479"/>
                  </a:lnTo>
                  <a:cubicBezTo>
                    <a:pt x="4260" y="7836"/>
                    <a:pt x="3860" y="8180"/>
                    <a:pt x="3547" y="8357"/>
                  </a:cubicBezTo>
                  <a:cubicBezTo>
                    <a:pt x="3671" y="8364"/>
                    <a:pt x="3830" y="8378"/>
                    <a:pt x="3995" y="8378"/>
                  </a:cubicBezTo>
                  <a:cubicBezTo>
                    <a:pt x="4288" y="8378"/>
                    <a:pt x="4597" y="8332"/>
                    <a:pt x="4749" y="8114"/>
                  </a:cubicBezTo>
                  <a:lnTo>
                    <a:pt x="4749" y="8114"/>
                  </a:lnTo>
                  <a:cubicBezTo>
                    <a:pt x="4730" y="8191"/>
                    <a:pt x="4709" y="8267"/>
                    <a:pt x="4691" y="8343"/>
                  </a:cubicBezTo>
                  <a:cubicBezTo>
                    <a:pt x="4456" y="8707"/>
                    <a:pt x="4221" y="9058"/>
                    <a:pt x="3838" y="9302"/>
                  </a:cubicBezTo>
                  <a:cubicBezTo>
                    <a:pt x="3547" y="9480"/>
                    <a:pt x="3225" y="9548"/>
                    <a:pt x="2900" y="9548"/>
                  </a:cubicBezTo>
                  <a:cubicBezTo>
                    <a:pt x="2630" y="9548"/>
                    <a:pt x="2357" y="9501"/>
                    <a:pt x="2096" y="9432"/>
                  </a:cubicBezTo>
                  <a:lnTo>
                    <a:pt x="2096" y="9432"/>
                  </a:lnTo>
                  <a:cubicBezTo>
                    <a:pt x="2302" y="9700"/>
                    <a:pt x="2706" y="9889"/>
                    <a:pt x="3033" y="9889"/>
                  </a:cubicBezTo>
                  <a:cubicBezTo>
                    <a:pt x="3051" y="9889"/>
                    <a:pt x="3068" y="9889"/>
                    <a:pt x="3086" y="9888"/>
                  </a:cubicBezTo>
                  <a:lnTo>
                    <a:pt x="3086" y="9888"/>
                  </a:lnTo>
                  <a:cubicBezTo>
                    <a:pt x="3010" y="9920"/>
                    <a:pt x="2924" y="9931"/>
                    <a:pt x="2833" y="9931"/>
                  </a:cubicBezTo>
                  <a:cubicBezTo>
                    <a:pt x="2617" y="9931"/>
                    <a:pt x="2377" y="9867"/>
                    <a:pt x="2196" y="9867"/>
                  </a:cubicBezTo>
                  <a:cubicBezTo>
                    <a:pt x="2140" y="10395"/>
                    <a:pt x="2657" y="10695"/>
                    <a:pt x="3081" y="10695"/>
                  </a:cubicBezTo>
                  <a:cubicBezTo>
                    <a:pt x="3110" y="10695"/>
                    <a:pt x="3138" y="10694"/>
                    <a:pt x="3165" y="10691"/>
                  </a:cubicBezTo>
                  <a:lnTo>
                    <a:pt x="3165" y="10691"/>
                  </a:lnTo>
                  <a:cubicBezTo>
                    <a:pt x="2986" y="10757"/>
                    <a:pt x="2788" y="10757"/>
                    <a:pt x="2630" y="10865"/>
                  </a:cubicBezTo>
                  <a:cubicBezTo>
                    <a:pt x="2849" y="11126"/>
                    <a:pt x="3283" y="11126"/>
                    <a:pt x="3561" y="11126"/>
                  </a:cubicBezTo>
                  <a:cubicBezTo>
                    <a:pt x="3382" y="11300"/>
                    <a:pt x="3165" y="11474"/>
                    <a:pt x="2928" y="11581"/>
                  </a:cubicBezTo>
                  <a:cubicBezTo>
                    <a:pt x="3093" y="11673"/>
                    <a:pt x="3300" y="11748"/>
                    <a:pt x="3499" y="11748"/>
                  </a:cubicBezTo>
                  <a:cubicBezTo>
                    <a:pt x="3581" y="11748"/>
                    <a:pt x="3661" y="11735"/>
                    <a:pt x="3736" y="11706"/>
                  </a:cubicBezTo>
                  <a:lnTo>
                    <a:pt x="3736" y="11706"/>
                  </a:lnTo>
                  <a:cubicBezTo>
                    <a:pt x="3296" y="12222"/>
                    <a:pt x="2646" y="12351"/>
                    <a:pt x="1957" y="12386"/>
                  </a:cubicBezTo>
                  <a:cubicBezTo>
                    <a:pt x="1977" y="12655"/>
                    <a:pt x="2535" y="12866"/>
                    <a:pt x="2776" y="12866"/>
                  </a:cubicBezTo>
                  <a:cubicBezTo>
                    <a:pt x="2788" y="12866"/>
                    <a:pt x="2799" y="12865"/>
                    <a:pt x="2809" y="12864"/>
                  </a:cubicBezTo>
                  <a:lnTo>
                    <a:pt x="2809" y="12864"/>
                  </a:lnTo>
                  <a:cubicBezTo>
                    <a:pt x="2698" y="13019"/>
                    <a:pt x="2517" y="13072"/>
                    <a:pt x="2315" y="13072"/>
                  </a:cubicBezTo>
                  <a:cubicBezTo>
                    <a:pt x="2009" y="13072"/>
                    <a:pt x="1658" y="12951"/>
                    <a:pt x="1443" y="12886"/>
                  </a:cubicBezTo>
                  <a:lnTo>
                    <a:pt x="1443" y="12886"/>
                  </a:lnTo>
                  <a:cubicBezTo>
                    <a:pt x="1289" y="13512"/>
                    <a:pt x="1966" y="13723"/>
                    <a:pt x="2429" y="13723"/>
                  </a:cubicBezTo>
                  <a:cubicBezTo>
                    <a:pt x="2495" y="13723"/>
                    <a:pt x="2557" y="13719"/>
                    <a:pt x="2611" y="13711"/>
                  </a:cubicBezTo>
                  <a:lnTo>
                    <a:pt x="2611" y="13711"/>
                  </a:lnTo>
                  <a:cubicBezTo>
                    <a:pt x="2468" y="14024"/>
                    <a:pt x="2124" y="14112"/>
                    <a:pt x="1740" y="14112"/>
                  </a:cubicBezTo>
                  <a:cubicBezTo>
                    <a:pt x="1273" y="14112"/>
                    <a:pt x="748" y="13982"/>
                    <a:pt x="455" y="13970"/>
                  </a:cubicBezTo>
                  <a:lnTo>
                    <a:pt x="455" y="13970"/>
                  </a:lnTo>
                  <a:cubicBezTo>
                    <a:pt x="415" y="14362"/>
                    <a:pt x="950" y="14622"/>
                    <a:pt x="1227" y="14688"/>
                  </a:cubicBezTo>
                  <a:cubicBezTo>
                    <a:pt x="1301" y="14704"/>
                    <a:pt x="1368" y="14711"/>
                    <a:pt x="1432" y="14711"/>
                  </a:cubicBezTo>
                  <a:cubicBezTo>
                    <a:pt x="1694" y="14711"/>
                    <a:pt x="1887" y="14593"/>
                    <a:pt x="2157" y="14558"/>
                  </a:cubicBezTo>
                  <a:lnTo>
                    <a:pt x="2157" y="14558"/>
                  </a:lnTo>
                  <a:cubicBezTo>
                    <a:pt x="2039" y="14689"/>
                    <a:pt x="1822" y="14775"/>
                    <a:pt x="1742" y="14949"/>
                  </a:cubicBezTo>
                  <a:cubicBezTo>
                    <a:pt x="1845" y="15032"/>
                    <a:pt x="1980" y="15060"/>
                    <a:pt x="2126" y="15060"/>
                  </a:cubicBezTo>
                  <a:cubicBezTo>
                    <a:pt x="2200" y="15060"/>
                    <a:pt x="2276" y="15052"/>
                    <a:pt x="2353" y="15042"/>
                  </a:cubicBezTo>
                  <a:lnTo>
                    <a:pt x="2353" y="15042"/>
                  </a:lnTo>
                  <a:cubicBezTo>
                    <a:pt x="2058" y="15456"/>
                    <a:pt x="1704" y="15851"/>
                    <a:pt x="1287" y="16079"/>
                  </a:cubicBezTo>
                  <a:cubicBezTo>
                    <a:pt x="871" y="16317"/>
                    <a:pt x="397" y="16384"/>
                    <a:pt x="1" y="16621"/>
                  </a:cubicBezTo>
                  <a:cubicBezTo>
                    <a:pt x="145" y="16828"/>
                    <a:pt x="412" y="16914"/>
                    <a:pt x="693" y="16914"/>
                  </a:cubicBezTo>
                  <a:cubicBezTo>
                    <a:pt x="1028" y="16914"/>
                    <a:pt x="1381" y="16791"/>
                    <a:pt x="1564" y="16606"/>
                  </a:cubicBezTo>
                  <a:lnTo>
                    <a:pt x="1564" y="16606"/>
                  </a:lnTo>
                  <a:cubicBezTo>
                    <a:pt x="1385" y="16866"/>
                    <a:pt x="337" y="17777"/>
                    <a:pt x="455" y="17974"/>
                  </a:cubicBezTo>
                  <a:cubicBezTo>
                    <a:pt x="518" y="18091"/>
                    <a:pt x="625" y="18136"/>
                    <a:pt x="755" y="18136"/>
                  </a:cubicBezTo>
                  <a:cubicBezTo>
                    <a:pt x="1154" y="18136"/>
                    <a:pt x="1765" y="17708"/>
                    <a:pt x="1958" y="17626"/>
                  </a:cubicBezTo>
                  <a:lnTo>
                    <a:pt x="1958" y="17626"/>
                  </a:lnTo>
                  <a:cubicBezTo>
                    <a:pt x="1839" y="17735"/>
                    <a:pt x="1127" y="18213"/>
                    <a:pt x="1147" y="18387"/>
                  </a:cubicBezTo>
                  <a:cubicBezTo>
                    <a:pt x="1157" y="18461"/>
                    <a:pt x="1206" y="18488"/>
                    <a:pt x="1277" y="18488"/>
                  </a:cubicBezTo>
                  <a:cubicBezTo>
                    <a:pt x="1474" y="18488"/>
                    <a:pt x="1836" y="18267"/>
                    <a:pt x="1939" y="18235"/>
                  </a:cubicBezTo>
                  <a:lnTo>
                    <a:pt x="1939" y="18235"/>
                  </a:lnTo>
                  <a:cubicBezTo>
                    <a:pt x="1858" y="18408"/>
                    <a:pt x="1661" y="18518"/>
                    <a:pt x="1700" y="18734"/>
                  </a:cubicBezTo>
                  <a:cubicBezTo>
                    <a:pt x="1712" y="18735"/>
                    <a:pt x="1725" y="18736"/>
                    <a:pt x="1738" y="18736"/>
                  </a:cubicBezTo>
                  <a:cubicBezTo>
                    <a:pt x="2022" y="18736"/>
                    <a:pt x="2499" y="18509"/>
                    <a:pt x="2651" y="18301"/>
                  </a:cubicBezTo>
                  <a:lnTo>
                    <a:pt x="2651" y="18301"/>
                  </a:lnTo>
                  <a:cubicBezTo>
                    <a:pt x="2493" y="18539"/>
                    <a:pt x="2058" y="18974"/>
                    <a:pt x="2533" y="19060"/>
                  </a:cubicBezTo>
                  <a:cubicBezTo>
                    <a:pt x="2552" y="19063"/>
                    <a:pt x="2573" y="19065"/>
                    <a:pt x="2594" y="19065"/>
                  </a:cubicBezTo>
                  <a:cubicBezTo>
                    <a:pt x="2860" y="19065"/>
                    <a:pt x="3278" y="18831"/>
                    <a:pt x="3442" y="18691"/>
                  </a:cubicBezTo>
                  <a:lnTo>
                    <a:pt x="3442" y="18691"/>
                  </a:lnTo>
                  <a:cubicBezTo>
                    <a:pt x="3167" y="19077"/>
                    <a:pt x="3353" y="19235"/>
                    <a:pt x="3612" y="19235"/>
                  </a:cubicBezTo>
                  <a:cubicBezTo>
                    <a:pt x="3807" y="19235"/>
                    <a:pt x="4042" y="19146"/>
                    <a:pt x="4157" y="18999"/>
                  </a:cubicBezTo>
                  <a:lnTo>
                    <a:pt x="4157" y="18999"/>
                  </a:lnTo>
                  <a:cubicBezTo>
                    <a:pt x="4087" y="19101"/>
                    <a:pt x="4038" y="19224"/>
                    <a:pt x="4058" y="19364"/>
                  </a:cubicBezTo>
                  <a:cubicBezTo>
                    <a:pt x="4093" y="19370"/>
                    <a:pt x="4129" y="19373"/>
                    <a:pt x="4165" y="19373"/>
                  </a:cubicBezTo>
                  <a:cubicBezTo>
                    <a:pt x="4370" y="19373"/>
                    <a:pt x="4587" y="19275"/>
                    <a:pt x="4722" y="19113"/>
                  </a:cubicBezTo>
                  <a:lnTo>
                    <a:pt x="4722" y="19113"/>
                  </a:lnTo>
                  <a:cubicBezTo>
                    <a:pt x="4512" y="19372"/>
                    <a:pt x="4632" y="19463"/>
                    <a:pt x="4826" y="19463"/>
                  </a:cubicBezTo>
                  <a:cubicBezTo>
                    <a:pt x="4999" y="19463"/>
                    <a:pt x="5232" y="19391"/>
                    <a:pt x="5344" y="19300"/>
                  </a:cubicBezTo>
                  <a:lnTo>
                    <a:pt x="5344" y="19300"/>
                  </a:lnTo>
                  <a:cubicBezTo>
                    <a:pt x="5289" y="19568"/>
                    <a:pt x="5368" y="19660"/>
                    <a:pt x="5503" y="19660"/>
                  </a:cubicBezTo>
                  <a:cubicBezTo>
                    <a:pt x="5761" y="19660"/>
                    <a:pt x="6224" y="19327"/>
                    <a:pt x="6353" y="19255"/>
                  </a:cubicBezTo>
                  <a:cubicBezTo>
                    <a:pt x="6370" y="19431"/>
                    <a:pt x="6451" y="19497"/>
                    <a:pt x="6549" y="19497"/>
                  </a:cubicBezTo>
                  <a:cubicBezTo>
                    <a:pt x="6694" y="19497"/>
                    <a:pt x="6876" y="19354"/>
                    <a:pt x="6946" y="19212"/>
                  </a:cubicBezTo>
                  <a:cubicBezTo>
                    <a:pt x="7023" y="19373"/>
                    <a:pt x="7125" y="19437"/>
                    <a:pt x="7223" y="19437"/>
                  </a:cubicBezTo>
                  <a:cubicBezTo>
                    <a:pt x="7334" y="19437"/>
                    <a:pt x="7439" y="19356"/>
                    <a:pt x="7498" y="19241"/>
                  </a:cubicBezTo>
                  <a:cubicBezTo>
                    <a:pt x="7615" y="19405"/>
                    <a:pt x="7762" y="19546"/>
                    <a:pt x="7937" y="19559"/>
                  </a:cubicBezTo>
                  <a:cubicBezTo>
                    <a:pt x="7948" y="19560"/>
                    <a:pt x="7959" y="19560"/>
                    <a:pt x="7970" y="19560"/>
                  </a:cubicBezTo>
                  <a:cubicBezTo>
                    <a:pt x="8245" y="19560"/>
                    <a:pt x="8389" y="19289"/>
                    <a:pt x="8312" y="19018"/>
                  </a:cubicBezTo>
                  <a:lnTo>
                    <a:pt x="8312" y="19018"/>
                  </a:lnTo>
                  <a:cubicBezTo>
                    <a:pt x="8451" y="19234"/>
                    <a:pt x="8708" y="19538"/>
                    <a:pt x="8965" y="19559"/>
                  </a:cubicBezTo>
                  <a:cubicBezTo>
                    <a:pt x="8975" y="19560"/>
                    <a:pt x="8986" y="19560"/>
                    <a:pt x="8996" y="19560"/>
                  </a:cubicBezTo>
                  <a:cubicBezTo>
                    <a:pt x="9239" y="19560"/>
                    <a:pt x="9434" y="19310"/>
                    <a:pt x="9300" y="19018"/>
                  </a:cubicBezTo>
                  <a:lnTo>
                    <a:pt x="9300" y="19018"/>
                  </a:lnTo>
                  <a:cubicBezTo>
                    <a:pt x="9578" y="19234"/>
                    <a:pt x="9935" y="19407"/>
                    <a:pt x="10270" y="19451"/>
                  </a:cubicBezTo>
                  <a:cubicBezTo>
                    <a:pt x="10329" y="19462"/>
                    <a:pt x="10389" y="19468"/>
                    <a:pt x="10446" y="19468"/>
                  </a:cubicBezTo>
                  <a:cubicBezTo>
                    <a:pt x="10729" y="19468"/>
                    <a:pt x="10939" y="19333"/>
                    <a:pt x="10586" y="19053"/>
                  </a:cubicBezTo>
                  <a:lnTo>
                    <a:pt x="10586" y="19053"/>
                  </a:lnTo>
                  <a:cubicBezTo>
                    <a:pt x="10803" y="19221"/>
                    <a:pt x="11032" y="19373"/>
                    <a:pt x="11292" y="19373"/>
                  </a:cubicBezTo>
                  <a:cubicBezTo>
                    <a:pt x="11358" y="19373"/>
                    <a:pt x="11426" y="19363"/>
                    <a:pt x="11497" y="19342"/>
                  </a:cubicBezTo>
                  <a:cubicBezTo>
                    <a:pt x="11480" y="19194"/>
                    <a:pt x="11420" y="19063"/>
                    <a:pt x="11319" y="18973"/>
                  </a:cubicBezTo>
                  <a:lnTo>
                    <a:pt x="11319" y="18973"/>
                  </a:lnTo>
                  <a:cubicBezTo>
                    <a:pt x="11619" y="19200"/>
                    <a:pt x="11954" y="19446"/>
                    <a:pt x="12565" y="19558"/>
                  </a:cubicBezTo>
                  <a:cubicBezTo>
                    <a:pt x="12551" y="19363"/>
                    <a:pt x="12336" y="19144"/>
                    <a:pt x="12133" y="18979"/>
                  </a:cubicBezTo>
                  <a:lnTo>
                    <a:pt x="12133" y="18979"/>
                  </a:lnTo>
                  <a:cubicBezTo>
                    <a:pt x="12317" y="19098"/>
                    <a:pt x="12533" y="19195"/>
                    <a:pt x="12713" y="19195"/>
                  </a:cubicBezTo>
                  <a:cubicBezTo>
                    <a:pt x="12737" y="19195"/>
                    <a:pt x="12760" y="19193"/>
                    <a:pt x="12783" y="19190"/>
                  </a:cubicBezTo>
                  <a:cubicBezTo>
                    <a:pt x="12783" y="19060"/>
                    <a:pt x="12704" y="18951"/>
                    <a:pt x="12605" y="18886"/>
                  </a:cubicBezTo>
                  <a:lnTo>
                    <a:pt x="12605" y="18886"/>
                  </a:lnTo>
                  <a:cubicBezTo>
                    <a:pt x="12743" y="18943"/>
                    <a:pt x="13176" y="19211"/>
                    <a:pt x="13380" y="19211"/>
                  </a:cubicBezTo>
                  <a:cubicBezTo>
                    <a:pt x="13412" y="19211"/>
                    <a:pt x="13438" y="19204"/>
                    <a:pt x="13457" y="19190"/>
                  </a:cubicBezTo>
                  <a:cubicBezTo>
                    <a:pt x="13614" y="19089"/>
                    <a:pt x="13404" y="18863"/>
                    <a:pt x="13200" y="18698"/>
                  </a:cubicBezTo>
                  <a:lnTo>
                    <a:pt x="13200" y="18698"/>
                  </a:lnTo>
                  <a:cubicBezTo>
                    <a:pt x="13380" y="18797"/>
                    <a:pt x="13602" y="18875"/>
                    <a:pt x="13803" y="18875"/>
                  </a:cubicBezTo>
                  <a:cubicBezTo>
                    <a:pt x="13984" y="18875"/>
                    <a:pt x="14147" y="18812"/>
                    <a:pt x="14248" y="18646"/>
                  </a:cubicBezTo>
                  <a:cubicBezTo>
                    <a:pt x="13852" y="18472"/>
                    <a:pt x="13417" y="18300"/>
                    <a:pt x="13100" y="17951"/>
                  </a:cubicBezTo>
                  <a:lnTo>
                    <a:pt x="13100" y="17951"/>
                  </a:lnTo>
                  <a:cubicBezTo>
                    <a:pt x="13229" y="18041"/>
                    <a:pt x="13740" y="18215"/>
                    <a:pt x="14119" y="18215"/>
                  </a:cubicBezTo>
                  <a:cubicBezTo>
                    <a:pt x="14379" y="18215"/>
                    <a:pt x="14576" y="18133"/>
                    <a:pt x="14544" y="17886"/>
                  </a:cubicBezTo>
                  <a:cubicBezTo>
                    <a:pt x="14188" y="17886"/>
                    <a:pt x="13535" y="17647"/>
                    <a:pt x="13336" y="17277"/>
                  </a:cubicBezTo>
                  <a:lnTo>
                    <a:pt x="13336" y="17277"/>
                  </a:lnTo>
                  <a:cubicBezTo>
                    <a:pt x="13440" y="17324"/>
                    <a:pt x="13646" y="17352"/>
                    <a:pt x="13882" y="17352"/>
                  </a:cubicBezTo>
                  <a:cubicBezTo>
                    <a:pt x="14418" y="17352"/>
                    <a:pt x="15106" y="17207"/>
                    <a:pt x="15078" y="16800"/>
                  </a:cubicBezTo>
                  <a:cubicBezTo>
                    <a:pt x="14334" y="16725"/>
                    <a:pt x="13749" y="16300"/>
                    <a:pt x="13260" y="15759"/>
                  </a:cubicBezTo>
                  <a:cubicBezTo>
                    <a:pt x="13293" y="15751"/>
                    <a:pt x="13325" y="15744"/>
                    <a:pt x="13357" y="15735"/>
                  </a:cubicBezTo>
                  <a:cubicBezTo>
                    <a:pt x="13614" y="15669"/>
                    <a:pt x="14318" y="15002"/>
                    <a:pt x="14049" y="14996"/>
                  </a:cubicBezTo>
                  <a:cubicBezTo>
                    <a:pt x="14027" y="14995"/>
                    <a:pt x="14006" y="14995"/>
                    <a:pt x="13985" y="14995"/>
                  </a:cubicBezTo>
                  <a:cubicBezTo>
                    <a:pt x="13789" y="14995"/>
                    <a:pt x="13617" y="15015"/>
                    <a:pt x="13452" y="15015"/>
                  </a:cubicBezTo>
                  <a:cubicBezTo>
                    <a:pt x="13215" y="15015"/>
                    <a:pt x="12991" y="14975"/>
                    <a:pt x="12723" y="14779"/>
                  </a:cubicBezTo>
                  <a:lnTo>
                    <a:pt x="12723" y="14779"/>
                  </a:lnTo>
                  <a:cubicBezTo>
                    <a:pt x="12737" y="14780"/>
                    <a:pt x="12751" y="14780"/>
                    <a:pt x="12764" y="14780"/>
                  </a:cubicBezTo>
                  <a:cubicBezTo>
                    <a:pt x="13060" y="14780"/>
                    <a:pt x="13264" y="14552"/>
                    <a:pt x="12980" y="14323"/>
                  </a:cubicBezTo>
                  <a:cubicBezTo>
                    <a:pt x="12803" y="14171"/>
                    <a:pt x="12428" y="14106"/>
                    <a:pt x="12228" y="13997"/>
                  </a:cubicBezTo>
                  <a:lnTo>
                    <a:pt x="12228" y="13997"/>
                  </a:lnTo>
                  <a:cubicBezTo>
                    <a:pt x="12307" y="14012"/>
                    <a:pt x="12462" y="14031"/>
                    <a:pt x="12630" y="14031"/>
                  </a:cubicBezTo>
                  <a:cubicBezTo>
                    <a:pt x="12929" y="14031"/>
                    <a:pt x="13266" y="13973"/>
                    <a:pt x="13278" y="13736"/>
                  </a:cubicBezTo>
                  <a:cubicBezTo>
                    <a:pt x="13061" y="13714"/>
                    <a:pt x="12704" y="13692"/>
                    <a:pt x="12565" y="13496"/>
                  </a:cubicBezTo>
                  <a:cubicBezTo>
                    <a:pt x="12902" y="13366"/>
                    <a:pt x="13792" y="13323"/>
                    <a:pt x="13575" y="12693"/>
                  </a:cubicBezTo>
                  <a:lnTo>
                    <a:pt x="13575" y="12693"/>
                  </a:lnTo>
                  <a:cubicBezTo>
                    <a:pt x="13258" y="12763"/>
                    <a:pt x="12837" y="12853"/>
                    <a:pt x="12431" y="12853"/>
                  </a:cubicBezTo>
                  <a:cubicBezTo>
                    <a:pt x="11970" y="12853"/>
                    <a:pt x="11528" y="12737"/>
                    <a:pt x="11278" y="12342"/>
                  </a:cubicBezTo>
                  <a:lnTo>
                    <a:pt x="11278" y="12342"/>
                  </a:lnTo>
                  <a:cubicBezTo>
                    <a:pt x="11410" y="12408"/>
                    <a:pt x="11545" y="12457"/>
                    <a:pt x="11683" y="12457"/>
                  </a:cubicBezTo>
                  <a:cubicBezTo>
                    <a:pt x="11771" y="12457"/>
                    <a:pt x="11861" y="12437"/>
                    <a:pt x="11952" y="12390"/>
                  </a:cubicBezTo>
                  <a:cubicBezTo>
                    <a:pt x="11881" y="12246"/>
                    <a:pt x="11745" y="12104"/>
                    <a:pt x="11614" y="11987"/>
                  </a:cubicBezTo>
                  <a:lnTo>
                    <a:pt x="11614" y="11987"/>
                  </a:lnTo>
                  <a:cubicBezTo>
                    <a:pt x="11811" y="12116"/>
                    <a:pt x="12139" y="12228"/>
                    <a:pt x="12397" y="12228"/>
                  </a:cubicBezTo>
                  <a:cubicBezTo>
                    <a:pt x="12573" y="12228"/>
                    <a:pt x="12716" y="12176"/>
                    <a:pt x="12764" y="12042"/>
                  </a:cubicBezTo>
                  <a:cubicBezTo>
                    <a:pt x="12487" y="11998"/>
                    <a:pt x="12230" y="11847"/>
                    <a:pt x="12032" y="11629"/>
                  </a:cubicBezTo>
                  <a:lnTo>
                    <a:pt x="12032" y="11629"/>
                  </a:lnTo>
                  <a:cubicBezTo>
                    <a:pt x="12106" y="11695"/>
                    <a:pt x="12371" y="11834"/>
                    <a:pt x="12547" y="11834"/>
                  </a:cubicBezTo>
                  <a:cubicBezTo>
                    <a:pt x="12605" y="11834"/>
                    <a:pt x="12654" y="11819"/>
                    <a:pt x="12683" y="11781"/>
                  </a:cubicBezTo>
                  <a:cubicBezTo>
                    <a:pt x="12822" y="11585"/>
                    <a:pt x="12209" y="11391"/>
                    <a:pt x="12131" y="11281"/>
                  </a:cubicBezTo>
                  <a:lnTo>
                    <a:pt x="12131" y="11281"/>
                  </a:lnTo>
                  <a:cubicBezTo>
                    <a:pt x="12328" y="11333"/>
                    <a:pt x="12538" y="11380"/>
                    <a:pt x="12745" y="11380"/>
                  </a:cubicBezTo>
                  <a:cubicBezTo>
                    <a:pt x="12974" y="11380"/>
                    <a:pt x="13198" y="11323"/>
                    <a:pt x="13396" y="11152"/>
                  </a:cubicBezTo>
                  <a:lnTo>
                    <a:pt x="13396" y="11152"/>
                  </a:lnTo>
                  <a:cubicBezTo>
                    <a:pt x="13383" y="11153"/>
                    <a:pt x="13369" y="11154"/>
                    <a:pt x="13354" y="11154"/>
                  </a:cubicBezTo>
                  <a:cubicBezTo>
                    <a:pt x="13001" y="11154"/>
                    <a:pt x="12103" y="10683"/>
                    <a:pt x="11952" y="10370"/>
                  </a:cubicBezTo>
                  <a:lnTo>
                    <a:pt x="11952" y="10370"/>
                  </a:lnTo>
                  <a:cubicBezTo>
                    <a:pt x="11988" y="10372"/>
                    <a:pt x="12026" y="10374"/>
                    <a:pt x="12066" y="10374"/>
                  </a:cubicBezTo>
                  <a:cubicBezTo>
                    <a:pt x="12398" y="10374"/>
                    <a:pt x="12837" y="10285"/>
                    <a:pt x="12961" y="9935"/>
                  </a:cubicBezTo>
                  <a:lnTo>
                    <a:pt x="12961" y="9935"/>
                  </a:lnTo>
                  <a:cubicBezTo>
                    <a:pt x="12751" y="9997"/>
                    <a:pt x="12541" y="10026"/>
                    <a:pt x="12335" y="10026"/>
                  </a:cubicBezTo>
                  <a:cubicBezTo>
                    <a:pt x="11712" y="10026"/>
                    <a:pt x="11127" y="9758"/>
                    <a:pt x="10689" y="9284"/>
                  </a:cubicBezTo>
                  <a:cubicBezTo>
                    <a:pt x="10990" y="9219"/>
                    <a:pt x="11425" y="9083"/>
                    <a:pt x="11414" y="8816"/>
                  </a:cubicBezTo>
                  <a:cubicBezTo>
                    <a:pt x="11072" y="8816"/>
                    <a:pt x="10641" y="8654"/>
                    <a:pt x="10374" y="8459"/>
                  </a:cubicBezTo>
                  <a:lnTo>
                    <a:pt x="10374" y="8459"/>
                  </a:lnTo>
                  <a:cubicBezTo>
                    <a:pt x="10449" y="8493"/>
                    <a:pt x="10575" y="8511"/>
                    <a:pt x="10723" y="8511"/>
                  </a:cubicBezTo>
                  <a:cubicBezTo>
                    <a:pt x="11137" y="8511"/>
                    <a:pt x="11715" y="8373"/>
                    <a:pt x="11770" y="8085"/>
                  </a:cubicBezTo>
                  <a:cubicBezTo>
                    <a:pt x="11400" y="8020"/>
                    <a:pt x="10643" y="8101"/>
                    <a:pt x="10404" y="7710"/>
                  </a:cubicBezTo>
                  <a:cubicBezTo>
                    <a:pt x="10761" y="7628"/>
                    <a:pt x="11014" y="7482"/>
                    <a:pt x="11266" y="7173"/>
                  </a:cubicBezTo>
                  <a:lnTo>
                    <a:pt x="11266" y="7173"/>
                  </a:lnTo>
                  <a:cubicBezTo>
                    <a:pt x="11095" y="7193"/>
                    <a:pt x="10940" y="7210"/>
                    <a:pt x="10793" y="7210"/>
                  </a:cubicBezTo>
                  <a:cubicBezTo>
                    <a:pt x="10471" y="7210"/>
                    <a:pt x="10193" y="7127"/>
                    <a:pt x="9887" y="6813"/>
                  </a:cubicBezTo>
                  <a:cubicBezTo>
                    <a:pt x="9703" y="6624"/>
                    <a:pt x="9576" y="6380"/>
                    <a:pt x="9491" y="6119"/>
                  </a:cubicBezTo>
                  <a:lnTo>
                    <a:pt x="9491" y="6119"/>
                  </a:lnTo>
                  <a:cubicBezTo>
                    <a:pt x="9620" y="6175"/>
                    <a:pt x="9759" y="6210"/>
                    <a:pt x="9893" y="6210"/>
                  </a:cubicBezTo>
                  <a:cubicBezTo>
                    <a:pt x="9978" y="6210"/>
                    <a:pt x="10062" y="6195"/>
                    <a:pt x="10139" y="6162"/>
                  </a:cubicBezTo>
                  <a:cubicBezTo>
                    <a:pt x="10035" y="5966"/>
                    <a:pt x="9708" y="5738"/>
                    <a:pt x="9575" y="5527"/>
                  </a:cubicBezTo>
                  <a:lnTo>
                    <a:pt x="9575" y="5527"/>
                  </a:lnTo>
                  <a:cubicBezTo>
                    <a:pt x="9675" y="5585"/>
                    <a:pt x="9946" y="5646"/>
                    <a:pt x="10206" y="5646"/>
                  </a:cubicBezTo>
                  <a:cubicBezTo>
                    <a:pt x="10524" y="5646"/>
                    <a:pt x="10827" y="5554"/>
                    <a:pt x="10778" y="5249"/>
                  </a:cubicBezTo>
                  <a:cubicBezTo>
                    <a:pt x="10077" y="5218"/>
                    <a:pt x="8837" y="4795"/>
                    <a:pt x="8735" y="3874"/>
                  </a:cubicBezTo>
                  <a:lnTo>
                    <a:pt x="8735" y="3874"/>
                  </a:lnTo>
                  <a:cubicBezTo>
                    <a:pt x="8754" y="3874"/>
                    <a:pt x="8774" y="3875"/>
                    <a:pt x="8793" y="3875"/>
                  </a:cubicBezTo>
                  <a:cubicBezTo>
                    <a:pt x="9064" y="3875"/>
                    <a:pt x="9321" y="3826"/>
                    <a:pt x="9442" y="3653"/>
                  </a:cubicBezTo>
                  <a:cubicBezTo>
                    <a:pt x="9175" y="3555"/>
                    <a:pt x="8908" y="3489"/>
                    <a:pt x="8656" y="3343"/>
                  </a:cubicBezTo>
                  <a:cubicBezTo>
                    <a:pt x="8879" y="3180"/>
                    <a:pt x="9398" y="2870"/>
                    <a:pt x="9339" y="2497"/>
                  </a:cubicBezTo>
                  <a:lnTo>
                    <a:pt x="9339" y="2497"/>
                  </a:lnTo>
                  <a:cubicBezTo>
                    <a:pt x="9101" y="2619"/>
                    <a:pt x="8768" y="2758"/>
                    <a:pt x="8482" y="2758"/>
                  </a:cubicBezTo>
                  <a:cubicBezTo>
                    <a:pt x="8466" y="2758"/>
                    <a:pt x="8450" y="2758"/>
                    <a:pt x="8434" y="2757"/>
                  </a:cubicBezTo>
                  <a:cubicBezTo>
                    <a:pt x="8642" y="2398"/>
                    <a:pt x="9042" y="2023"/>
                    <a:pt x="8924" y="1551"/>
                  </a:cubicBezTo>
                  <a:lnTo>
                    <a:pt x="8924" y="1551"/>
                  </a:lnTo>
                  <a:cubicBezTo>
                    <a:pt x="8582" y="1730"/>
                    <a:pt x="8300" y="2367"/>
                    <a:pt x="7855" y="2398"/>
                  </a:cubicBezTo>
                  <a:cubicBezTo>
                    <a:pt x="7899" y="2221"/>
                    <a:pt x="7930" y="2025"/>
                    <a:pt x="7973" y="1846"/>
                  </a:cubicBezTo>
                  <a:cubicBezTo>
                    <a:pt x="8062" y="1405"/>
                    <a:pt x="8152" y="983"/>
                    <a:pt x="8212" y="543"/>
                  </a:cubicBezTo>
                  <a:cubicBezTo>
                    <a:pt x="8226" y="347"/>
                    <a:pt x="8271" y="136"/>
                    <a:pt x="8108" y="38"/>
                  </a:cubicBezTo>
                  <a:cubicBezTo>
                    <a:pt x="8065" y="12"/>
                    <a:pt x="8025" y="1"/>
                    <a:pt x="7988" y="1"/>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8"/>
            <p:cNvSpPr/>
            <p:nvPr/>
          </p:nvSpPr>
          <p:spPr>
            <a:xfrm>
              <a:off x="5963365" y="2393117"/>
              <a:ext cx="277784" cy="354784"/>
            </a:xfrm>
            <a:custGeom>
              <a:rect b="b" l="l" r="r" t="t"/>
              <a:pathLst>
                <a:path extrusionOk="0" h="19702" w="15426">
                  <a:moveTo>
                    <a:pt x="10672" y="8526"/>
                  </a:moveTo>
                  <a:lnTo>
                    <a:pt x="10672" y="8526"/>
                  </a:lnTo>
                  <a:cubicBezTo>
                    <a:pt x="10672" y="8526"/>
                    <a:pt x="10672" y="8526"/>
                    <a:pt x="10672" y="8526"/>
                  </a:cubicBezTo>
                  <a:lnTo>
                    <a:pt x="10672" y="8526"/>
                  </a:lnTo>
                  <a:cubicBezTo>
                    <a:pt x="10672" y="8526"/>
                    <a:pt x="10672" y="8526"/>
                    <a:pt x="10672" y="8526"/>
                  </a:cubicBezTo>
                  <a:close/>
                  <a:moveTo>
                    <a:pt x="13488" y="11234"/>
                  </a:moveTo>
                  <a:cubicBezTo>
                    <a:pt x="13375" y="11304"/>
                    <a:pt x="13262" y="11351"/>
                    <a:pt x="13147" y="11381"/>
                  </a:cubicBezTo>
                  <a:lnTo>
                    <a:pt x="13147" y="11381"/>
                  </a:lnTo>
                  <a:cubicBezTo>
                    <a:pt x="13224" y="11386"/>
                    <a:pt x="13290" y="11389"/>
                    <a:pt x="13345" y="11389"/>
                  </a:cubicBezTo>
                  <a:cubicBezTo>
                    <a:pt x="13680" y="11389"/>
                    <a:pt x="13619" y="11296"/>
                    <a:pt x="13488" y="11234"/>
                  </a:cubicBezTo>
                  <a:close/>
                  <a:moveTo>
                    <a:pt x="8110" y="1"/>
                  </a:moveTo>
                  <a:cubicBezTo>
                    <a:pt x="7876" y="1"/>
                    <a:pt x="7774" y="171"/>
                    <a:pt x="7706" y="464"/>
                  </a:cubicBezTo>
                  <a:cubicBezTo>
                    <a:pt x="7589" y="977"/>
                    <a:pt x="7618" y="1533"/>
                    <a:pt x="7579" y="2062"/>
                  </a:cubicBezTo>
                  <a:lnTo>
                    <a:pt x="7579" y="2062"/>
                  </a:lnTo>
                  <a:cubicBezTo>
                    <a:pt x="7412" y="1833"/>
                    <a:pt x="7263" y="1593"/>
                    <a:pt x="7067" y="1381"/>
                  </a:cubicBezTo>
                  <a:lnTo>
                    <a:pt x="7067" y="1381"/>
                  </a:lnTo>
                  <a:cubicBezTo>
                    <a:pt x="7064" y="1370"/>
                    <a:pt x="7061" y="1359"/>
                    <a:pt x="7058" y="1347"/>
                  </a:cubicBezTo>
                  <a:cubicBezTo>
                    <a:pt x="7051" y="1349"/>
                    <a:pt x="7045" y="1350"/>
                    <a:pt x="7039" y="1351"/>
                  </a:cubicBezTo>
                  <a:lnTo>
                    <a:pt x="7039" y="1351"/>
                  </a:lnTo>
                  <a:cubicBezTo>
                    <a:pt x="7029" y="1343"/>
                    <a:pt x="7006" y="1339"/>
                    <a:pt x="6980" y="1339"/>
                  </a:cubicBezTo>
                  <a:cubicBezTo>
                    <a:pt x="6929" y="1339"/>
                    <a:pt x="6865" y="1355"/>
                    <a:pt x="6874" y="1387"/>
                  </a:cubicBezTo>
                  <a:cubicBezTo>
                    <a:pt x="6931" y="1607"/>
                    <a:pt x="6993" y="1814"/>
                    <a:pt x="7083" y="2015"/>
                  </a:cubicBezTo>
                  <a:lnTo>
                    <a:pt x="7083" y="2015"/>
                  </a:lnTo>
                  <a:cubicBezTo>
                    <a:pt x="6760" y="1810"/>
                    <a:pt x="6450" y="1599"/>
                    <a:pt x="6139" y="1367"/>
                  </a:cubicBezTo>
                  <a:lnTo>
                    <a:pt x="6139" y="1367"/>
                  </a:lnTo>
                  <a:cubicBezTo>
                    <a:pt x="6138" y="1361"/>
                    <a:pt x="6137" y="1354"/>
                    <a:pt x="6136" y="1347"/>
                  </a:cubicBezTo>
                  <a:cubicBezTo>
                    <a:pt x="6130" y="1349"/>
                    <a:pt x="6124" y="1350"/>
                    <a:pt x="6118" y="1351"/>
                  </a:cubicBezTo>
                  <a:lnTo>
                    <a:pt x="6118" y="1351"/>
                  </a:lnTo>
                  <a:cubicBezTo>
                    <a:pt x="6106" y="1344"/>
                    <a:pt x="6079" y="1339"/>
                    <a:pt x="6051" y="1339"/>
                  </a:cubicBezTo>
                  <a:cubicBezTo>
                    <a:pt x="6003" y="1339"/>
                    <a:pt x="5950" y="1352"/>
                    <a:pt x="5954" y="1387"/>
                  </a:cubicBezTo>
                  <a:cubicBezTo>
                    <a:pt x="6012" y="1837"/>
                    <a:pt x="6273" y="2224"/>
                    <a:pt x="6604" y="2525"/>
                  </a:cubicBezTo>
                  <a:lnTo>
                    <a:pt x="6604" y="2525"/>
                  </a:lnTo>
                  <a:cubicBezTo>
                    <a:pt x="6196" y="2527"/>
                    <a:pt x="5812" y="2575"/>
                    <a:pt x="5427" y="2736"/>
                  </a:cubicBezTo>
                  <a:cubicBezTo>
                    <a:pt x="5405" y="2744"/>
                    <a:pt x="5373" y="2767"/>
                    <a:pt x="5404" y="2788"/>
                  </a:cubicBezTo>
                  <a:cubicBezTo>
                    <a:pt x="5616" y="2922"/>
                    <a:pt x="5837" y="2937"/>
                    <a:pt x="6086" y="2943"/>
                  </a:cubicBezTo>
                  <a:cubicBezTo>
                    <a:pt x="6107" y="2944"/>
                    <a:pt x="6133" y="2944"/>
                    <a:pt x="6161" y="2944"/>
                  </a:cubicBezTo>
                  <a:cubicBezTo>
                    <a:pt x="6164" y="2944"/>
                    <a:pt x="6167" y="2944"/>
                    <a:pt x="6170" y="2944"/>
                  </a:cubicBezTo>
                  <a:cubicBezTo>
                    <a:pt x="6359" y="2944"/>
                    <a:pt x="6619" y="2946"/>
                    <a:pt x="6088" y="3150"/>
                  </a:cubicBezTo>
                  <a:cubicBezTo>
                    <a:pt x="5946" y="3205"/>
                    <a:pt x="5803" y="3258"/>
                    <a:pt x="5663" y="3323"/>
                  </a:cubicBezTo>
                  <a:cubicBezTo>
                    <a:pt x="5642" y="3332"/>
                    <a:pt x="5608" y="3354"/>
                    <a:pt x="5640" y="3374"/>
                  </a:cubicBezTo>
                  <a:cubicBezTo>
                    <a:pt x="5790" y="3466"/>
                    <a:pt x="5936" y="3530"/>
                    <a:pt x="6112" y="3530"/>
                  </a:cubicBezTo>
                  <a:cubicBezTo>
                    <a:pt x="6124" y="3530"/>
                    <a:pt x="6136" y="3530"/>
                    <a:pt x="6148" y="3530"/>
                  </a:cubicBezTo>
                  <a:cubicBezTo>
                    <a:pt x="6163" y="3529"/>
                    <a:pt x="6178" y="3528"/>
                    <a:pt x="6191" y="3528"/>
                  </a:cubicBezTo>
                  <a:cubicBezTo>
                    <a:pt x="6475" y="3528"/>
                    <a:pt x="6172" y="3706"/>
                    <a:pt x="6058" y="3872"/>
                  </a:cubicBezTo>
                  <a:cubicBezTo>
                    <a:pt x="6039" y="3901"/>
                    <a:pt x="6115" y="3904"/>
                    <a:pt x="6123" y="3904"/>
                  </a:cubicBezTo>
                  <a:cubicBezTo>
                    <a:pt x="6308" y="3895"/>
                    <a:pt x="6387" y="3897"/>
                    <a:pt x="6563" y="3825"/>
                  </a:cubicBezTo>
                  <a:lnTo>
                    <a:pt x="6563" y="3825"/>
                  </a:lnTo>
                  <a:cubicBezTo>
                    <a:pt x="6503" y="3851"/>
                    <a:pt x="6322" y="4047"/>
                    <a:pt x="6224" y="4126"/>
                  </a:cubicBezTo>
                  <a:cubicBezTo>
                    <a:pt x="5669" y="4577"/>
                    <a:pt x="4990" y="4847"/>
                    <a:pt x="4273" y="4875"/>
                  </a:cubicBezTo>
                  <a:cubicBezTo>
                    <a:pt x="4255" y="4875"/>
                    <a:pt x="4144" y="4896"/>
                    <a:pt x="4176" y="4932"/>
                  </a:cubicBezTo>
                  <a:cubicBezTo>
                    <a:pt x="4313" y="5098"/>
                    <a:pt x="4463" y="5194"/>
                    <a:pt x="4679" y="5215"/>
                  </a:cubicBezTo>
                  <a:cubicBezTo>
                    <a:pt x="5082" y="5255"/>
                    <a:pt x="4901" y="5302"/>
                    <a:pt x="4796" y="5598"/>
                  </a:cubicBezTo>
                  <a:cubicBezTo>
                    <a:pt x="4786" y="5625"/>
                    <a:pt x="4822" y="5631"/>
                    <a:pt x="4851" y="5631"/>
                  </a:cubicBezTo>
                  <a:cubicBezTo>
                    <a:pt x="4865" y="5631"/>
                    <a:pt x="4878" y="5630"/>
                    <a:pt x="4884" y="5629"/>
                  </a:cubicBezTo>
                  <a:cubicBezTo>
                    <a:pt x="5035" y="5603"/>
                    <a:pt x="5059" y="5595"/>
                    <a:pt x="5206" y="5553"/>
                  </a:cubicBezTo>
                  <a:cubicBezTo>
                    <a:pt x="5219" y="5549"/>
                    <a:pt x="5231" y="5547"/>
                    <a:pt x="5240" y="5547"/>
                  </a:cubicBezTo>
                  <a:cubicBezTo>
                    <a:pt x="5403" y="5547"/>
                    <a:pt x="5141" y="6032"/>
                    <a:pt x="5136" y="6039"/>
                  </a:cubicBezTo>
                  <a:cubicBezTo>
                    <a:pt x="5123" y="6067"/>
                    <a:pt x="5168" y="6071"/>
                    <a:pt x="5199" y="6071"/>
                  </a:cubicBezTo>
                  <a:cubicBezTo>
                    <a:pt x="5211" y="6071"/>
                    <a:pt x="5220" y="6071"/>
                    <a:pt x="5224" y="6070"/>
                  </a:cubicBezTo>
                  <a:cubicBezTo>
                    <a:pt x="5234" y="6071"/>
                    <a:pt x="5243" y="6071"/>
                    <a:pt x="5253" y="6071"/>
                  </a:cubicBezTo>
                  <a:cubicBezTo>
                    <a:pt x="5346" y="6071"/>
                    <a:pt x="5430" y="6045"/>
                    <a:pt x="5508" y="5991"/>
                  </a:cubicBezTo>
                  <a:lnTo>
                    <a:pt x="5508" y="5991"/>
                  </a:lnTo>
                  <a:cubicBezTo>
                    <a:pt x="5449" y="6089"/>
                    <a:pt x="5387" y="6182"/>
                    <a:pt x="5321" y="6272"/>
                  </a:cubicBezTo>
                  <a:cubicBezTo>
                    <a:pt x="5070" y="6598"/>
                    <a:pt x="4790" y="6886"/>
                    <a:pt x="4393" y="7040"/>
                  </a:cubicBezTo>
                  <a:cubicBezTo>
                    <a:pt x="3973" y="7201"/>
                    <a:pt x="3530" y="7276"/>
                    <a:pt x="3108" y="7431"/>
                  </a:cubicBezTo>
                  <a:cubicBezTo>
                    <a:pt x="3091" y="7437"/>
                    <a:pt x="3063" y="7452"/>
                    <a:pt x="3076" y="7474"/>
                  </a:cubicBezTo>
                  <a:cubicBezTo>
                    <a:pt x="3230" y="7724"/>
                    <a:pt x="3487" y="7828"/>
                    <a:pt x="3758" y="7828"/>
                  </a:cubicBezTo>
                  <a:cubicBezTo>
                    <a:pt x="3948" y="7828"/>
                    <a:pt x="4146" y="7776"/>
                    <a:pt x="4318" y="7689"/>
                  </a:cubicBezTo>
                  <a:lnTo>
                    <a:pt x="4318" y="7689"/>
                  </a:lnTo>
                  <a:cubicBezTo>
                    <a:pt x="4132" y="7972"/>
                    <a:pt x="3877" y="8185"/>
                    <a:pt x="3583" y="8367"/>
                  </a:cubicBezTo>
                  <a:cubicBezTo>
                    <a:pt x="3543" y="8391"/>
                    <a:pt x="3574" y="8415"/>
                    <a:pt x="3609" y="8416"/>
                  </a:cubicBezTo>
                  <a:cubicBezTo>
                    <a:pt x="3760" y="8425"/>
                    <a:pt x="3920" y="8438"/>
                    <a:pt x="4078" y="8438"/>
                  </a:cubicBezTo>
                  <a:cubicBezTo>
                    <a:pt x="4304" y="8438"/>
                    <a:pt x="4527" y="8411"/>
                    <a:pt x="4717" y="8306"/>
                  </a:cubicBezTo>
                  <a:lnTo>
                    <a:pt x="4717" y="8306"/>
                  </a:lnTo>
                  <a:cubicBezTo>
                    <a:pt x="4436" y="9107"/>
                    <a:pt x="3666" y="9495"/>
                    <a:pt x="2859" y="9495"/>
                  </a:cubicBezTo>
                  <a:cubicBezTo>
                    <a:pt x="2678" y="9495"/>
                    <a:pt x="2495" y="9476"/>
                    <a:pt x="2315" y="9437"/>
                  </a:cubicBezTo>
                  <a:lnTo>
                    <a:pt x="2315" y="9437"/>
                  </a:lnTo>
                  <a:cubicBezTo>
                    <a:pt x="2309" y="9430"/>
                    <a:pt x="2302" y="9424"/>
                    <a:pt x="2296" y="9417"/>
                  </a:cubicBezTo>
                  <a:cubicBezTo>
                    <a:pt x="2288" y="9420"/>
                    <a:pt x="2280" y="9424"/>
                    <a:pt x="2272" y="9427"/>
                  </a:cubicBezTo>
                  <a:lnTo>
                    <a:pt x="2272" y="9427"/>
                  </a:lnTo>
                  <a:cubicBezTo>
                    <a:pt x="2266" y="9426"/>
                    <a:pt x="2260" y="9424"/>
                    <a:pt x="2254" y="9423"/>
                  </a:cubicBezTo>
                  <a:cubicBezTo>
                    <a:pt x="2252" y="9422"/>
                    <a:pt x="2249" y="9422"/>
                    <a:pt x="2244" y="9422"/>
                  </a:cubicBezTo>
                  <a:cubicBezTo>
                    <a:pt x="2204" y="9422"/>
                    <a:pt x="2083" y="9440"/>
                    <a:pt x="2118" y="9478"/>
                  </a:cubicBezTo>
                  <a:cubicBezTo>
                    <a:pt x="2303" y="9681"/>
                    <a:pt x="2546" y="9864"/>
                    <a:pt x="2827" y="9915"/>
                  </a:cubicBezTo>
                  <a:cubicBezTo>
                    <a:pt x="2939" y="9934"/>
                    <a:pt x="2977" y="9942"/>
                    <a:pt x="2968" y="9942"/>
                  </a:cubicBezTo>
                  <a:cubicBezTo>
                    <a:pt x="2944" y="9942"/>
                    <a:pt x="2565" y="9884"/>
                    <a:pt x="2400" y="9863"/>
                  </a:cubicBezTo>
                  <a:lnTo>
                    <a:pt x="2400" y="9863"/>
                  </a:lnTo>
                  <a:cubicBezTo>
                    <a:pt x="2400" y="9862"/>
                    <a:pt x="2400" y="9862"/>
                    <a:pt x="2400" y="9861"/>
                  </a:cubicBezTo>
                  <a:lnTo>
                    <a:pt x="2400" y="9861"/>
                  </a:lnTo>
                  <a:lnTo>
                    <a:pt x="2397" y="9862"/>
                  </a:lnTo>
                  <a:lnTo>
                    <a:pt x="2397" y="9862"/>
                  </a:lnTo>
                  <a:cubicBezTo>
                    <a:pt x="2368" y="9859"/>
                    <a:pt x="2345" y="9856"/>
                    <a:pt x="2334" y="9855"/>
                  </a:cubicBezTo>
                  <a:cubicBezTo>
                    <a:pt x="2330" y="9855"/>
                    <a:pt x="2326" y="9855"/>
                    <a:pt x="2321" y="9855"/>
                  </a:cubicBezTo>
                  <a:cubicBezTo>
                    <a:pt x="2284" y="9855"/>
                    <a:pt x="2211" y="9864"/>
                    <a:pt x="2211" y="9904"/>
                  </a:cubicBezTo>
                  <a:cubicBezTo>
                    <a:pt x="2210" y="10322"/>
                    <a:pt x="2444" y="10564"/>
                    <a:pt x="2821" y="10704"/>
                  </a:cubicBezTo>
                  <a:cubicBezTo>
                    <a:pt x="2902" y="10735"/>
                    <a:pt x="3024" y="10756"/>
                    <a:pt x="3113" y="10756"/>
                  </a:cubicBezTo>
                  <a:cubicBezTo>
                    <a:pt x="3118" y="10756"/>
                    <a:pt x="3122" y="10756"/>
                    <a:pt x="3127" y="10756"/>
                  </a:cubicBezTo>
                  <a:lnTo>
                    <a:pt x="3127" y="10756"/>
                  </a:lnTo>
                  <a:cubicBezTo>
                    <a:pt x="2946" y="10762"/>
                    <a:pt x="2852" y="10791"/>
                    <a:pt x="2684" y="10868"/>
                  </a:cubicBezTo>
                  <a:cubicBezTo>
                    <a:pt x="2675" y="10873"/>
                    <a:pt x="2632" y="10892"/>
                    <a:pt x="2653" y="10912"/>
                  </a:cubicBezTo>
                  <a:cubicBezTo>
                    <a:pt x="2815" y="11061"/>
                    <a:pt x="2986" y="11144"/>
                    <a:pt x="3210" y="11166"/>
                  </a:cubicBezTo>
                  <a:cubicBezTo>
                    <a:pt x="3313" y="11176"/>
                    <a:pt x="3412" y="11187"/>
                    <a:pt x="3515" y="11187"/>
                  </a:cubicBezTo>
                  <a:lnTo>
                    <a:pt x="3515" y="11187"/>
                  </a:lnTo>
                  <a:cubicBezTo>
                    <a:pt x="3421" y="11189"/>
                    <a:pt x="3108" y="11517"/>
                    <a:pt x="2965" y="11592"/>
                  </a:cubicBezTo>
                  <a:cubicBezTo>
                    <a:pt x="2946" y="11602"/>
                    <a:pt x="2934" y="11623"/>
                    <a:pt x="2958" y="11634"/>
                  </a:cubicBezTo>
                  <a:cubicBezTo>
                    <a:pt x="3145" y="11723"/>
                    <a:pt x="3353" y="11810"/>
                    <a:pt x="3565" y="11810"/>
                  </a:cubicBezTo>
                  <a:cubicBezTo>
                    <a:pt x="3603" y="11810"/>
                    <a:pt x="3641" y="11807"/>
                    <a:pt x="3679" y="11801"/>
                  </a:cubicBezTo>
                  <a:lnTo>
                    <a:pt x="3679" y="11801"/>
                  </a:lnTo>
                  <a:cubicBezTo>
                    <a:pt x="3676" y="11802"/>
                    <a:pt x="3247" y="12131"/>
                    <a:pt x="3142" y="12170"/>
                  </a:cubicBezTo>
                  <a:cubicBezTo>
                    <a:pt x="2794" y="12302"/>
                    <a:pt x="2444" y="12350"/>
                    <a:pt x="2074" y="12374"/>
                  </a:cubicBezTo>
                  <a:cubicBezTo>
                    <a:pt x="2057" y="12375"/>
                    <a:pt x="1962" y="12388"/>
                    <a:pt x="1972" y="12423"/>
                  </a:cubicBezTo>
                  <a:cubicBezTo>
                    <a:pt x="2045" y="12668"/>
                    <a:pt x="2302" y="12805"/>
                    <a:pt x="2538" y="12869"/>
                  </a:cubicBezTo>
                  <a:cubicBezTo>
                    <a:pt x="2963" y="12984"/>
                    <a:pt x="2649" y="13038"/>
                    <a:pt x="2363" y="13038"/>
                  </a:cubicBezTo>
                  <a:cubicBezTo>
                    <a:pt x="2258" y="13038"/>
                    <a:pt x="2156" y="13030"/>
                    <a:pt x="2097" y="13016"/>
                  </a:cubicBezTo>
                  <a:cubicBezTo>
                    <a:pt x="1945" y="12979"/>
                    <a:pt x="1796" y="12937"/>
                    <a:pt x="1646" y="12891"/>
                  </a:cubicBezTo>
                  <a:lnTo>
                    <a:pt x="1646" y="12891"/>
                  </a:lnTo>
                  <a:cubicBezTo>
                    <a:pt x="1647" y="12887"/>
                    <a:pt x="1647" y="12883"/>
                    <a:pt x="1648" y="12878"/>
                  </a:cubicBezTo>
                  <a:lnTo>
                    <a:pt x="1648" y="12878"/>
                  </a:lnTo>
                  <a:cubicBezTo>
                    <a:pt x="1641" y="12881"/>
                    <a:pt x="1635" y="12883"/>
                    <a:pt x="1628" y="12885"/>
                  </a:cubicBezTo>
                  <a:lnTo>
                    <a:pt x="1628" y="12885"/>
                  </a:lnTo>
                  <a:cubicBezTo>
                    <a:pt x="1618" y="12882"/>
                    <a:pt x="1608" y="12879"/>
                    <a:pt x="1598" y="12876"/>
                  </a:cubicBezTo>
                  <a:cubicBezTo>
                    <a:pt x="1589" y="12874"/>
                    <a:pt x="1577" y="12872"/>
                    <a:pt x="1564" y="12872"/>
                  </a:cubicBezTo>
                  <a:cubicBezTo>
                    <a:pt x="1521" y="12872"/>
                    <a:pt x="1464" y="12886"/>
                    <a:pt x="1458" y="12923"/>
                  </a:cubicBezTo>
                  <a:cubicBezTo>
                    <a:pt x="1367" y="13494"/>
                    <a:pt x="1881" y="13764"/>
                    <a:pt x="2389" y="13780"/>
                  </a:cubicBezTo>
                  <a:cubicBezTo>
                    <a:pt x="2392" y="13780"/>
                    <a:pt x="2395" y="13780"/>
                    <a:pt x="2398" y="13780"/>
                  </a:cubicBezTo>
                  <a:cubicBezTo>
                    <a:pt x="2457" y="13780"/>
                    <a:pt x="2528" y="13768"/>
                    <a:pt x="2574" y="13768"/>
                  </a:cubicBezTo>
                  <a:cubicBezTo>
                    <a:pt x="2636" y="13768"/>
                    <a:pt x="2650" y="13792"/>
                    <a:pt x="2513" y="13905"/>
                  </a:cubicBezTo>
                  <a:cubicBezTo>
                    <a:pt x="2325" y="14059"/>
                    <a:pt x="2090" y="14101"/>
                    <a:pt x="1855" y="14101"/>
                  </a:cubicBezTo>
                  <a:cubicBezTo>
                    <a:pt x="1731" y="14101"/>
                    <a:pt x="1607" y="14089"/>
                    <a:pt x="1490" y="14076"/>
                  </a:cubicBezTo>
                  <a:cubicBezTo>
                    <a:pt x="1189" y="14040"/>
                    <a:pt x="893" y="13979"/>
                    <a:pt x="591" y="13958"/>
                  </a:cubicBezTo>
                  <a:cubicBezTo>
                    <a:pt x="588" y="13958"/>
                    <a:pt x="584" y="13957"/>
                    <a:pt x="580" y="13957"/>
                  </a:cubicBezTo>
                  <a:cubicBezTo>
                    <a:pt x="544" y="13957"/>
                    <a:pt x="465" y="13967"/>
                    <a:pt x="468" y="14006"/>
                  </a:cubicBezTo>
                  <a:cubicBezTo>
                    <a:pt x="490" y="14402"/>
                    <a:pt x="909" y="14694"/>
                    <a:pt x="1286" y="14745"/>
                  </a:cubicBezTo>
                  <a:cubicBezTo>
                    <a:pt x="1370" y="14756"/>
                    <a:pt x="1450" y="14763"/>
                    <a:pt x="1529" y="14763"/>
                  </a:cubicBezTo>
                  <a:cubicBezTo>
                    <a:pt x="1630" y="14763"/>
                    <a:pt x="1729" y="14752"/>
                    <a:pt x="1831" y="14722"/>
                  </a:cubicBezTo>
                  <a:cubicBezTo>
                    <a:pt x="1928" y="14693"/>
                    <a:pt x="1984" y="14681"/>
                    <a:pt x="2011" y="14681"/>
                  </a:cubicBezTo>
                  <a:cubicBezTo>
                    <a:pt x="2105" y="14681"/>
                    <a:pt x="1858" y="14828"/>
                    <a:pt x="1756" y="14973"/>
                  </a:cubicBezTo>
                  <a:cubicBezTo>
                    <a:pt x="1749" y="14983"/>
                    <a:pt x="1761" y="14993"/>
                    <a:pt x="1770" y="14997"/>
                  </a:cubicBezTo>
                  <a:cubicBezTo>
                    <a:pt x="1933" y="15089"/>
                    <a:pt x="2053" y="15108"/>
                    <a:pt x="2240" y="15113"/>
                  </a:cubicBezTo>
                  <a:cubicBezTo>
                    <a:pt x="2380" y="15115"/>
                    <a:pt x="1948" y="15582"/>
                    <a:pt x="1886" y="15643"/>
                  </a:cubicBezTo>
                  <a:cubicBezTo>
                    <a:pt x="1341" y="16163"/>
                    <a:pt x="673" y="16284"/>
                    <a:pt x="32" y="16626"/>
                  </a:cubicBezTo>
                  <a:cubicBezTo>
                    <a:pt x="0" y="16643"/>
                    <a:pt x="10" y="16654"/>
                    <a:pt x="36" y="16659"/>
                  </a:cubicBezTo>
                  <a:lnTo>
                    <a:pt x="36" y="16659"/>
                  </a:lnTo>
                  <a:cubicBezTo>
                    <a:pt x="226" y="16879"/>
                    <a:pt x="504" y="16972"/>
                    <a:pt x="793" y="16972"/>
                  </a:cubicBezTo>
                  <a:cubicBezTo>
                    <a:pt x="1002" y="16972"/>
                    <a:pt x="1218" y="16923"/>
                    <a:pt x="1409" y="16837"/>
                  </a:cubicBezTo>
                  <a:lnTo>
                    <a:pt x="1409" y="16837"/>
                  </a:lnTo>
                  <a:cubicBezTo>
                    <a:pt x="1216" y="17047"/>
                    <a:pt x="1000" y="17239"/>
                    <a:pt x="812" y="17451"/>
                  </a:cubicBezTo>
                  <a:cubicBezTo>
                    <a:pt x="733" y="17537"/>
                    <a:pt x="438" y="17813"/>
                    <a:pt x="474" y="17959"/>
                  </a:cubicBezTo>
                  <a:cubicBezTo>
                    <a:pt x="517" y="18129"/>
                    <a:pt x="651" y="18187"/>
                    <a:pt x="811" y="18187"/>
                  </a:cubicBezTo>
                  <a:cubicBezTo>
                    <a:pt x="1067" y="18187"/>
                    <a:pt x="1391" y="18041"/>
                    <a:pt x="1531" y="17975"/>
                  </a:cubicBezTo>
                  <a:cubicBezTo>
                    <a:pt x="1537" y="17972"/>
                    <a:pt x="1542" y="17970"/>
                    <a:pt x="1548" y="17967"/>
                  </a:cubicBezTo>
                  <a:lnTo>
                    <a:pt x="1548" y="17967"/>
                  </a:lnTo>
                  <a:cubicBezTo>
                    <a:pt x="1385" y="18085"/>
                    <a:pt x="1210" y="18228"/>
                    <a:pt x="1177" y="18400"/>
                  </a:cubicBezTo>
                  <a:cubicBezTo>
                    <a:pt x="1159" y="18495"/>
                    <a:pt x="1216" y="18530"/>
                    <a:pt x="1309" y="18530"/>
                  </a:cubicBezTo>
                  <a:cubicBezTo>
                    <a:pt x="1463" y="18530"/>
                    <a:pt x="1716" y="18435"/>
                    <a:pt x="1895" y="18359"/>
                  </a:cubicBezTo>
                  <a:lnTo>
                    <a:pt x="1895" y="18359"/>
                  </a:lnTo>
                  <a:cubicBezTo>
                    <a:pt x="1805" y="18487"/>
                    <a:pt x="1741" y="18571"/>
                    <a:pt x="1730" y="18757"/>
                  </a:cubicBezTo>
                  <a:cubicBezTo>
                    <a:pt x="1729" y="18779"/>
                    <a:pt x="1775" y="18780"/>
                    <a:pt x="1792" y="18780"/>
                  </a:cubicBezTo>
                  <a:cubicBezTo>
                    <a:pt x="1794" y="18780"/>
                    <a:pt x="1795" y="18780"/>
                    <a:pt x="1796" y="18780"/>
                  </a:cubicBezTo>
                  <a:cubicBezTo>
                    <a:pt x="2034" y="18773"/>
                    <a:pt x="2277" y="18706"/>
                    <a:pt x="2489" y="18588"/>
                  </a:cubicBezTo>
                  <a:lnTo>
                    <a:pt x="2489" y="18588"/>
                  </a:lnTo>
                  <a:cubicBezTo>
                    <a:pt x="2346" y="18821"/>
                    <a:pt x="2245" y="19095"/>
                    <a:pt x="2606" y="19105"/>
                  </a:cubicBezTo>
                  <a:cubicBezTo>
                    <a:pt x="2616" y="19105"/>
                    <a:pt x="2627" y="19105"/>
                    <a:pt x="2637" y="19105"/>
                  </a:cubicBezTo>
                  <a:cubicBezTo>
                    <a:pt x="2905" y="19105"/>
                    <a:pt x="3158" y="19010"/>
                    <a:pt x="3386" y="18873"/>
                  </a:cubicBezTo>
                  <a:lnTo>
                    <a:pt x="3386" y="18873"/>
                  </a:lnTo>
                  <a:cubicBezTo>
                    <a:pt x="3286" y="19153"/>
                    <a:pt x="3470" y="19272"/>
                    <a:pt x="3712" y="19272"/>
                  </a:cubicBezTo>
                  <a:cubicBezTo>
                    <a:pt x="3840" y="19272"/>
                    <a:pt x="3984" y="19239"/>
                    <a:pt x="4111" y="19178"/>
                  </a:cubicBezTo>
                  <a:lnTo>
                    <a:pt x="4111" y="19178"/>
                  </a:lnTo>
                  <a:cubicBezTo>
                    <a:pt x="4092" y="19240"/>
                    <a:pt x="4084" y="19304"/>
                    <a:pt x="4083" y="19389"/>
                  </a:cubicBezTo>
                  <a:cubicBezTo>
                    <a:pt x="4083" y="19407"/>
                    <a:pt x="4119" y="19412"/>
                    <a:pt x="4129" y="19412"/>
                  </a:cubicBezTo>
                  <a:cubicBezTo>
                    <a:pt x="4158" y="19414"/>
                    <a:pt x="4186" y="19415"/>
                    <a:pt x="4213" y="19415"/>
                  </a:cubicBezTo>
                  <a:cubicBezTo>
                    <a:pt x="4380" y="19415"/>
                    <a:pt x="4525" y="19383"/>
                    <a:pt x="4660" y="19312"/>
                  </a:cubicBezTo>
                  <a:lnTo>
                    <a:pt x="4660" y="19312"/>
                  </a:lnTo>
                  <a:cubicBezTo>
                    <a:pt x="4632" y="19449"/>
                    <a:pt x="4746" y="19498"/>
                    <a:pt x="4902" y="19498"/>
                  </a:cubicBezTo>
                  <a:cubicBezTo>
                    <a:pt x="5045" y="19498"/>
                    <a:pt x="5223" y="19457"/>
                    <a:pt x="5362" y="19403"/>
                  </a:cubicBezTo>
                  <a:lnTo>
                    <a:pt x="5362" y="19403"/>
                  </a:lnTo>
                  <a:cubicBezTo>
                    <a:pt x="5352" y="19624"/>
                    <a:pt x="5448" y="19701"/>
                    <a:pt x="5590" y="19701"/>
                  </a:cubicBezTo>
                  <a:cubicBezTo>
                    <a:pt x="5824" y="19701"/>
                    <a:pt x="6183" y="19491"/>
                    <a:pt x="6402" y="19357"/>
                  </a:cubicBezTo>
                  <a:lnTo>
                    <a:pt x="6402" y="19357"/>
                  </a:lnTo>
                  <a:cubicBezTo>
                    <a:pt x="6453" y="19487"/>
                    <a:pt x="6544" y="19539"/>
                    <a:pt x="6646" y="19539"/>
                  </a:cubicBezTo>
                  <a:cubicBezTo>
                    <a:pt x="6780" y="19539"/>
                    <a:pt x="6934" y="19451"/>
                    <a:pt x="7047" y="19335"/>
                  </a:cubicBezTo>
                  <a:lnTo>
                    <a:pt x="7047" y="19335"/>
                  </a:lnTo>
                  <a:cubicBezTo>
                    <a:pt x="7134" y="19430"/>
                    <a:pt x="7232" y="19476"/>
                    <a:pt x="7331" y="19476"/>
                  </a:cubicBezTo>
                  <a:cubicBezTo>
                    <a:pt x="7424" y="19476"/>
                    <a:pt x="7518" y="19435"/>
                    <a:pt x="7602" y="19355"/>
                  </a:cubicBezTo>
                  <a:lnTo>
                    <a:pt x="7602" y="19355"/>
                  </a:lnTo>
                  <a:cubicBezTo>
                    <a:pt x="7751" y="19497"/>
                    <a:pt x="7947" y="19578"/>
                    <a:pt x="8119" y="19578"/>
                  </a:cubicBezTo>
                  <a:cubicBezTo>
                    <a:pt x="8305" y="19578"/>
                    <a:pt x="8464" y="19483"/>
                    <a:pt x="8507" y="19267"/>
                  </a:cubicBezTo>
                  <a:lnTo>
                    <a:pt x="8507" y="19267"/>
                  </a:lnTo>
                  <a:cubicBezTo>
                    <a:pt x="8665" y="19453"/>
                    <a:pt x="8855" y="19601"/>
                    <a:pt x="9104" y="19601"/>
                  </a:cubicBezTo>
                  <a:cubicBezTo>
                    <a:pt x="9137" y="19601"/>
                    <a:pt x="9170" y="19598"/>
                    <a:pt x="9205" y="19593"/>
                  </a:cubicBezTo>
                  <a:cubicBezTo>
                    <a:pt x="9437" y="19557"/>
                    <a:pt x="9526" y="19375"/>
                    <a:pt x="9522" y="19180"/>
                  </a:cubicBezTo>
                  <a:lnTo>
                    <a:pt x="9522" y="19180"/>
                  </a:lnTo>
                  <a:cubicBezTo>
                    <a:pt x="9802" y="19359"/>
                    <a:pt x="10145" y="19525"/>
                    <a:pt x="10472" y="19525"/>
                  </a:cubicBezTo>
                  <a:cubicBezTo>
                    <a:pt x="10531" y="19525"/>
                    <a:pt x="10590" y="19519"/>
                    <a:pt x="10648" y="19508"/>
                  </a:cubicBezTo>
                  <a:cubicBezTo>
                    <a:pt x="10849" y="19466"/>
                    <a:pt x="10950" y="19396"/>
                    <a:pt x="10940" y="19292"/>
                  </a:cubicBezTo>
                  <a:lnTo>
                    <a:pt x="10940" y="19292"/>
                  </a:lnTo>
                  <a:cubicBezTo>
                    <a:pt x="11087" y="19365"/>
                    <a:pt x="11237" y="19407"/>
                    <a:pt x="11409" y="19407"/>
                  </a:cubicBezTo>
                  <a:cubicBezTo>
                    <a:pt x="11474" y="19407"/>
                    <a:pt x="11542" y="19401"/>
                    <a:pt x="11614" y="19389"/>
                  </a:cubicBezTo>
                  <a:cubicBezTo>
                    <a:pt x="11630" y="19385"/>
                    <a:pt x="11700" y="19372"/>
                    <a:pt x="11693" y="19342"/>
                  </a:cubicBezTo>
                  <a:cubicBezTo>
                    <a:pt x="11682" y="19295"/>
                    <a:pt x="11670" y="19253"/>
                    <a:pt x="11658" y="19216"/>
                  </a:cubicBezTo>
                  <a:lnTo>
                    <a:pt x="11658" y="19216"/>
                  </a:lnTo>
                  <a:cubicBezTo>
                    <a:pt x="11953" y="19396"/>
                    <a:pt x="12261" y="19527"/>
                    <a:pt x="12619" y="19605"/>
                  </a:cubicBezTo>
                  <a:cubicBezTo>
                    <a:pt x="12624" y="19606"/>
                    <a:pt x="12632" y="19606"/>
                    <a:pt x="12642" y="19606"/>
                  </a:cubicBezTo>
                  <a:cubicBezTo>
                    <a:pt x="12685" y="19606"/>
                    <a:pt x="12769" y="19596"/>
                    <a:pt x="12760" y="19558"/>
                  </a:cubicBezTo>
                  <a:cubicBezTo>
                    <a:pt x="12723" y="19412"/>
                    <a:pt x="12650" y="19297"/>
                    <a:pt x="12559" y="19194"/>
                  </a:cubicBezTo>
                  <a:lnTo>
                    <a:pt x="12559" y="19194"/>
                  </a:lnTo>
                  <a:cubicBezTo>
                    <a:pt x="12657" y="19222"/>
                    <a:pt x="12759" y="19237"/>
                    <a:pt x="12875" y="19238"/>
                  </a:cubicBezTo>
                  <a:cubicBezTo>
                    <a:pt x="12896" y="19238"/>
                    <a:pt x="12985" y="19225"/>
                    <a:pt x="12978" y="19189"/>
                  </a:cubicBezTo>
                  <a:cubicBezTo>
                    <a:pt x="12972" y="19156"/>
                    <a:pt x="12965" y="19127"/>
                    <a:pt x="12957" y="19101"/>
                  </a:cubicBezTo>
                  <a:lnTo>
                    <a:pt x="12957" y="19101"/>
                  </a:lnTo>
                  <a:cubicBezTo>
                    <a:pt x="13111" y="19187"/>
                    <a:pt x="13279" y="19266"/>
                    <a:pt x="13432" y="19266"/>
                  </a:cubicBezTo>
                  <a:cubicBezTo>
                    <a:pt x="13466" y="19266"/>
                    <a:pt x="13500" y="19262"/>
                    <a:pt x="13533" y="19253"/>
                  </a:cubicBezTo>
                  <a:cubicBezTo>
                    <a:pt x="13777" y="19187"/>
                    <a:pt x="13698" y="19016"/>
                    <a:pt x="13573" y="18871"/>
                  </a:cubicBezTo>
                  <a:lnTo>
                    <a:pt x="13573" y="18871"/>
                  </a:lnTo>
                  <a:cubicBezTo>
                    <a:pt x="13678" y="18901"/>
                    <a:pt x="13783" y="18918"/>
                    <a:pt x="13886" y="18918"/>
                  </a:cubicBezTo>
                  <a:cubicBezTo>
                    <a:pt x="14088" y="18918"/>
                    <a:pt x="14279" y="18850"/>
                    <a:pt x="14432" y="18665"/>
                  </a:cubicBezTo>
                  <a:cubicBezTo>
                    <a:pt x="14442" y="18653"/>
                    <a:pt x="14444" y="18640"/>
                    <a:pt x="14427" y="18632"/>
                  </a:cubicBezTo>
                  <a:cubicBezTo>
                    <a:pt x="14110" y="18494"/>
                    <a:pt x="13809" y="18358"/>
                    <a:pt x="13539" y="18159"/>
                  </a:cubicBezTo>
                  <a:lnTo>
                    <a:pt x="13539" y="18159"/>
                  </a:lnTo>
                  <a:cubicBezTo>
                    <a:pt x="13750" y="18225"/>
                    <a:pt x="14000" y="18278"/>
                    <a:pt x="14218" y="18278"/>
                  </a:cubicBezTo>
                  <a:cubicBezTo>
                    <a:pt x="14510" y="18278"/>
                    <a:pt x="14742" y="18181"/>
                    <a:pt x="14737" y="17887"/>
                  </a:cubicBezTo>
                  <a:cubicBezTo>
                    <a:pt x="14737" y="17870"/>
                    <a:pt x="14702" y="17865"/>
                    <a:pt x="14691" y="17865"/>
                  </a:cubicBezTo>
                  <a:cubicBezTo>
                    <a:pt x="14291" y="17840"/>
                    <a:pt x="13874" y="17686"/>
                    <a:pt x="13608" y="17380"/>
                  </a:cubicBezTo>
                  <a:lnTo>
                    <a:pt x="13608" y="17380"/>
                  </a:lnTo>
                  <a:cubicBezTo>
                    <a:pt x="13743" y="17403"/>
                    <a:pt x="13904" y="17417"/>
                    <a:pt x="14071" y="17417"/>
                  </a:cubicBezTo>
                  <a:cubicBezTo>
                    <a:pt x="14623" y="17417"/>
                    <a:pt x="15247" y="17266"/>
                    <a:pt x="15271" y="16801"/>
                  </a:cubicBezTo>
                  <a:cubicBezTo>
                    <a:pt x="15271" y="16784"/>
                    <a:pt x="15235" y="16780"/>
                    <a:pt x="15225" y="16779"/>
                  </a:cubicBezTo>
                  <a:cubicBezTo>
                    <a:pt x="14854" y="16727"/>
                    <a:pt x="14492" y="16613"/>
                    <a:pt x="14183" y="16398"/>
                  </a:cubicBezTo>
                  <a:cubicBezTo>
                    <a:pt x="14154" y="16381"/>
                    <a:pt x="13484" y="15781"/>
                    <a:pt x="13492" y="15780"/>
                  </a:cubicBezTo>
                  <a:cubicBezTo>
                    <a:pt x="13727" y="15723"/>
                    <a:pt x="13971" y="15497"/>
                    <a:pt x="14123" y="15325"/>
                  </a:cubicBezTo>
                  <a:cubicBezTo>
                    <a:pt x="14161" y="15279"/>
                    <a:pt x="14403" y="15031"/>
                    <a:pt x="14258" y="14992"/>
                  </a:cubicBezTo>
                  <a:cubicBezTo>
                    <a:pt x="14204" y="14976"/>
                    <a:pt x="14147" y="14971"/>
                    <a:pt x="14089" y="14971"/>
                  </a:cubicBezTo>
                  <a:cubicBezTo>
                    <a:pt x="14010" y="14971"/>
                    <a:pt x="13930" y="14981"/>
                    <a:pt x="13854" y="14985"/>
                  </a:cubicBezTo>
                  <a:cubicBezTo>
                    <a:pt x="13788" y="14990"/>
                    <a:pt x="13721" y="14993"/>
                    <a:pt x="13653" y="14993"/>
                  </a:cubicBezTo>
                  <a:cubicBezTo>
                    <a:pt x="13544" y="14993"/>
                    <a:pt x="13435" y="14985"/>
                    <a:pt x="13326" y="14969"/>
                  </a:cubicBezTo>
                  <a:cubicBezTo>
                    <a:pt x="13202" y="14929"/>
                    <a:pt x="13080" y="14879"/>
                    <a:pt x="12963" y="14821"/>
                  </a:cubicBezTo>
                  <a:cubicBezTo>
                    <a:pt x="13062" y="14814"/>
                    <a:pt x="13348" y="14705"/>
                    <a:pt x="13308" y="14554"/>
                  </a:cubicBezTo>
                  <a:cubicBezTo>
                    <a:pt x="13197" y="14138"/>
                    <a:pt x="12682" y="14113"/>
                    <a:pt x="12345" y="14057"/>
                  </a:cubicBezTo>
                  <a:lnTo>
                    <a:pt x="12345" y="14057"/>
                  </a:lnTo>
                  <a:cubicBezTo>
                    <a:pt x="12451" y="14075"/>
                    <a:pt x="12600" y="14092"/>
                    <a:pt x="12756" y="14092"/>
                  </a:cubicBezTo>
                  <a:cubicBezTo>
                    <a:pt x="13065" y="14092"/>
                    <a:pt x="13399" y="14023"/>
                    <a:pt x="13466" y="13747"/>
                  </a:cubicBezTo>
                  <a:cubicBezTo>
                    <a:pt x="13472" y="13722"/>
                    <a:pt x="13441" y="13717"/>
                    <a:pt x="13422" y="13716"/>
                  </a:cubicBezTo>
                  <a:cubicBezTo>
                    <a:pt x="13297" y="13707"/>
                    <a:pt x="13174" y="13689"/>
                    <a:pt x="13054" y="13665"/>
                  </a:cubicBezTo>
                  <a:cubicBezTo>
                    <a:pt x="12990" y="13607"/>
                    <a:pt x="12923" y="13550"/>
                    <a:pt x="12859" y="13494"/>
                  </a:cubicBezTo>
                  <a:cubicBezTo>
                    <a:pt x="12958" y="13468"/>
                    <a:pt x="13061" y="13445"/>
                    <a:pt x="13159" y="13416"/>
                  </a:cubicBezTo>
                  <a:cubicBezTo>
                    <a:pt x="13271" y="13383"/>
                    <a:pt x="13393" y="13350"/>
                    <a:pt x="13494" y="13292"/>
                  </a:cubicBezTo>
                  <a:cubicBezTo>
                    <a:pt x="13743" y="13149"/>
                    <a:pt x="13837" y="12982"/>
                    <a:pt x="13767" y="12697"/>
                  </a:cubicBezTo>
                  <a:cubicBezTo>
                    <a:pt x="13761" y="12679"/>
                    <a:pt x="13739" y="12674"/>
                    <a:pt x="13716" y="12674"/>
                  </a:cubicBezTo>
                  <a:cubicBezTo>
                    <a:pt x="13691" y="12674"/>
                    <a:pt x="13665" y="12679"/>
                    <a:pt x="13653" y="12682"/>
                  </a:cubicBezTo>
                  <a:cubicBezTo>
                    <a:pt x="13320" y="12754"/>
                    <a:pt x="12942" y="12835"/>
                    <a:pt x="12581" y="12835"/>
                  </a:cubicBezTo>
                  <a:cubicBezTo>
                    <a:pt x="12207" y="12835"/>
                    <a:pt x="11851" y="12748"/>
                    <a:pt x="11582" y="12477"/>
                  </a:cubicBezTo>
                  <a:lnTo>
                    <a:pt x="11582" y="12477"/>
                  </a:lnTo>
                  <a:cubicBezTo>
                    <a:pt x="11640" y="12489"/>
                    <a:pt x="11697" y="12495"/>
                    <a:pt x="11755" y="12495"/>
                  </a:cubicBezTo>
                  <a:cubicBezTo>
                    <a:pt x="11863" y="12495"/>
                    <a:pt x="11975" y="12473"/>
                    <a:pt x="12104" y="12429"/>
                  </a:cubicBezTo>
                  <a:cubicBezTo>
                    <a:pt x="12121" y="12423"/>
                    <a:pt x="12150" y="12408"/>
                    <a:pt x="12137" y="12385"/>
                  </a:cubicBezTo>
                  <a:cubicBezTo>
                    <a:pt x="12092" y="12316"/>
                    <a:pt x="12046" y="12253"/>
                    <a:pt x="11997" y="12194"/>
                  </a:cubicBezTo>
                  <a:lnTo>
                    <a:pt x="11997" y="12194"/>
                  </a:lnTo>
                  <a:cubicBezTo>
                    <a:pt x="12152" y="12250"/>
                    <a:pt x="12323" y="12291"/>
                    <a:pt x="12480" y="12291"/>
                  </a:cubicBezTo>
                  <a:cubicBezTo>
                    <a:pt x="12675" y="12291"/>
                    <a:pt x="12850" y="12229"/>
                    <a:pt x="12951" y="12055"/>
                  </a:cubicBezTo>
                  <a:cubicBezTo>
                    <a:pt x="12962" y="12037"/>
                    <a:pt x="12937" y="12029"/>
                    <a:pt x="12926" y="12026"/>
                  </a:cubicBezTo>
                  <a:cubicBezTo>
                    <a:pt x="12794" y="11995"/>
                    <a:pt x="12681" y="11953"/>
                    <a:pt x="12577" y="11897"/>
                  </a:cubicBezTo>
                  <a:lnTo>
                    <a:pt x="12577" y="11897"/>
                  </a:lnTo>
                  <a:cubicBezTo>
                    <a:pt x="12592" y="11898"/>
                    <a:pt x="12608" y="11899"/>
                    <a:pt x="12623" y="11899"/>
                  </a:cubicBezTo>
                  <a:cubicBezTo>
                    <a:pt x="12683" y="11899"/>
                    <a:pt x="12738" y="11887"/>
                    <a:pt x="12785" y="11856"/>
                  </a:cubicBezTo>
                  <a:cubicBezTo>
                    <a:pt x="13036" y="11695"/>
                    <a:pt x="12749" y="11524"/>
                    <a:pt x="12521" y="11399"/>
                  </a:cubicBezTo>
                  <a:lnTo>
                    <a:pt x="12521" y="11399"/>
                  </a:lnTo>
                  <a:cubicBezTo>
                    <a:pt x="12618" y="11413"/>
                    <a:pt x="12714" y="11422"/>
                    <a:pt x="12808" y="11422"/>
                  </a:cubicBezTo>
                  <a:cubicBezTo>
                    <a:pt x="12923" y="11422"/>
                    <a:pt x="13036" y="11409"/>
                    <a:pt x="13147" y="11381"/>
                  </a:cubicBezTo>
                  <a:lnTo>
                    <a:pt x="13147" y="11381"/>
                  </a:lnTo>
                  <a:cubicBezTo>
                    <a:pt x="13043" y="11373"/>
                    <a:pt x="12917" y="11361"/>
                    <a:pt x="12766" y="11341"/>
                  </a:cubicBezTo>
                  <a:cubicBezTo>
                    <a:pt x="12608" y="11324"/>
                    <a:pt x="12454" y="11294"/>
                    <a:pt x="12301" y="11252"/>
                  </a:cubicBezTo>
                  <a:cubicBezTo>
                    <a:pt x="12299" y="11252"/>
                    <a:pt x="12296" y="11252"/>
                    <a:pt x="12293" y="11252"/>
                  </a:cubicBezTo>
                  <a:cubicBezTo>
                    <a:pt x="12255" y="11252"/>
                    <a:pt x="12127" y="11274"/>
                    <a:pt x="12164" y="11307"/>
                  </a:cubicBezTo>
                  <a:cubicBezTo>
                    <a:pt x="12172" y="11314"/>
                    <a:pt x="12180" y="11321"/>
                    <a:pt x="12188" y="11328"/>
                  </a:cubicBezTo>
                  <a:lnTo>
                    <a:pt x="12188" y="11328"/>
                  </a:lnTo>
                  <a:cubicBezTo>
                    <a:pt x="12185" y="11329"/>
                    <a:pt x="12183" y="11330"/>
                    <a:pt x="12180" y="11331"/>
                  </a:cubicBezTo>
                  <a:cubicBezTo>
                    <a:pt x="12186" y="11332"/>
                    <a:pt x="12191" y="11333"/>
                    <a:pt x="12197" y="11335"/>
                  </a:cubicBezTo>
                  <a:lnTo>
                    <a:pt x="12197" y="11335"/>
                  </a:lnTo>
                  <a:cubicBezTo>
                    <a:pt x="12285" y="11403"/>
                    <a:pt x="12386" y="11446"/>
                    <a:pt x="12483" y="11503"/>
                  </a:cubicBezTo>
                  <a:cubicBezTo>
                    <a:pt x="12706" y="11637"/>
                    <a:pt x="12643" y="11697"/>
                    <a:pt x="12516" y="11697"/>
                  </a:cubicBezTo>
                  <a:cubicBezTo>
                    <a:pt x="12425" y="11697"/>
                    <a:pt x="12302" y="11667"/>
                    <a:pt x="12225" y="11611"/>
                  </a:cubicBezTo>
                  <a:cubicBezTo>
                    <a:pt x="12216" y="11605"/>
                    <a:pt x="12201" y="11603"/>
                    <a:pt x="12182" y="11603"/>
                  </a:cubicBezTo>
                  <a:cubicBezTo>
                    <a:pt x="12124" y="11603"/>
                    <a:pt x="12036" y="11629"/>
                    <a:pt x="12063" y="11655"/>
                  </a:cubicBezTo>
                  <a:cubicBezTo>
                    <a:pt x="12066" y="11658"/>
                    <a:pt x="12069" y="11661"/>
                    <a:pt x="12072" y="11664"/>
                  </a:cubicBezTo>
                  <a:lnTo>
                    <a:pt x="12072" y="11664"/>
                  </a:lnTo>
                  <a:cubicBezTo>
                    <a:pt x="12067" y="11665"/>
                    <a:pt x="12062" y="11667"/>
                    <a:pt x="12056" y="11668"/>
                  </a:cubicBezTo>
                  <a:cubicBezTo>
                    <a:pt x="12077" y="11683"/>
                    <a:pt x="12101" y="11699"/>
                    <a:pt x="12127" y="11715"/>
                  </a:cubicBezTo>
                  <a:lnTo>
                    <a:pt x="12127" y="11715"/>
                  </a:lnTo>
                  <a:cubicBezTo>
                    <a:pt x="12284" y="11858"/>
                    <a:pt x="12435" y="11954"/>
                    <a:pt x="12642" y="12036"/>
                  </a:cubicBezTo>
                  <a:cubicBezTo>
                    <a:pt x="12792" y="12083"/>
                    <a:pt x="12659" y="12123"/>
                    <a:pt x="12245" y="12154"/>
                  </a:cubicBezTo>
                  <a:cubicBezTo>
                    <a:pt x="12166" y="12127"/>
                    <a:pt x="12087" y="12100"/>
                    <a:pt x="12009" y="12075"/>
                  </a:cubicBezTo>
                  <a:cubicBezTo>
                    <a:pt x="11934" y="12043"/>
                    <a:pt x="11864" y="12007"/>
                    <a:pt x="11796" y="11964"/>
                  </a:cubicBezTo>
                  <a:cubicBezTo>
                    <a:pt x="11790" y="11960"/>
                    <a:pt x="11779" y="11959"/>
                    <a:pt x="11766" y="11959"/>
                  </a:cubicBezTo>
                  <a:cubicBezTo>
                    <a:pt x="11712" y="11959"/>
                    <a:pt x="11616" y="11985"/>
                    <a:pt x="11646" y="12013"/>
                  </a:cubicBezTo>
                  <a:cubicBezTo>
                    <a:pt x="11652" y="12017"/>
                    <a:pt x="11657" y="12022"/>
                    <a:pt x="11662" y="12027"/>
                  </a:cubicBezTo>
                  <a:lnTo>
                    <a:pt x="11662" y="12027"/>
                  </a:lnTo>
                  <a:cubicBezTo>
                    <a:pt x="11658" y="12028"/>
                    <a:pt x="11653" y="12030"/>
                    <a:pt x="11649" y="12031"/>
                  </a:cubicBezTo>
                  <a:cubicBezTo>
                    <a:pt x="11663" y="12040"/>
                    <a:pt x="11679" y="12049"/>
                    <a:pt x="11695" y="12058"/>
                  </a:cubicBezTo>
                  <a:lnTo>
                    <a:pt x="11695" y="12058"/>
                  </a:lnTo>
                  <a:cubicBezTo>
                    <a:pt x="11766" y="12126"/>
                    <a:pt x="11832" y="12198"/>
                    <a:pt x="11893" y="12274"/>
                  </a:cubicBezTo>
                  <a:lnTo>
                    <a:pt x="11460" y="12318"/>
                  </a:lnTo>
                  <a:cubicBezTo>
                    <a:pt x="11454" y="12316"/>
                    <a:pt x="11443" y="12315"/>
                    <a:pt x="11429" y="12315"/>
                  </a:cubicBezTo>
                  <a:cubicBezTo>
                    <a:pt x="11375" y="12315"/>
                    <a:pt x="11280" y="12330"/>
                    <a:pt x="11309" y="12369"/>
                  </a:cubicBezTo>
                  <a:cubicBezTo>
                    <a:pt x="11313" y="12374"/>
                    <a:pt x="11316" y="12379"/>
                    <a:pt x="11320" y="12384"/>
                  </a:cubicBezTo>
                  <a:lnTo>
                    <a:pt x="11320" y="12384"/>
                  </a:lnTo>
                  <a:cubicBezTo>
                    <a:pt x="11318" y="12385"/>
                    <a:pt x="11316" y="12386"/>
                    <a:pt x="11313" y="12387"/>
                  </a:cubicBezTo>
                  <a:cubicBezTo>
                    <a:pt x="11318" y="12388"/>
                    <a:pt x="11322" y="12390"/>
                    <a:pt x="11326" y="12392"/>
                  </a:cubicBezTo>
                  <a:lnTo>
                    <a:pt x="11326" y="12392"/>
                  </a:lnTo>
                  <a:cubicBezTo>
                    <a:pt x="11619" y="12776"/>
                    <a:pt x="12066" y="12896"/>
                    <a:pt x="12525" y="12896"/>
                  </a:cubicBezTo>
                  <a:cubicBezTo>
                    <a:pt x="12665" y="12896"/>
                    <a:pt x="12807" y="12885"/>
                    <a:pt x="12945" y="12867"/>
                  </a:cubicBezTo>
                  <a:cubicBezTo>
                    <a:pt x="13159" y="12837"/>
                    <a:pt x="13369" y="12800"/>
                    <a:pt x="13581" y="12756"/>
                  </a:cubicBezTo>
                  <a:cubicBezTo>
                    <a:pt x="13585" y="12755"/>
                    <a:pt x="13590" y="12754"/>
                    <a:pt x="13593" y="12754"/>
                  </a:cubicBezTo>
                  <a:cubicBezTo>
                    <a:pt x="13702" y="12754"/>
                    <a:pt x="13580" y="13105"/>
                    <a:pt x="13521" y="13152"/>
                  </a:cubicBezTo>
                  <a:cubicBezTo>
                    <a:pt x="13264" y="13354"/>
                    <a:pt x="12929" y="13378"/>
                    <a:pt x="12630" y="13480"/>
                  </a:cubicBezTo>
                  <a:cubicBezTo>
                    <a:pt x="12618" y="13485"/>
                    <a:pt x="12579" y="13506"/>
                    <a:pt x="12598" y="13524"/>
                  </a:cubicBezTo>
                  <a:cubicBezTo>
                    <a:pt x="12742" y="13666"/>
                    <a:pt x="12899" y="13724"/>
                    <a:pt x="13102" y="13749"/>
                  </a:cubicBezTo>
                  <a:cubicBezTo>
                    <a:pt x="13355" y="13781"/>
                    <a:pt x="13511" y="13992"/>
                    <a:pt x="12840" y="13999"/>
                  </a:cubicBezTo>
                  <a:cubicBezTo>
                    <a:pt x="12828" y="13999"/>
                    <a:pt x="12817" y="13999"/>
                    <a:pt x="12805" y="13999"/>
                  </a:cubicBezTo>
                  <a:cubicBezTo>
                    <a:pt x="12667" y="13999"/>
                    <a:pt x="12535" y="13992"/>
                    <a:pt x="12398" y="13969"/>
                  </a:cubicBezTo>
                  <a:cubicBezTo>
                    <a:pt x="12396" y="13969"/>
                    <a:pt x="12394" y="13969"/>
                    <a:pt x="12392" y="13969"/>
                  </a:cubicBezTo>
                  <a:cubicBezTo>
                    <a:pt x="12355" y="13969"/>
                    <a:pt x="12212" y="14004"/>
                    <a:pt x="12273" y="14031"/>
                  </a:cubicBezTo>
                  <a:cubicBezTo>
                    <a:pt x="12398" y="14087"/>
                    <a:pt x="12526" y="14128"/>
                    <a:pt x="12657" y="14177"/>
                  </a:cubicBezTo>
                  <a:cubicBezTo>
                    <a:pt x="12747" y="14207"/>
                    <a:pt x="12836" y="14243"/>
                    <a:pt x="12921" y="14286"/>
                  </a:cubicBezTo>
                  <a:cubicBezTo>
                    <a:pt x="12899" y="14441"/>
                    <a:pt x="12876" y="14594"/>
                    <a:pt x="12855" y="14747"/>
                  </a:cubicBezTo>
                  <a:cubicBezTo>
                    <a:pt x="12834" y="14750"/>
                    <a:pt x="12712" y="14777"/>
                    <a:pt x="12768" y="14814"/>
                  </a:cubicBezTo>
                  <a:cubicBezTo>
                    <a:pt x="13058" y="15000"/>
                    <a:pt x="13320" y="15051"/>
                    <a:pt x="13633" y="15051"/>
                  </a:cubicBezTo>
                  <a:cubicBezTo>
                    <a:pt x="13695" y="15051"/>
                    <a:pt x="13759" y="15049"/>
                    <a:pt x="13826" y="15045"/>
                  </a:cubicBezTo>
                  <a:cubicBezTo>
                    <a:pt x="13847" y="15044"/>
                    <a:pt x="13867" y="15044"/>
                    <a:pt x="13886" y="15044"/>
                  </a:cubicBezTo>
                  <a:cubicBezTo>
                    <a:pt x="14199" y="15044"/>
                    <a:pt x="14118" y="15182"/>
                    <a:pt x="13897" y="15383"/>
                  </a:cubicBezTo>
                  <a:cubicBezTo>
                    <a:pt x="13733" y="15534"/>
                    <a:pt x="13570" y="15680"/>
                    <a:pt x="13347" y="15733"/>
                  </a:cubicBezTo>
                  <a:cubicBezTo>
                    <a:pt x="13332" y="15737"/>
                    <a:pt x="13271" y="15760"/>
                    <a:pt x="13295" y="15785"/>
                  </a:cubicBezTo>
                  <a:cubicBezTo>
                    <a:pt x="13702" y="16223"/>
                    <a:pt x="14201" y="16649"/>
                    <a:pt x="14804" y="16779"/>
                  </a:cubicBezTo>
                  <a:cubicBezTo>
                    <a:pt x="15425" y="16912"/>
                    <a:pt x="14708" y="17258"/>
                    <a:pt x="14401" y="17294"/>
                  </a:cubicBezTo>
                  <a:cubicBezTo>
                    <a:pt x="14267" y="17310"/>
                    <a:pt x="14124" y="17325"/>
                    <a:pt x="13982" y="17325"/>
                  </a:cubicBezTo>
                  <a:cubicBezTo>
                    <a:pt x="13824" y="17325"/>
                    <a:pt x="13666" y="17307"/>
                    <a:pt x="13522" y="17253"/>
                  </a:cubicBezTo>
                  <a:cubicBezTo>
                    <a:pt x="13517" y="17251"/>
                    <a:pt x="13505" y="17250"/>
                    <a:pt x="13490" y="17250"/>
                  </a:cubicBezTo>
                  <a:cubicBezTo>
                    <a:pt x="13436" y="17250"/>
                    <a:pt x="13344" y="17264"/>
                    <a:pt x="13372" y="17305"/>
                  </a:cubicBezTo>
                  <a:cubicBezTo>
                    <a:pt x="13375" y="17309"/>
                    <a:pt x="13378" y="17314"/>
                    <a:pt x="13382" y="17319"/>
                  </a:cubicBezTo>
                  <a:lnTo>
                    <a:pt x="13382" y="17319"/>
                  </a:lnTo>
                  <a:cubicBezTo>
                    <a:pt x="13379" y="17320"/>
                    <a:pt x="13377" y="17320"/>
                    <a:pt x="13375" y="17321"/>
                  </a:cubicBezTo>
                  <a:cubicBezTo>
                    <a:pt x="13379" y="17322"/>
                    <a:pt x="13382" y="17323"/>
                    <a:pt x="13386" y="17325"/>
                  </a:cubicBezTo>
                  <a:lnTo>
                    <a:pt x="13386" y="17325"/>
                  </a:lnTo>
                  <a:cubicBezTo>
                    <a:pt x="13639" y="17683"/>
                    <a:pt x="14066" y="17850"/>
                    <a:pt x="14487" y="17918"/>
                  </a:cubicBezTo>
                  <a:cubicBezTo>
                    <a:pt x="14895" y="17983"/>
                    <a:pt x="13924" y="18153"/>
                    <a:pt x="14140" y="18180"/>
                  </a:cubicBezTo>
                  <a:cubicBezTo>
                    <a:pt x="14000" y="18162"/>
                    <a:pt x="13860" y="18140"/>
                    <a:pt x="13723" y="18100"/>
                  </a:cubicBezTo>
                  <a:cubicBezTo>
                    <a:pt x="13574" y="18056"/>
                    <a:pt x="13420" y="18010"/>
                    <a:pt x="13284" y="17928"/>
                  </a:cubicBezTo>
                  <a:cubicBezTo>
                    <a:pt x="13278" y="17925"/>
                    <a:pt x="13267" y="17923"/>
                    <a:pt x="13253" y="17923"/>
                  </a:cubicBezTo>
                  <a:cubicBezTo>
                    <a:pt x="13198" y="17923"/>
                    <a:pt x="13105" y="17949"/>
                    <a:pt x="13133" y="17977"/>
                  </a:cubicBezTo>
                  <a:cubicBezTo>
                    <a:pt x="13138" y="17982"/>
                    <a:pt x="13143" y="17986"/>
                    <a:pt x="13147" y="17991"/>
                  </a:cubicBezTo>
                  <a:lnTo>
                    <a:pt x="13147" y="17991"/>
                  </a:lnTo>
                  <a:cubicBezTo>
                    <a:pt x="13144" y="17992"/>
                    <a:pt x="13141" y="17993"/>
                    <a:pt x="13138" y="17994"/>
                  </a:cubicBezTo>
                  <a:cubicBezTo>
                    <a:pt x="13147" y="17999"/>
                    <a:pt x="13156" y="18004"/>
                    <a:pt x="13167" y="18010"/>
                  </a:cubicBezTo>
                  <a:lnTo>
                    <a:pt x="13167" y="18010"/>
                  </a:lnTo>
                  <a:cubicBezTo>
                    <a:pt x="13324" y="18162"/>
                    <a:pt x="13491" y="18294"/>
                    <a:pt x="13687" y="18397"/>
                  </a:cubicBezTo>
                  <a:cubicBezTo>
                    <a:pt x="13837" y="18474"/>
                    <a:pt x="13986" y="18546"/>
                    <a:pt x="14142" y="18613"/>
                  </a:cubicBezTo>
                  <a:cubicBezTo>
                    <a:pt x="13989" y="18717"/>
                    <a:pt x="13842" y="18769"/>
                    <a:pt x="13703" y="18769"/>
                  </a:cubicBezTo>
                  <a:cubicBezTo>
                    <a:pt x="13592" y="18769"/>
                    <a:pt x="13486" y="18736"/>
                    <a:pt x="13383" y="18671"/>
                  </a:cubicBezTo>
                  <a:cubicBezTo>
                    <a:pt x="13379" y="18669"/>
                    <a:pt x="13371" y="18668"/>
                    <a:pt x="13361" y="18668"/>
                  </a:cubicBezTo>
                  <a:cubicBezTo>
                    <a:pt x="13308" y="18668"/>
                    <a:pt x="13200" y="18694"/>
                    <a:pt x="13233" y="18723"/>
                  </a:cubicBezTo>
                  <a:cubicBezTo>
                    <a:pt x="13238" y="18727"/>
                    <a:pt x="13244" y="18731"/>
                    <a:pt x="13249" y="18735"/>
                  </a:cubicBezTo>
                  <a:lnTo>
                    <a:pt x="13249" y="18735"/>
                  </a:lnTo>
                  <a:cubicBezTo>
                    <a:pt x="13245" y="18737"/>
                    <a:pt x="13241" y="18738"/>
                    <a:pt x="13237" y="18739"/>
                  </a:cubicBezTo>
                  <a:cubicBezTo>
                    <a:pt x="13251" y="18746"/>
                    <a:pt x="13264" y="18752"/>
                    <a:pt x="13277" y="18758"/>
                  </a:cubicBezTo>
                  <a:lnTo>
                    <a:pt x="13277" y="18758"/>
                  </a:lnTo>
                  <a:cubicBezTo>
                    <a:pt x="13343" y="18813"/>
                    <a:pt x="13403" y="18874"/>
                    <a:pt x="13458" y="18939"/>
                  </a:cubicBezTo>
                  <a:cubicBezTo>
                    <a:pt x="13410" y="19050"/>
                    <a:pt x="13353" y="19105"/>
                    <a:pt x="13287" y="19105"/>
                  </a:cubicBezTo>
                  <a:cubicBezTo>
                    <a:pt x="13249" y="19105"/>
                    <a:pt x="13208" y="19087"/>
                    <a:pt x="13165" y="19051"/>
                  </a:cubicBezTo>
                  <a:cubicBezTo>
                    <a:pt x="13040" y="18988"/>
                    <a:pt x="12917" y="18921"/>
                    <a:pt x="12791" y="18862"/>
                  </a:cubicBezTo>
                  <a:cubicBezTo>
                    <a:pt x="12786" y="18859"/>
                    <a:pt x="12777" y="18858"/>
                    <a:pt x="12765" y="18858"/>
                  </a:cubicBezTo>
                  <a:cubicBezTo>
                    <a:pt x="12712" y="18858"/>
                    <a:pt x="12608" y="18883"/>
                    <a:pt x="12641" y="18912"/>
                  </a:cubicBezTo>
                  <a:cubicBezTo>
                    <a:pt x="12645" y="18916"/>
                    <a:pt x="12650" y="18920"/>
                    <a:pt x="12654" y="18924"/>
                  </a:cubicBezTo>
                  <a:lnTo>
                    <a:pt x="12654" y="18924"/>
                  </a:lnTo>
                  <a:cubicBezTo>
                    <a:pt x="12651" y="18925"/>
                    <a:pt x="12648" y="18926"/>
                    <a:pt x="12645" y="18927"/>
                  </a:cubicBezTo>
                  <a:cubicBezTo>
                    <a:pt x="12653" y="18931"/>
                    <a:pt x="12662" y="18935"/>
                    <a:pt x="12670" y="18939"/>
                  </a:cubicBezTo>
                  <a:lnTo>
                    <a:pt x="12670" y="18939"/>
                  </a:lnTo>
                  <a:cubicBezTo>
                    <a:pt x="12747" y="19016"/>
                    <a:pt x="12718" y="19041"/>
                    <a:pt x="12651" y="19041"/>
                  </a:cubicBezTo>
                  <a:cubicBezTo>
                    <a:pt x="12553" y="19041"/>
                    <a:pt x="12370" y="18986"/>
                    <a:pt x="12319" y="18956"/>
                  </a:cubicBezTo>
                  <a:cubicBezTo>
                    <a:pt x="12313" y="18953"/>
                    <a:pt x="12303" y="18952"/>
                    <a:pt x="12291" y="18952"/>
                  </a:cubicBezTo>
                  <a:cubicBezTo>
                    <a:pt x="12236" y="18952"/>
                    <a:pt x="12139" y="18980"/>
                    <a:pt x="12169" y="19005"/>
                  </a:cubicBezTo>
                  <a:cubicBezTo>
                    <a:pt x="12173" y="19009"/>
                    <a:pt x="12178" y="19013"/>
                    <a:pt x="12183" y="19018"/>
                  </a:cubicBezTo>
                  <a:lnTo>
                    <a:pt x="12183" y="19018"/>
                  </a:lnTo>
                  <a:cubicBezTo>
                    <a:pt x="12179" y="19019"/>
                    <a:pt x="12176" y="19020"/>
                    <a:pt x="12173" y="19021"/>
                  </a:cubicBezTo>
                  <a:cubicBezTo>
                    <a:pt x="12186" y="19028"/>
                    <a:pt x="12198" y="19035"/>
                    <a:pt x="12210" y="19041"/>
                  </a:cubicBezTo>
                  <a:lnTo>
                    <a:pt x="12210" y="19041"/>
                  </a:lnTo>
                  <a:cubicBezTo>
                    <a:pt x="12362" y="19174"/>
                    <a:pt x="12496" y="19301"/>
                    <a:pt x="12568" y="19489"/>
                  </a:cubicBezTo>
                  <a:lnTo>
                    <a:pt x="12568" y="19489"/>
                  </a:lnTo>
                  <a:cubicBezTo>
                    <a:pt x="12149" y="19374"/>
                    <a:pt x="11812" y="19181"/>
                    <a:pt x="11455" y="18911"/>
                  </a:cubicBezTo>
                  <a:cubicBezTo>
                    <a:pt x="11446" y="18904"/>
                    <a:pt x="11430" y="18901"/>
                    <a:pt x="11411" y="18901"/>
                  </a:cubicBezTo>
                  <a:cubicBezTo>
                    <a:pt x="11352" y="18901"/>
                    <a:pt x="11267" y="18930"/>
                    <a:pt x="11294" y="18955"/>
                  </a:cubicBezTo>
                  <a:cubicBezTo>
                    <a:pt x="11296" y="18957"/>
                    <a:pt x="11299" y="18959"/>
                    <a:pt x="11302" y="18960"/>
                  </a:cubicBezTo>
                  <a:lnTo>
                    <a:pt x="11302" y="18960"/>
                  </a:lnTo>
                  <a:cubicBezTo>
                    <a:pt x="11298" y="18961"/>
                    <a:pt x="11294" y="18962"/>
                    <a:pt x="11290" y="18963"/>
                  </a:cubicBezTo>
                  <a:cubicBezTo>
                    <a:pt x="11329" y="18993"/>
                    <a:pt x="11368" y="19021"/>
                    <a:pt x="11406" y="19049"/>
                  </a:cubicBezTo>
                  <a:lnTo>
                    <a:pt x="11406" y="19049"/>
                  </a:lnTo>
                  <a:cubicBezTo>
                    <a:pt x="11462" y="19134"/>
                    <a:pt x="11338" y="19188"/>
                    <a:pt x="11037" y="19212"/>
                  </a:cubicBezTo>
                  <a:lnTo>
                    <a:pt x="10761" y="19019"/>
                  </a:lnTo>
                  <a:cubicBezTo>
                    <a:pt x="10752" y="19013"/>
                    <a:pt x="10737" y="19010"/>
                    <a:pt x="10719" y="19010"/>
                  </a:cubicBezTo>
                  <a:cubicBezTo>
                    <a:pt x="10660" y="19010"/>
                    <a:pt x="10574" y="19039"/>
                    <a:pt x="10601" y="19063"/>
                  </a:cubicBezTo>
                  <a:cubicBezTo>
                    <a:pt x="10603" y="19065"/>
                    <a:pt x="10606" y="19067"/>
                    <a:pt x="10608" y="19069"/>
                  </a:cubicBezTo>
                  <a:lnTo>
                    <a:pt x="10608" y="19069"/>
                  </a:lnTo>
                  <a:cubicBezTo>
                    <a:pt x="10604" y="19070"/>
                    <a:pt x="10601" y="19071"/>
                    <a:pt x="10597" y="19072"/>
                  </a:cubicBezTo>
                  <a:cubicBezTo>
                    <a:pt x="10615" y="19085"/>
                    <a:pt x="10631" y="19097"/>
                    <a:pt x="10648" y="19110"/>
                  </a:cubicBezTo>
                  <a:lnTo>
                    <a:pt x="10648" y="19110"/>
                  </a:lnTo>
                  <a:cubicBezTo>
                    <a:pt x="10812" y="19291"/>
                    <a:pt x="10628" y="19349"/>
                    <a:pt x="10403" y="19349"/>
                  </a:cubicBezTo>
                  <a:cubicBezTo>
                    <a:pt x="10227" y="19349"/>
                    <a:pt x="10027" y="19314"/>
                    <a:pt x="9948" y="19273"/>
                  </a:cubicBezTo>
                  <a:cubicBezTo>
                    <a:pt x="9787" y="19198"/>
                    <a:pt x="9637" y="19107"/>
                    <a:pt x="9495" y="18997"/>
                  </a:cubicBezTo>
                  <a:cubicBezTo>
                    <a:pt x="9485" y="18990"/>
                    <a:pt x="9458" y="18986"/>
                    <a:pt x="9429" y="18986"/>
                  </a:cubicBezTo>
                  <a:cubicBezTo>
                    <a:pt x="9378" y="18986"/>
                    <a:pt x="9321" y="18998"/>
                    <a:pt x="9330" y="19032"/>
                  </a:cubicBezTo>
                  <a:cubicBezTo>
                    <a:pt x="9332" y="19038"/>
                    <a:pt x="9333" y="19044"/>
                    <a:pt x="9334" y="19049"/>
                  </a:cubicBezTo>
                  <a:lnTo>
                    <a:pt x="9334" y="19049"/>
                  </a:lnTo>
                  <a:cubicBezTo>
                    <a:pt x="9333" y="19049"/>
                    <a:pt x="9332" y="19050"/>
                    <a:pt x="9331" y="19050"/>
                  </a:cubicBezTo>
                  <a:cubicBezTo>
                    <a:pt x="9332" y="19051"/>
                    <a:pt x="9334" y="19052"/>
                    <a:pt x="9335" y="19053"/>
                  </a:cubicBezTo>
                  <a:lnTo>
                    <a:pt x="9335" y="19053"/>
                  </a:lnTo>
                  <a:cubicBezTo>
                    <a:pt x="9382" y="19264"/>
                    <a:pt x="9204" y="19375"/>
                    <a:pt x="9013" y="19375"/>
                  </a:cubicBezTo>
                  <a:cubicBezTo>
                    <a:pt x="8888" y="19375"/>
                    <a:pt x="8757" y="19327"/>
                    <a:pt x="8679" y="19230"/>
                  </a:cubicBezTo>
                  <a:cubicBezTo>
                    <a:pt x="8615" y="19156"/>
                    <a:pt x="8558" y="19079"/>
                    <a:pt x="8505" y="18997"/>
                  </a:cubicBezTo>
                  <a:cubicBezTo>
                    <a:pt x="8497" y="18986"/>
                    <a:pt x="8475" y="18981"/>
                    <a:pt x="8450" y="18981"/>
                  </a:cubicBezTo>
                  <a:cubicBezTo>
                    <a:pt x="8400" y="18981"/>
                    <a:pt x="8337" y="19001"/>
                    <a:pt x="8340" y="19032"/>
                  </a:cubicBezTo>
                  <a:cubicBezTo>
                    <a:pt x="8371" y="19250"/>
                    <a:pt x="8195" y="19366"/>
                    <a:pt x="8008" y="19366"/>
                  </a:cubicBezTo>
                  <a:cubicBezTo>
                    <a:pt x="7890" y="19366"/>
                    <a:pt x="7767" y="19319"/>
                    <a:pt x="7690" y="19222"/>
                  </a:cubicBezTo>
                  <a:cubicBezTo>
                    <a:pt x="7680" y="19209"/>
                    <a:pt x="7661" y="19204"/>
                    <a:pt x="7640" y="19204"/>
                  </a:cubicBezTo>
                  <a:cubicBezTo>
                    <a:pt x="7597" y="19204"/>
                    <a:pt x="7544" y="19226"/>
                    <a:pt x="7526" y="19248"/>
                  </a:cubicBezTo>
                  <a:cubicBezTo>
                    <a:pt x="7439" y="19317"/>
                    <a:pt x="7366" y="19352"/>
                    <a:pt x="7305" y="19352"/>
                  </a:cubicBezTo>
                  <a:cubicBezTo>
                    <a:pt x="7229" y="19352"/>
                    <a:pt x="7174" y="19298"/>
                    <a:pt x="7138" y="19192"/>
                  </a:cubicBezTo>
                  <a:cubicBezTo>
                    <a:pt x="7130" y="19180"/>
                    <a:pt x="7112" y="19175"/>
                    <a:pt x="7090" y="19175"/>
                  </a:cubicBezTo>
                  <a:cubicBezTo>
                    <a:pt x="7047" y="19175"/>
                    <a:pt x="6990" y="19196"/>
                    <a:pt x="6976" y="19219"/>
                  </a:cubicBezTo>
                  <a:cubicBezTo>
                    <a:pt x="6931" y="19326"/>
                    <a:pt x="6871" y="19379"/>
                    <a:pt x="6796" y="19379"/>
                  </a:cubicBezTo>
                  <a:cubicBezTo>
                    <a:pt x="6727" y="19379"/>
                    <a:pt x="6645" y="19334"/>
                    <a:pt x="6550" y="19245"/>
                  </a:cubicBezTo>
                  <a:cubicBezTo>
                    <a:pt x="6546" y="19226"/>
                    <a:pt x="6526" y="19220"/>
                    <a:pt x="6502" y="19220"/>
                  </a:cubicBezTo>
                  <a:cubicBezTo>
                    <a:pt x="6465" y="19220"/>
                    <a:pt x="6417" y="19235"/>
                    <a:pt x="6403" y="19244"/>
                  </a:cubicBezTo>
                  <a:cubicBezTo>
                    <a:pt x="6248" y="19335"/>
                    <a:pt x="5903" y="19569"/>
                    <a:pt x="5697" y="19569"/>
                  </a:cubicBezTo>
                  <a:cubicBezTo>
                    <a:pt x="5584" y="19569"/>
                    <a:pt x="5513" y="19497"/>
                    <a:pt x="5540" y="19289"/>
                  </a:cubicBezTo>
                  <a:cubicBezTo>
                    <a:pt x="5543" y="19272"/>
                    <a:pt x="5524" y="19266"/>
                    <a:pt x="5500" y="19266"/>
                  </a:cubicBezTo>
                  <a:cubicBezTo>
                    <a:pt x="5460" y="19266"/>
                    <a:pt x="5403" y="19282"/>
                    <a:pt x="5393" y="19288"/>
                  </a:cubicBezTo>
                  <a:cubicBezTo>
                    <a:pt x="5262" y="19377"/>
                    <a:pt x="5119" y="19424"/>
                    <a:pt x="5012" y="19424"/>
                  </a:cubicBezTo>
                  <a:cubicBezTo>
                    <a:pt x="4857" y="19424"/>
                    <a:pt x="4776" y="19327"/>
                    <a:pt x="4910" y="19126"/>
                  </a:cubicBezTo>
                  <a:lnTo>
                    <a:pt x="4910" y="19126"/>
                  </a:lnTo>
                  <a:cubicBezTo>
                    <a:pt x="4912" y="19124"/>
                    <a:pt x="4914" y="19123"/>
                    <a:pt x="4915" y="19121"/>
                  </a:cubicBezTo>
                  <a:cubicBezTo>
                    <a:pt x="4915" y="19121"/>
                    <a:pt x="4914" y="19121"/>
                    <a:pt x="4914" y="19121"/>
                  </a:cubicBezTo>
                  <a:lnTo>
                    <a:pt x="4914" y="19121"/>
                  </a:lnTo>
                  <a:cubicBezTo>
                    <a:pt x="4918" y="19115"/>
                    <a:pt x="4922" y="19109"/>
                    <a:pt x="4926" y="19104"/>
                  </a:cubicBezTo>
                  <a:cubicBezTo>
                    <a:pt x="4939" y="19086"/>
                    <a:pt x="4910" y="19079"/>
                    <a:pt x="4873" y="19079"/>
                  </a:cubicBezTo>
                  <a:cubicBezTo>
                    <a:pt x="4832" y="19079"/>
                    <a:pt x="4781" y="19088"/>
                    <a:pt x="4767" y="19102"/>
                  </a:cubicBezTo>
                  <a:cubicBezTo>
                    <a:pt x="4605" y="19148"/>
                    <a:pt x="4485" y="19171"/>
                    <a:pt x="4407" y="19171"/>
                  </a:cubicBezTo>
                  <a:cubicBezTo>
                    <a:pt x="4288" y="19171"/>
                    <a:pt x="4267" y="19118"/>
                    <a:pt x="4341" y="19013"/>
                  </a:cubicBezTo>
                  <a:lnTo>
                    <a:pt x="4341" y="19013"/>
                  </a:lnTo>
                  <a:cubicBezTo>
                    <a:pt x="4348" y="19005"/>
                    <a:pt x="4354" y="18998"/>
                    <a:pt x="4361" y="18990"/>
                  </a:cubicBezTo>
                  <a:cubicBezTo>
                    <a:pt x="4360" y="18990"/>
                    <a:pt x="4359" y="18990"/>
                    <a:pt x="4358" y="18990"/>
                  </a:cubicBezTo>
                  <a:lnTo>
                    <a:pt x="4358" y="18990"/>
                  </a:lnTo>
                  <a:cubicBezTo>
                    <a:pt x="4362" y="18985"/>
                    <a:pt x="4366" y="18979"/>
                    <a:pt x="4371" y="18974"/>
                  </a:cubicBezTo>
                  <a:cubicBezTo>
                    <a:pt x="4383" y="18955"/>
                    <a:pt x="4353" y="18947"/>
                    <a:pt x="4315" y="18947"/>
                  </a:cubicBezTo>
                  <a:cubicBezTo>
                    <a:pt x="4275" y="18947"/>
                    <a:pt x="4226" y="18956"/>
                    <a:pt x="4213" y="18973"/>
                  </a:cubicBezTo>
                  <a:cubicBezTo>
                    <a:pt x="4068" y="19153"/>
                    <a:pt x="3921" y="19225"/>
                    <a:pt x="3802" y="19225"/>
                  </a:cubicBezTo>
                  <a:cubicBezTo>
                    <a:pt x="3583" y="19225"/>
                    <a:pt x="3463" y="18974"/>
                    <a:pt x="3640" y="18692"/>
                  </a:cubicBezTo>
                  <a:cubicBezTo>
                    <a:pt x="3652" y="18673"/>
                    <a:pt x="3631" y="18667"/>
                    <a:pt x="3601" y="18667"/>
                  </a:cubicBezTo>
                  <a:cubicBezTo>
                    <a:pt x="3557" y="18667"/>
                    <a:pt x="3493" y="18681"/>
                    <a:pt x="3481" y="18690"/>
                  </a:cubicBezTo>
                  <a:cubicBezTo>
                    <a:pt x="3374" y="18772"/>
                    <a:pt x="2947" y="18927"/>
                    <a:pt x="2701" y="18927"/>
                  </a:cubicBezTo>
                  <a:cubicBezTo>
                    <a:pt x="2547" y="18927"/>
                    <a:pt x="2465" y="18866"/>
                    <a:pt x="2577" y="18688"/>
                  </a:cubicBezTo>
                  <a:cubicBezTo>
                    <a:pt x="2656" y="18561"/>
                    <a:pt x="2745" y="18444"/>
                    <a:pt x="2832" y="18324"/>
                  </a:cubicBezTo>
                  <a:lnTo>
                    <a:pt x="2832" y="18324"/>
                  </a:lnTo>
                  <a:cubicBezTo>
                    <a:pt x="2834" y="18321"/>
                    <a:pt x="2837" y="18318"/>
                    <a:pt x="2840" y="18315"/>
                  </a:cubicBezTo>
                  <a:cubicBezTo>
                    <a:pt x="2839" y="18315"/>
                    <a:pt x="2838" y="18315"/>
                    <a:pt x="2838" y="18315"/>
                  </a:cubicBezTo>
                  <a:lnTo>
                    <a:pt x="2838" y="18315"/>
                  </a:lnTo>
                  <a:cubicBezTo>
                    <a:pt x="2841" y="18310"/>
                    <a:pt x="2844" y="18306"/>
                    <a:pt x="2848" y="18301"/>
                  </a:cubicBezTo>
                  <a:cubicBezTo>
                    <a:pt x="2861" y="18284"/>
                    <a:pt x="2829" y="18276"/>
                    <a:pt x="2790" y="18276"/>
                  </a:cubicBezTo>
                  <a:cubicBezTo>
                    <a:pt x="2750" y="18276"/>
                    <a:pt x="2704" y="18284"/>
                    <a:pt x="2690" y="18299"/>
                  </a:cubicBezTo>
                  <a:cubicBezTo>
                    <a:pt x="2613" y="18396"/>
                    <a:pt x="2518" y="18472"/>
                    <a:pt x="2406" y="18529"/>
                  </a:cubicBezTo>
                  <a:cubicBezTo>
                    <a:pt x="2289" y="18474"/>
                    <a:pt x="2170" y="18420"/>
                    <a:pt x="2053" y="18366"/>
                  </a:cubicBezTo>
                  <a:cubicBezTo>
                    <a:pt x="2086" y="18327"/>
                    <a:pt x="2114" y="18284"/>
                    <a:pt x="2138" y="18237"/>
                  </a:cubicBezTo>
                  <a:cubicBezTo>
                    <a:pt x="2150" y="18215"/>
                    <a:pt x="2124" y="18209"/>
                    <a:pt x="2091" y="18209"/>
                  </a:cubicBezTo>
                  <a:cubicBezTo>
                    <a:pt x="2056" y="18209"/>
                    <a:pt x="2014" y="18216"/>
                    <a:pt x="2007" y="18219"/>
                  </a:cubicBezTo>
                  <a:cubicBezTo>
                    <a:pt x="1896" y="18264"/>
                    <a:pt x="1791" y="18326"/>
                    <a:pt x="1680" y="18372"/>
                  </a:cubicBezTo>
                  <a:cubicBezTo>
                    <a:pt x="1613" y="18400"/>
                    <a:pt x="1556" y="18413"/>
                    <a:pt x="1511" y="18413"/>
                  </a:cubicBezTo>
                  <a:cubicBezTo>
                    <a:pt x="1374" y="18413"/>
                    <a:pt x="1346" y="18299"/>
                    <a:pt x="1514" y="18149"/>
                  </a:cubicBezTo>
                  <a:cubicBezTo>
                    <a:pt x="1717" y="17968"/>
                    <a:pt x="1941" y="17813"/>
                    <a:pt x="2150" y="17639"/>
                  </a:cubicBezTo>
                  <a:cubicBezTo>
                    <a:pt x="2182" y="17613"/>
                    <a:pt x="2136" y="17605"/>
                    <a:pt x="2091" y="17605"/>
                  </a:cubicBezTo>
                  <a:cubicBezTo>
                    <a:pt x="2063" y="17605"/>
                    <a:pt x="2035" y="17608"/>
                    <a:pt x="2028" y="17612"/>
                  </a:cubicBezTo>
                  <a:cubicBezTo>
                    <a:pt x="1857" y="17691"/>
                    <a:pt x="1697" y="17795"/>
                    <a:pt x="1530" y="17882"/>
                  </a:cubicBezTo>
                  <a:cubicBezTo>
                    <a:pt x="1366" y="17966"/>
                    <a:pt x="1114" y="18033"/>
                    <a:pt x="926" y="18033"/>
                  </a:cubicBezTo>
                  <a:cubicBezTo>
                    <a:pt x="696" y="18033"/>
                    <a:pt x="565" y="17931"/>
                    <a:pt x="819" y="17630"/>
                  </a:cubicBezTo>
                  <a:cubicBezTo>
                    <a:pt x="1117" y="17277"/>
                    <a:pt x="1483" y="16979"/>
                    <a:pt x="1761" y="16610"/>
                  </a:cubicBezTo>
                  <a:cubicBezTo>
                    <a:pt x="1774" y="16593"/>
                    <a:pt x="1748" y="16586"/>
                    <a:pt x="1713" y="16586"/>
                  </a:cubicBezTo>
                  <a:cubicBezTo>
                    <a:pt x="1671" y="16586"/>
                    <a:pt x="1617" y="16596"/>
                    <a:pt x="1602" y="16608"/>
                  </a:cubicBezTo>
                  <a:cubicBezTo>
                    <a:pt x="1399" y="16787"/>
                    <a:pt x="1117" y="16893"/>
                    <a:pt x="843" y="16893"/>
                  </a:cubicBezTo>
                  <a:cubicBezTo>
                    <a:pt x="605" y="16893"/>
                    <a:pt x="374" y="16813"/>
                    <a:pt x="207" y="16629"/>
                  </a:cubicBezTo>
                  <a:lnTo>
                    <a:pt x="207" y="16629"/>
                  </a:lnTo>
                  <a:cubicBezTo>
                    <a:pt x="726" y="16358"/>
                    <a:pt x="1288" y="16248"/>
                    <a:pt x="1770" y="15898"/>
                  </a:cubicBezTo>
                  <a:cubicBezTo>
                    <a:pt x="2083" y="15669"/>
                    <a:pt x="2326" y="15353"/>
                    <a:pt x="2553" y="15042"/>
                  </a:cubicBezTo>
                  <a:cubicBezTo>
                    <a:pt x="2575" y="15013"/>
                    <a:pt x="2505" y="15010"/>
                    <a:pt x="2476" y="15010"/>
                  </a:cubicBezTo>
                  <a:cubicBezTo>
                    <a:pt x="2471" y="15010"/>
                    <a:pt x="2467" y="15010"/>
                    <a:pt x="2466" y="15010"/>
                  </a:cubicBezTo>
                  <a:cubicBezTo>
                    <a:pt x="2087" y="14890"/>
                    <a:pt x="2016" y="14773"/>
                    <a:pt x="2248" y="14660"/>
                  </a:cubicBezTo>
                  <a:cubicBezTo>
                    <a:pt x="2284" y="14629"/>
                    <a:pt x="2316" y="14599"/>
                    <a:pt x="2351" y="14569"/>
                  </a:cubicBezTo>
                  <a:cubicBezTo>
                    <a:pt x="2389" y="14536"/>
                    <a:pt x="2322" y="14528"/>
                    <a:pt x="2288" y="14528"/>
                  </a:cubicBezTo>
                  <a:cubicBezTo>
                    <a:pt x="2280" y="14528"/>
                    <a:pt x="2275" y="14528"/>
                    <a:pt x="2272" y="14529"/>
                  </a:cubicBezTo>
                  <a:cubicBezTo>
                    <a:pt x="2075" y="14567"/>
                    <a:pt x="1817" y="14608"/>
                    <a:pt x="1564" y="14608"/>
                  </a:cubicBezTo>
                  <a:cubicBezTo>
                    <a:pt x="1135" y="14608"/>
                    <a:pt x="723" y="14488"/>
                    <a:pt x="665" y="14026"/>
                  </a:cubicBezTo>
                  <a:lnTo>
                    <a:pt x="665" y="14026"/>
                  </a:lnTo>
                  <a:cubicBezTo>
                    <a:pt x="1010" y="14067"/>
                    <a:pt x="1448" y="14168"/>
                    <a:pt x="1850" y="14168"/>
                  </a:cubicBezTo>
                  <a:cubicBezTo>
                    <a:pt x="2248" y="14168"/>
                    <a:pt x="2612" y="14069"/>
                    <a:pt x="2815" y="13712"/>
                  </a:cubicBezTo>
                  <a:cubicBezTo>
                    <a:pt x="2829" y="13687"/>
                    <a:pt x="2783" y="13682"/>
                    <a:pt x="2752" y="13682"/>
                  </a:cubicBezTo>
                  <a:cubicBezTo>
                    <a:pt x="2739" y="13682"/>
                    <a:pt x="2728" y="13683"/>
                    <a:pt x="2725" y="13683"/>
                  </a:cubicBezTo>
                  <a:cubicBezTo>
                    <a:pt x="2673" y="13689"/>
                    <a:pt x="2619" y="13692"/>
                    <a:pt x="2565" y="13692"/>
                  </a:cubicBezTo>
                  <a:cubicBezTo>
                    <a:pt x="2097" y="13692"/>
                    <a:pt x="1609" y="13474"/>
                    <a:pt x="1638" y="12966"/>
                  </a:cubicBezTo>
                  <a:lnTo>
                    <a:pt x="1638" y="12966"/>
                  </a:lnTo>
                  <a:cubicBezTo>
                    <a:pt x="1876" y="13040"/>
                    <a:pt x="2144" y="13116"/>
                    <a:pt x="2397" y="13116"/>
                  </a:cubicBezTo>
                  <a:cubicBezTo>
                    <a:pt x="2623" y="13116"/>
                    <a:pt x="2836" y="13055"/>
                    <a:pt x="3004" y="12877"/>
                  </a:cubicBezTo>
                  <a:cubicBezTo>
                    <a:pt x="3029" y="12849"/>
                    <a:pt x="2990" y="12835"/>
                    <a:pt x="2967" y="12835"/>
                  </a:cubicBezTo>
                  <a:cubicBezTo>
                    <a:pt x="2781" y="12832"/>
                    <a:pt x="1876" y="12452"/>
                    <a:pt x="2402" y="12403"/>
                  </a:cubicBezTo>
                  <a:cubicBezTo>
                    <a:pt x="2578" y="12387"/>
                    <a:pt x="2764" y="12361"/>
                    <a:pt x="2934" y="12309"/>
                  </a:cubicBezTo>
                  <a:cubicBezTo>
                    <a:pt x="3329" y="12193"/>
                    <a:pt x="3648" y="12020"/>
                    <a:pt x="3932" y="11720"/>
                  </a:cubicBezTo>
                  <a:cubicBezTo>
                    <a:pt x="3961" y="11688"/>
                    <a:pt x="3918" y="11680"/>
                    <a:pt x="3879" y="11680"/>
                  </a:cubicBezTo>
                  <a:cubicBezTo>
                    <a:pt x="3856" y="11680"/>
                    <a:pt x="3834" y="11683"/>
                    <a:pt x="3828" y="11685"/>
                  </a:cubicBezTo>
                  <a:cubicBezTo>
                    <a:pt x="3673" y="11721"/>
                    <a:pt x="3554" y="11737"/>
                    <a:pt x="3465" y="11737"/>
                  </a:cubicBezTo>
                  <a:cubicBezTo>
                    <a:pt x="3164" y="11737"/>
                    <a:pt x="3218" y="11557"/>
                    <a:pt x="3449" y="11401"/>
                  </a:cubicBezTo>
                  <a:cubicBezTo>
                    <a:pt x="3560" y="11327"/>
                    <a:pt x="3658" y="11230"/>
                    <a:pt x="3757" y="11140"/>
                  </a:cubicBezTo>
                  <a:cubicBezTo>
                    <a:pt x="3794" y="11106"/>
                    <a:pt x="3716" y="11097"/>
                    <a:pt x="3698" y="11097"/>
                  </a:cubicBezTo>
                  <a:cubicBezTo>
                    <a:pt x="3669" y="11098"/>
                    <a:pt x="3639" y="11099"/>
                    <a:pt x="3609" y="11099"/>
                  </a:cubicBezTo>
                  <a:cubicBezTo>
                    <a:pt x="3464" y="11099"/>
                    <a:pt x="3320" y="11083"/>
                    <a:pt x="3177" y="11053"/>
                  </a:cubicBezTo>
                  <a:cubicBezTo>
                    <a:pt x="3047" y="10836"/>
                    <a:pt x="3089" y="10729"/>
                    <a:pt x="3302" y="10729"/>
                  </a:cubicBezTo>
                  <a:cubicBezTo>
                    <a:pt x="3306" y="10729"/>
                    <a:pt x="3309" y="10729"/>
                    <a:pt x="3313" y="10729"/>
                  </a:cubicBezTo>
                  <a:cubicBezTo>
                    <a:pt x="3384" y="10709"/>
                    <a:pt x="3377" y="10664"/>
                    <a:pt x="3305" y="10664"/>
                  </a:cubicBezTo>
                  <a:cubicBezTo>
                    <a:pt x="3304" y="10664"/>
                    <a:pt x="3303" y="10664"/>
                    <a:pt x="3302" y="10664"/>
                  </a:cubicBezTo>
                  <a:cubicBezTo>
                    <a:pt x="3292" y="10664"/>
                    <a:pt x="3282" y="10664"/>
                    <a:pt x="3271" y="10664"/>
                  </a:cubicBezTo>
                  <a:cubicBezTo>
                    <a:pt x="2794" y="10664"/>
                    <a:pt x="2428" y="10383"/>
                    <a:pt x="2402" y="9920"/>
                  </a:cubicBezTo>
                  <a:lnTo>
                    <a:pt x="2402" y="9920"/>
                  </a:lnTo>
                  <a:cubicBezTo>
                    <a:pt x="2575" y="9937"/>
                    <a:pt x="2741" y="9962"/>
                    <a:pt x="2908" y="9962"/>
                  </a:cubicBezTo>
                  <a:cubicBezTo>
                    <a:pt x="3015" y="9962"/>
                    <a:pt x="3123" y="9952"/>
                    <a:pt x="3233" y="9923"/>
                  </a:cubicBezTo>
                  <a:cubicBezTo>
                    <a:pt x="3280" y="9910"/>
                    <a:pt x="3319" y="9859"/>
                    <a:pt x="3244" y="9857"/>
                  </a:cubicBezTo>
                  <a:cubicBezTo>
                    <a:pt x="2911" y="9850"/>
                    <a:pt x="2635" y="9734"/>
                    <a:pt x="2399" y="9520"/>
                  </a:cubicBezTo>
                  <a:lnTo>
                    <a:pt x="2399" y="9520"/>
                  </a:lnTo>
                  <a:cubicBezTo>
                    <a:pt x="2562" y="9546"/>
                    <a:pt x="2727" y="9560"/>
                    <a:pt x="2891" y="9560"/>
                  </a:cubicBezTo>
                  <a:cubicBezTo>
                    <a:pt x="3811" y="9560"/>
                    <a:pt x="4697" y="9132"/>
                    <a:pt x="4950" y="8116"/>
                  </a:cubicBezTo>
                  <a:cubicBezTo>
                    <a:pt x="4956" y="8092"/>
                    <a:pt x="4934" y="8084"/>
                    <a:pt x="4904" y="8084"/>
                  </a:cubicBezTo>
                  <a:cubicBezTo>
                    <a:pt x="4862" y="8084"/>
                    <a:pt x="4805" y="8101"/>
                    <a:pt x="4792" y="8115"/>
                  </a:cubicBezTo>
                  <a:cubicBezTo>
                    <a:pt x="4570" y="8273"/>
                    <a:pt x="4335" y="8352"/>
                    <a:pt x="4086" y="8352"/>
                  </a:cubicBezTo>
                  <a:cubicBezTo>
                    <a:pt x="4037" y="8352"/>
                    <a:pt x="3987" y="8349"/>
                    <a:pt x="3936" y="8342"/>
                  </a:cubicBezTo>
                  <a:cubicBezTo>
                    <a:pt x="3897" y="8349"/>
                    <a:pt x="3866" y="8352"/>
                    <a:pt x="3846" y="8352"/>
                  </a:cubicBezTo>
                  <a:cubicBezTo>
                    <a:pt x="3799" y="8352"/>
                    <a:pt x="3800" y="8336"/>
                    <a:pt x="3849" y="8304"/>
                  </a:cubicBezTo>
                  <a:cubicBezTo>
                    <a:pt x="3934" y="8244"/>
                    <a:pt x="4032" y="8179"/>
                    <a:pt x="4109" y="8106"/>
                  </a:cubicBezTo>
                  <a:cubicBezTo>
                    <a:pt x="4317" y="7918"/>
                    <a:pt x="4482" y="7731"/>
                    <a:pt x="4608" y="7480"/>
                  </a:cubicBezTo>
                  <a:cubicBezTo>
                    <a:pt x="4619" y="7459"/>
                    <a:pt x="4595" y="7452"/>
                    <a:pt x="4564" y="7452"/>
                  </a:cubicBezTo>
                  <a:cubicBezTo>
                    <a:pt x="4520" y="7452"/>
                    <a:pt x="4461" y="7466"/>
                    <a:pt x="4448" y="7478"/>
                  </a:cubicBezTo>
                  <a:cubicBezTo>
                    <a:pt x="4290" y="7625"/>
                    <a:pt x="4019" y="7736"/>
                    <a:pt x="3772" y="7736"/>
                  </a:cubicBezTo>
                  <a:cubicBezTo>
                    <a:pt x="3585" y="7736"/>
                    <a:pt x="3413" y="7673"/>
                    <a:pt x="3315" y="7513"/>
                  </a:cubicBezTo>
                  <a:cubicBezTo>
                    <a:pt x="3248" y="7403"/>
                    <a:pt x="3776" y="7299"/>
                    <a:pt x="3817" y="7289"/>
                  </a:cubicBezTo>
                  <a:cubicBezTo>
                    <a:pt x="4118" y="7212"/>
                    <a:pt x="4401" y="7116"/>
                    <a:pt x="4681" y="6985"/>
                  </a:cubicBezTo>
                  <a:cubicBezTo>
                    <a:pt x="5105" y="6789"/>
                    <a:pt x="5482" y="6366"/>
                    <a:pt x="5697" y="5955"/>
                  </a:cubicBezTo>
                  <a:cubicBezTo>
                    <a:pt x="5712" y="5928"/>
                    <a:pt x="5666" y="5922"/>
                    <a:pt x="5635" y="5922"/>
                  </a:cubicBezTo>
                  <a:cubicBezTo>
                    <a:pt x="5623" y="5922"/>
                    <a:pt x="5613" y="5923"/>
                    <a:pt x="5609" y="5924"/>
                  </a:cubicBezTo>
                  <a:cubicBezTo>
                    <a:pt x="5571" y="5931"/>
                    <a:pt x="5538" y="5935"/>
                    <a:pt x="5511" y="5935"/>
                  </a:cubicBezTo>
                  <a:cubicBezTo>
                    <a:pt x="5267" y="5935"/>
                    <a:pt x="5478" y="5662"/>
                    <a:pt x="5558" y="5443"/>
                  </a:cubicBezTo>
                  <a:cubicBezTo>
                    <a:pt x="5568" y="5417"/>
                    <a:pt x="5531" y="5412"/>
                    <a:pt x="5501" y="5412"/>
                  </a:cubicBezTo>
                  <a:cubicBezTo>
                    <a:pt x="5488" y="5412"/>
                    <a:pt x="5476" y="5413"/>
                    <a:pt x="5470" y="5414"/>
                  </a:cubicBezTo>
                  <a:cubicBezTo>
                    <a:pt x="5399" y="5423"/>
                    <a:pt x="5316" y="5436"/>
                    <a:pt x="5249" y="5436"/>
                  </a:cubicBezTo>
                  <a:cubicBezTo>
                    <a:pt x="5122" y="5436"/>
                    <a:pt x="5052" y="5391"/>
                    <a:pt x="5225" y="5194"/>
                  </a:cubicBezTo>
                  <a:cubicBezTo>
                    <a:pt x="5248" y="5166"/>
                    <a:pt x="5211" y="5153"/>
                    <a:pt x="5188" y="5151"/>
                  </a:cubicBezTo>
                  <a:cubicBezTo>
                    <a:pt x="4968" y="5143"/>
                    <a:pt x="4059" y="4993"/>
                    <a:pt x="4588" y="4904"/>
                  </a:cubicBezTo>
                  <a:cubicBezTo>
                    <a:pt x="4832" y="4864"/>
                    <a:pt x="5075" y="4814"/>
                    <a:pt x="5309" y="4728"/>
                  </a:cubicBezTo>
                  <a:cubicBezTo>
                    <a:pt x="5900" y="4512"/>
                    <a:pt x="6386" y="4198"/>
                    <a:pt x="6787" y="3706"/>
                  </a:cubicBezTo>
                  <a:cubicBezTo>
                    <a:pt x="6810" y="3677"/>
                    <a:pt x="6784" y="3669"/>
                    <a:pt x="6748" y="3669"/>
                  </a:cubicBezTo>
                  <a:cubicBezTo>
                    <a:pt x="6709" y="3669"/>
                    <a:pt x="6659" y="3679"/>
                    <a:pt x="6648" y="3685"/>
                  </a:cubicBezTo>
                  <a:cubicBezTo>
                    <a:pt x="6420" y="3642"/>
                    <a:pt x="6397" y="3565"/>
                    <a:pt x="6574" y="3450"/>
                  </a:cubicBezTo>
                  <a:cubicBezTo>
                    <a:pt x="6606" y="3416"/>
                    <a:pt x="6547" y="3410"/>
                    <a:pt x="6513" y="3410"/>
                  </a:cubicBezTo>
                  <a:cubicBezTo>
                    <a:pt x="6505" y="3410"/>
                    <a:pt x="6498" y="3410"/>
                    <a:pt x="6495" y="3410"/>
                  </a:cubicBezTo>
                  <a:cubicBezTo>
                    <a:pt x="5866" y="3393"/>
                    <a:pt x="5720" y="3334"/>
                    <a:pt x="6052" y="3237"/>
                  </a:cubicBezTo>
                  <a:cubicBezTo>
                    <a:pt x="6151" y="3202"/>
                    <a:pt x="6247" y="3162"/>
                    <a:pt x="6343" y="3117"/>
                  </a:cubicBezTo>
                  <a:cubicBezTo>
                    <a:pt x="6457" y="3065"/>
                    <a:pt x="6524" y="3007"/>
                    <a:pt x="6619" y="2929"/>
                  </a:cubicBezTo>
                  <a:cubicBezTo>
                    <a:pt x="6649" y="2905"/>
                    <a:pt x="6598" y="2891"/>
                    <a:pt x="6580" y="2888"/>
                  </a:cubicBezTo>
                  <a:cubicBezTo>
                    <a:pt x="6397" y="2861"/>
                    <a:pt x="6216" y="2869"/>
                    <a:pt x="6031" y="2853"/>
                  </a:cubicBezTo>
                  <a:cubicBezTo>
                    <a:pt x="5052" y="2769"/>
                    <a:pt x="6480" y="2584"/>
                    <a:pt x="6716" y="2584"/>
                  </a:cubicBezTo>
                  <a:cubicBezTo>
                    <a:pt x="6720" y="2584"/>
                    <a:pt x="6723" y="2584"/>
                    <a:pt x="6726" y="2584"/>
                  </a:cubicBezTo>
                  <a:cubicBezTo>
                    <a:pt x="6726" y="2584"/>
                    <a:pt x="6727" y="2584"/>
                    <a:pt x="6727" y="2584"/>
                  </a:cubicBezTo>
                  <a:cubicBezTo>
                    <a:pt x="6745" y="2584"/>
                    <a:pt x="6885" y="2561"/>
                    <a:pt x="6845" y="2527"/>
                  </a:cubicBezTo>
                  <a:cubicBezTo>
                    <a:pt x="6534" y="2263"/>
                    <a:pt x="6275" y="1925"/>
                    <a:pt x="6172" y="1530"/>
                  </a:cubicBezTo>
                  <a:lnTo>
                    <a:pt x="6172" y="1530"/>
                  </a:lnTo>
                  <a:cubicBezTo>
                    <a:pt x="6499" y="1766"/>
                    <a:pt x="6822" y="1977"/>
                    <a:pt x="7172" y="2193"/>
                  </a:cubicBezTo>
                  <a:lnTo>
                    <a:pt x="7172" y="2193"/>
                  </a:lnTo>
                  <a:cubicBezTo>
                    <a:pt x="7178" y="2204"/>
                    <a:pt x="7184" y="2216"/>
                    <a:pt x="7191" y="2227"/>
                  </a:cubicBezTo>
                  <a:cubicBezTo>
                    <a:pt x="7199" y="2224"/>
                    <a:pt x="7206" y="2221"/>
                    <a:pt x="7214" y="2219"/>
                  </a:cubicBezTo>
                  <a:lnTo>
                    <a:pt x="7214" y="2219"/>
                  </a:lnTo>
                  <a:cubicBezTo>
                    <a:pt x="7214" y="2219"/>
                    <a:pt x="7214" y="2219"/>
                    <a:pt x="7214" y="2219"/>
                  </a:cubicBezTo>
                  <a:cubicBezTo>
                    <a:pt x="7222" y="2223"/>
                    <a:pt x="7238" y="2226"/>
                    <a:pt x="7257" y="2226"/>
                  </a:cubicBezTo>
                  <a:cubicBezTo>
                    <a:pt x="7311" y="2226"/>
                    <a:pt x="7387" y="2208"/>
                    <a:pt x="7365" y="2170"/>
                  </a:cubicBezTo>
                  <a:cubicBezTo>
                    <a:pt x="7277" y="2018"/>
                    <a:pt x="7214" y="1867"/>
                    <a:pt x="7162" y="1711"/>
                  </a:cubicBezTo>
                  <a:lnTo>
                    <a:pt x="7162" y="1711"/>
                  </a:lnTo>
                  <a:cubicBezTo>
                    <a:pt x="7295" y="1894"/>
                    <a:pt x="7416" y="2083"/>
                    <a:pt x="7560" y="2259"/>
                  </a:cubicBezTo>
                  <a:lnTo>
                    <a:pt x="7560" y="2259"/>
                  </a:lnTo>
                  <a:cubicBezTo>
                    <a:pt x="7560" y="2267"/>
                    <a:pt x="7559" y="2274"/>
                    <a:pt x="7558" y="2282"/>
                  </a:cubicBezTo>
                  <a:cubicBezTo>
                    <a:pt x="7564" y="2281"/>
                    <a:pt x="7570" y="2279"/>
                    <a:pt x="7576" y="2278"/>
                  </a:cubicBezTo>
                  <a:lnTo>
                    <a:pt x="7576" y="2278"/>
                  </a:lnTo>
                  <a:cubicBezTo>
                    <a:pt x="7586" y="2290"/>
                    <a:pt x="7608" y="2295"/>
                    <a:pt x="7632" y="2295"/>
                  </a:cubicBezTo>
                  <a:cubicBezTo>
                    <a:pt x="7679" y="2295"/>
                    <a:pt x="7736" y="2275"/>
                    <a:pt x="7740" y="2242"/>
                  </a:cubicBezTo>
                  <a:cubicBezTo>
                    <a:pt x="7781" y="1898"/>
                    <a:pt x="7805" y="1551"/>
                    <a:pt x="7823" y="1205"/>
                  </a:cubicBezTo>
                  <a:cubicBezTo>
                    <a:pt x="7838" y="910"/>
                    <a:pt x="7793" y="434"/>
                    <a:pt x="7961" y="184"/>
                  </a:cubicBezTo>
                  <a:cubicBezTo>
                    <a:pt x="8022" y="92"/>
                    <a:pt x="8069" y="56"/>
                    <a:pt x="8106" y="56"/>
                  </a:cubicBezTo>
                  <a:cubicBezTo>
                    <a:pt x="8244" y="56"/>
                    <a:pt x="8237" y="559"/>
                    <a:pt x="8238" y="559"/>
                  </a:cubicBezTo>
                  <a:cubicBezTo>
                    <a:pt x="8238" y="559"/>
                    <a:pt x="8238" y="559"/>
                    <a:pt x="8238" y="559"/>
                  </a:cubicBezTo>
                  <a:lnTo>
                    <a:pt x="8238" y="559"/>
                  </a:lnTo>
                  <a:cubicBezTo>
                    <a:pt x="8196" y="845"/>
                    <a:pt x="8148" y="1131"/>
                    <a:pt x="8091" y="1416"/>
                  </a:cubicBezTo>
                  <a:cubicBezTo>
                    <a:pt x="8023" y="1746"/>
                    <a:pt x="7956" y="2077"/>
                    <a:pt x="7883" y="2406"/>
                  </a:cubicBezTo>
                  <a:cubicBezTo>
                    <a:pt x="7877" y="2433"/>
                    <a:pt x="7911" y="2440"/>
                    <a:pt x="7940" y="2440"/>
                  </a:cubicBezTo>
                  <a:cubicBezTo>
                    <a:pt x="7952" y="2440"/>
                    <a:pt x="7964" y="2438"/>
                    <a:pt x="7970" y="2437"/>
                  </a:cubicBezTo>
                  <a:cubicBezTo>
                    <a:pt x="8429" y="2347"/>
                    <a:pt x="8631" y="1950"/>
                    <a:pt x="8959" y="1672"/>
                  </a:cubicBezTo>
                  <a:lnTo>
                    <a:pt x="8959" y="1672"/>
                  </a:lnTo>
                  <a:cubicBezTo>
                    <a:pt x="8974" y="2103"/>
                    <a:pt x="8686" y="2408"/>
                    <a:pt x="8463" y="2764"/>
                  </a:cubicBezTo>
                  <a:cubicBezTo>
                    <a:pt x="8443" y="2794"/>
                    <a:pt x="8518" y="2796"/>
                    <a:pt x="8529" y="2796"/>
                  </a:cubicBezTo>
                  <a:cubicBezTo>
                    <a:pt x="8829" y="2787"/>
                    <a:pt x="9097" y="2705"/>
                    <a:pt x="9364" y="2586"/>
                  </a:cubicBezTo>
                  <a:lnTo>
                    <a:pt x="9364" y="2586"/>
                  </a:lnTo>
                  <a:cubicBezTo>
                    <a:pt x="9320" y="2938"/>
                    <a:pt x="8977" y="3140"/>
                    <a:pt x="8706" y="3332"/>
                  </a:cubicBezTo>
                  <a:cubicBezTo>
                    <a:pt x="8691" y="3345"/>
                    <a:pt x="8675" y="3362"/>
                    <a:pt x="8699" y="3375"/>
                  </a:cubicBezTo>
                  <a:cubicBezTo>
                    <a:pt x="8852" y="3455"/>
                    <a:pt x="9004" y="3518"/>
                    <a:pt x="9166" y="3576"/>
                  </a:cubicBezTo>
                  <a:cubicBezTo>
                    <a:pt x="9308" y="3618"/>
                    <a:pt x="9208" y="3707"/>
                    <a:pt x="8867" y="3841"/>
                  </a:cubicBezTo>
                  <a:cubicBezTo>
                    <a:pt x="8845" y="3841"/>
                    <a:pt x="8759" y="3853"/>
                    <a:pt x="8765" y="3889"/>
                  </a:cubicBezTo>
                  <a:cubicBezTo>
                    <a:pt x="8878" y="4541"/>
                    <a:pt x="9421" y="4899"/>
                    <a:pt x="10003" y="5115"/>
                  </a:cubicBezTo>
                  <a:cubicBezTo>
                    <a:pt x="10239" y="5202"/>
                    <a:pt x="10498" y="5262"/>
                    <a:pt x="10749" y="5279"/>
                  </a:cubicBezTo>
                  <a:cubicBezTo>
                    <a:pt x="10860" y="5489"/>
                    <a:pt x="10753" y="5600"/>
                    <a:pt x="10423" y="5610"/>
                  </a:cubicBezTo>
                  <a:cubicBezTo>
                    <a:pt x="10398" y="5611"/>
                    <a:pt x="10372" y="5612"/>
                    <a:pt x="10347" y="5612"/>
                  </a:cubicBezTo>
                  <a:cubicBezTo>
                    <a:pt x="10243" y="5612"/>
                    <a:pt x="10140" y="5602"/>
                    <a:pt x="10038" y="5585"/>
                  </a:cubicBezTo>
                  <a:cubicBezTo>
                    <a:pt x="9942" y="5564"/>
                    <a:pt x="9847" y="5542"/>
                    <a:pt x="9757" y="5500"/>
                  </a:cubicBezTo>
                  <a:cubicBezTo>
                    <a:pt x="9752" y="5498"/>
                    <a:pt x="9740" y="5496"/>
                    <a:pt x="9726" y="5496"/>
                  </a:cubicBezTo>
                  <a:cubicBezTo>
                    <a:pt x="9672" y="5496"/>
                    <a:pt x="9579" y="5514"/>
                    <a:pt x="9608" y="5552"/>
                  </a:cubicBezTo>
                  <a:cubicBezTo>
                    <a:pt x="9611" y="5556"/>
                    <a:pt x="9615" y="5561"/>
                    <a:pt x="9619" y="5566"/>
                  </a:cubicBezTo>
                  <a:lnTo>
                    <a:pt x="9619" y="5566"/>
                  </a:lnTo>
                  <a:cubicBezTo>
                    <a:pt x="9615" y="5567"/>
                    <a:pt x="9610" y="5569"/>
                    <a:pt x="9606" y="5570"/>
                  </a:cubicBezTo>
                  <a:cubicBezTo>
                    <a:pt x="9615" y="5575"/>
                    <a:pt x="9624" y="5579"/>
                    <a:pt x="9634" y="5583"/>
                  </a:cubicBezTo>
                  <a:lnTo>
                    <a:pt x="9634" y="5583"/>
                  </a:lnTo>
                  <a:cubicBezTo>
                    <a:pt x="9783" y="5752"/>
                    <a:pt x="10257" y="6172"/>
                    <a:pt x="9994" y="6172"/>
                  </a:cubicBezTo>
                  <a:cubicBezTo>
                    <a:pt x="9932" y="6172"/>
                    <a:pt x="9830" y="6148"/>
                    <a:pt x="9673" y="6094"/>
                  </a:cubicBezTo>
                  <a:cubicBezTo>
                    <a:pt x="9667" y="6091"/>
                    <a:pt x="9650" y="6090"/>
                    <a:pt x="9629" y="6090"/>
                  </a:cubicBezTo>
                  <a:cubicBezTo>
                    <a:pt x="9578" y="6090"/>
                    <a:pt x="9505" y="6100"/>
                    <a:pt x="9518" y="6136"/>
                  </a:cubicBezTo>
                  <a:cubicBezTo>
                    <a:pt x="9521" y="6144"/>
                    <a:pt x="9524" y="6152"/>
                    <a:pt x="9527" y="6160"/>
                  </a:cubicBezTo>
                  <a:lnTo>
                    <a:pt x="9527" y="6160"/>
                  </a:lnTo>
                  <a:cubicBezTo>
                    <a:pt x="9526" y="6161"/>
                    <a:pt x="9524" y="6161"/>
                    <a:pt x="9523" y="6161"/>
                  </a:cubicBezTo>
                  <a:cubicBezTo>
                    <a:pt x="9525" y="6162"/>
                    <a:pt x="9526" y="6163"/>
                    <a:pt x="9528" y="6163"/>
                  </a:cubicBezTo>
                  <a:lnTo>
                    <a:pt x="9528" y="6163"/>
                  </a:lnTo>
                  <a:cubicBezTo>
                    <a:pt x="9692" y="6594"/>
                    <a:pt x="9982" y="7072"/>
                    <a:pt x="10462" y="7192"/>
                  </a:cubicBezTo>
                  <a:cubicBezTo>
                    <a:pt x="10608" y="7228"/>
                    <a:pt x="10755" y="7248"/>
                    <a:pt x="10904" y="7248"/>
                  </a:cubicBezTo>
                  <a:cubicBezTo>
                    <a:pt x="10952" y="7248"/>
                    <a:pt x="11000" y="7246"/>
                    <a:pt x="11048" y="7242"/>
                  </a:cubicBezTo>
                  <a:cubicBezTo>
                    <a:pt x="11071" y="7240"/>
                    <a:pt x="11091" y="7239"/>
                    <a:pt x="11109" y="7239"/>
                  </a:cubicBezTo>
                  <a:cubicBezTo>
                    <a:pt x="11465" y="7239"/>
                    <a:pt x="10631" y="7646"/>
                    <a:pt x="10490" y="7684"/>
                  </a:cubicBezTo>
                  <a:cubicBezTo>
                    <a:pt x="10474" y="7688"/>
                    <a:pt x="10415" y="7707"/>
                    <a:pt x="10437" y="7735"/>
                  </a:cubicBezTo>
                  <a:cubicBezTo>
                    <a:pt x="10634" y="7984"/>
                    <a:pt x="10937" y="8048"/>
                    <a:pt x="11245" y="8074"/>
                  </a:cubicBezTo>
                  <a:cubicBezTo>
                    <a:pt x="11288" y="8077"/>
                    <a:pt x="11816" y="8106"/>
                    <a:pt x="11771" y="8165"/>
                  </a:cubicBezTo>
                  <a:cubicBezTo>
                    <a:pt x="11610" y="8385"/>
                    <a:pt x="11248" y="8488"/>
                    <a:pt x="10926" y="8488"/>
                  </a:cubicBezTo>
                  <a:cubicBezTo>
                    <a:pt x="10790" y="8488"/>
                    <a:pt x="10660" y="8469"/>
                    <a:pt x="10557" y="8433"/>
                  </a:cubicBezTo>
                  <a:cubicBezTo>
                    <a:pt x="10552" y="8432"/>
                    <a:pt x="10543" y="8431"/>
                    <a:pt x="10533" y="8431"/>
                  </a:cubicBezTo>
                  <a:cubicBezTo>
                    <a:pt x="10477" y="8431"/>
                    <a:pt x="10363" y="8456"/>
                    <a:pt x="10416" y="8491"/>
                  </a:cubicBezTo>
                  <a:cubicBezTo>
                    <a:pt x="10836" y="8766"/>
                    <a:pt x="12132" y="8938"/>
                    <a:pt x="10774" y="9259"/>
                  </a:cubicBezTo>
                  <a:cubicBezTo>
                    <a:pt x="10761" y="9262"/>
                    <a:pt x="10697" y="9286"/>
                    <a:pt x="10721" y="9310"/>
                  </a:cubicBezTo>
                  <a:cubicBezTo>
                    <a:pt x="11118" y="9710"/>
                    <a:pt x="11568" y="9956"/>
                    <a:pt x="12125" y="10048"/>
                  </a:cubicBezTo>
                  <a:cubicBezTo>
                    <a:pt x="12209" y="10061"/>
                    <a:pt x="12294" y="10066"/>
                    <a:pt x="12379" y="10066"/>
                  </a:cubicBezTo>
                  <a:cubicBezTo>
                    <a:pt x="12485" y="10066"/>
                    <a:pt x="12591" y="10059"/>
                    <a:pt x="12695" y="10050"/>
                  </a:cubicBezTo>
                  <a:cubicBezTo>
                    <a:pt x="12745" y="10046"/>
                    <a:pt x="12785" y="10044"/>
                    <a:pt x="12817" y="10044"/>
                  </a:cubicBezTo>
                  <a:cubicBezTo>
                    <a:pt x="13219" y="10044"/>
                    <a:pt x="12303" y="10338"/>
                    <a:pt x="12108" y="10338"/>
                  </a:cubicBezTo>
                  <a:cubicBezTo>
                    <a:pt x="12107" y="10338"/>
                    <a:pt x="12105" y="10338"/>
                    <a:pt x="12103" y="10338"/>
                  </a:cubicBezTo>
                  <a:cubicBezTo>
                    <a:pt x="12102" y="10338"/>
                    <a:pt x="12101" y="10338"/>
                    <a:pt x="12100" y="10338"/>
                  </a:cubicBezTo>
                  <a:cubicBezTo>
                    <a:pt x="12070" y="10338"/>
                    <a:pt x="11957" y="10350"/>
                    <a:pt x="11985" y="10395"/>
                  </a:cubicBezTo>
                  <a:cubicBezTo>
                    <a:pt x="12185" y="10715"/>
                    <a:pt x="12616" y="10943"/>
                    <a:pt x="12958" y="11072"/>
                  </a:cubicBezTo>
                  <a:cubicBezTo>
                    <a:pt x="13074" y="11114"/>
                    <a:pt x="13192" y="11165"/>
                    <a:pt x="13313" y="11181"/>
                  </a:cubicBezTo>
                  <a:cubicBezTo>
                    <a:pt x="13368" y="11188"/>
                    <a:pt x="13434" y="11209"/>
                    <a:pt x="13488" y="11234"/>
                  </a:cubicBezTo>
                  <a:lnTo>
                    <a:pt x="13488" y="11234"/>
                  </a:lnTo>
                  <a:cubicBezTo>
                    <a:pt x="13514" y="11218"/>
                    <a:pt x="13540" y="11201"/>
                    <a:pt x="13566" y="11182"/>
                  </a:cubicBezTo>
                  <a:cubicBezTo>
                    <a:pt x="13614" y="11147"/>
                    <a:pt x="13558" y="11131"/>
                    <a:pt x="13523" y="11131"/>
                  </a:cubicBezTo>
                  <a:cubicBezTo>
                    <a:pt x="13521" y="11131"/>
                    <a:pt x="13520" y="11131"/>
                    <a:pt x="13519" y="11131"/>
                  </a:cubicBezTo>
                  <a:cubicBezTo>
                    <a:pt x="13513" y="11131"/>
                    <a:pt x="13507" y="11131"/>
                    <a:pt x="13502" y="11131"/>
                  </a:cubicBezTo>
                  <a:cubicBezTo>
                    <a:pt x="13074" y="11131"/>
                    <a:pt x="12440" y="10775"/>
                    <a:pt x="12177" y="10421"/>
                  </a:cubicBezTo>
                  <a:lnTo>
                    <a:pt x="12177" y="10421"/>
                  </a:lnTo>
                  <a:cubicBezTo>
                    <a:pt x="12566" y="10413"/>
                    <a:pt x="12961" y="10321"/>
                    <a:pt x="13150" y="9946"/>
                  </a:cubicBezTo>
                  <a:cubicBezTo>
                    <a:pt x="13163" y="9922"/>
                    <a:pt x="13130" y="9916"/>
                    <a:pt x="13097" y="9916"/>
                  </a:cubicBezTo>
                  <a:cubicBezTo>
                    <a:pt x="13072" y="9916"/>
                    <a:pt x="13046" y="9919"/>
                    <a:pt x="13040" y="9921"/>
                  </a:cubicBezTo>
                  <a:cubicBezTo>
                    <a:pt x="12845" y="9969"/>
                    <a:pt x="12643" y="9996"/>
                    <a:pt x="12442" y="9996"/>
                  </a:cubicBezTo>
                  <a:cubicBezTo>
                    <a:pt x="12085" y="9996"/>
                    <a:pt x="11730" y="9912"/>
                    <a:pt x="11422" y="9718"/>
                  </a:cubicBezTo>
                  <a:cubicBezTo>
                    <a:pt x="11297" y="9640"/>
                    <a:pt x="10742" y="9359"/>
                    <a:pt x="11099" y="9254"/>
                  </a:cubicBezTo>
                  <a:cubicBezTo>
                    <a:pt x="11325" y="9187"/>
                    <a:pt x="11553" y="9074"/>
                    <a:pt x="11601" y="8828"/>
                  </a:cubicBezTo>
                  <a:cubicBezTo>
                    <a:pt x="11606" y="8804"/>
                    <a:pt x="11576" y="8798"/>
                    <a:pt x="11555" y="8796"/>
                  </a:cubicBezTo>
                  <a:cubicBezTo>
                    <a:pt x="11274" y="8777"/>
                    <a:pt x="10979" y="8708"/>
                    <a:pt x="10732" y="8563"/>
                  </a:cubicBezTo>
                  <a:lnTo>
                    <a:pt x="10732" y="8563"/>
                  </a:lnTo>
                  <a:cubicBezTo>
                    <a:pt x="10754" y="8564"/>
                    <a:pt x="10777" y="8565"/>
                    <a:pt x="10799" y="8565"/>
                  </a:cubicBezTo>
                  <a:cubicBezTo>
                    <a:pt x="10894" y="8565"/>
                    <a:pt x="10989" y="8556"/>
                    <a:pt x="11075" y="8543"/>
                  </a:cubicBezTo>
                  <a:cubicBezTo>
                    <a:pt x="11385" y="8500"/>
                    <a:pt x="11834" y="8428"/>
                    <a:pt x="11957" y="8094"/>
                  </a:cubicBezTo>
                  <a:cubicBezTo>
                    <a:pt x="11965" y="8068"/>
                    <a:pt x="11928" y="8064"/>
                    <a:pt x="11912" y="8062"/>
                  </a:cubicBezTo>
                  <a:cubicBezTo>
                    <a:pt x="11712" y="8035"/>
                    <a:pt x="11512" y="8035"/>
                    <a:pt x="11311" y="8012"/>
                  </a:cubicBezTo>
                  <a:cubicBezTo>
                    <a:pt x="11270" y="8007"/>
                    <a:pt x="10491" y="7765"/>
                    <a:pt x="10683" y="7714"/>
                  </a:cubicBezTo>
                  <a:cubicBezTo>
                    <a:pt x="10995" y="7630"/>
                    <a:pt x="11234" y="7429"/>
                    <a:pt x="11444" y="7192"/>
                  </a:cubicBezTo>
                  <a:cubicBezTo>
                    <a:pt x="11476" y="7156"/>
                    <a:pt x="11419" y="7151"/>
                    <a:pt x="11384" y="7151"/>
                  </a:cubicBezTo>
                  <a:cubicBezTo>
                    <a:pt x="11375" y="7151"/>
                    <a:pt x="11368" y="7152"/>
                    <a:pt x="11364" y="7152"/>
                  </a:cubicBezTo>
                  <a:cubicBezTo>
                    <a:pt x="11267" y="7163"/>
                    <a:pt x="11174" y="7169"/>
                    <a:pt x="11085" y="7169"/>
                  </a:cubicBezTo>
                  <a:cubicBezTo>
                    <a:pt x="10423" y="7169"/>
                    <a:pt x="9981" y="6859"/>
                    <a:pt x="9717" y="6220"/>
                  </a:cubicBezTo>
                  <a:lnTo>
                    <a:pt x="9717" y="6220"/>
                  </a:lnTo>
                  <a:cubicBezTo>
                    <a:pt x="9801" y="6240"/>
                    <a:pt x="9881" y="6250"/>
                    <a:pt x="9963" y="6250"/>
                  </a:cubicBezTo>
                  <a:cubicBezTo>
                    <a:pt x="10059" y="6250"/>
                    <a:pt x="10158" y="6236"/>
                    <a:pt x="10268" y="6206"/>
                  </a:cubicBezTo>
                  <a:cubicBezTo>
                    <a:pt x="10285" y="6200"/>
                    <a:pt x="10339" y="6182"/>
                    <a:pt x="10321" y="6154"/>
                  </a:cubicBezTo>
                  <a:cubicBezTo>
                    <a:pt x="10194" y="5969"/>
                    <a:pt x="10024" y="5823"/>
                    <a:pt x="9873" y="5658"/>
                  </a:cubicBezTo>
                  <a:lnTo>
                    <a:pt x="9873" y="5658"/>
                  </a:lnTo>
                  <a:cubicBezTo>
                    <a:pt x="10005" y="5688"/>
                    <a:pt x="10157" y="5708"/>
                    <a:pt x="10305" y="5708"/>
                  </a:cubicBezTo>
                  <a:cubicBezTo>
                    <a:pt x="10652" y="5708"/>
                    <a:pt x="10976" y="5598"/>
                    <a:pt x="10963" y="5253"/>
                  </a:cubicBezTo>
                  <a:cubicBezTo>
                    <a:pt x="10961" y="5233"/>
                    <a:pt x="10928" y="5229"/>
                    <a:pt x="10916" y="5229"/>
                  </a:cubicBezTo>
                  <a:cubicBezTo>
                    <a:pt x="10310" y="5188"/>
                    <a:pt x="9533" y="4963"/>
                    <a:pt x="9159" y="4443"/>
                  </a:cubicBezTo>
                  <a:cubicBezTo>
                    <a:pt x="9131" y="4403"/>
                    <a:pt x="8832" y="3927"/>
                    <a:pt x="8991" y="3923"/>
                  </a:cubicBezTo>
                  <a:cubicBezTo>
                    <a:pt x="9060" y="3922"/>
                    <a:pt x="9133" y="3915"/>
                    <a:pt x="9200" y="3897"/>
                  </a:cubicBezTo>
                  <a:cubicBezTo>
                    <a:pt x="9375" y="3851"/>
                    <a:pt x="9488" y="3804"/>
                    <a:pt x="9617" y="3673"/>
                  </a:cubicBezTo>
                  <a:cubicBezTo>
                    <a:pt x="9629" y="3664"/>
                    <a:pt x="9629" y="3647"/>
                    <a:pt x="9611" y="3640"/>
                  </a:cubicBezTo>
                  <a:cubicBezTo>
                    <a:pt x="9401" y="3567"/>
                    <a:pt x="9177" y="3512"/>
                    <a:pt x="8978" y="3409"/>
                  </a:cubicBezTo>
                  <a:cubicBezTo>
                    <a:pt x="8788" y="3310"/>
                    <a:pt x="9048" y="3214"/>
                    <a:pt x="9120" y="3156"/>
                  </a:cubicBezTo>
                  <a:cubicBezTo>
                    <a:pt x="9342" y="2972"/>
                    <a:pt x="9522" y="2797"/>
                    <a:pt x="9523" y="2498"/>
                  </a:cubicBezTo>
                  <a:cubicBezTo>
                    <a:pt x="9523" y="2480"/>
                    <a:pt x="9505" y="2474"/>
                    <a:pt x="9481" y="2474"/>
                  </a:cubicBezTo>
                  <a:cubicBezTo>
                    <a:pt x="9442" y="2474"/>
                    <a:pt x="9386" y="2491"/>
                    <a:pt x="9375" y="2497"/>
                  </a:cubicBezTo>
                  <a:cubicBezTo>
                    <a:pt x="9306" y="2531"/>
                    <a:pt x="8947" y="2704"/>
                    <a:pt x="8791" y="2704"/>
                  </a:cubicBezTo>
                  <a:cubicBezTo>
                    <a:pt x="8710" y="2704"/>
                    <a:pt x="8683" y="2659"/>
                    <a:pt x="8775" y="2526"/>
                  </a:cubicBezTo>
                  <a:cubicBezTo>
                    <a:pt x="8860" y="2405"/>
                    <a:pt x="8960" y="2280"/>
                    <a:pt x="9019" y="2142"/>
                  </a:cubicBezTo>
                  <a:cubicBezTo>
                    <a:pt x="9109" y="1930"/>
                    <a:pt x="9138" y="1783"/>
                    <a:pt x="9107" y="1553"/>
                  </a:cubicBezTo>
                  <a:cubicBezTo>
                    <a:pt x="9105" y="1534"/>
                    <a:pt x="9085" y="1528"/>
                    <a:pt x="9060" y="1528"/>
                  </a:cubicBezTo>
                  <a:cubicBezTo>
                    <a:pt x="9022" y="1528"/>
                    <a:pt x="8972" y="1543"/>
                    <a:pt x="8960" y="1552"/>
                  </a:cubicBezTo>
                  <a:cubicBezTo>
                    <a:pt x="8735" y="1697"/>
                    <a:pt x="8589" y="1906"/>
                    <a:pt x="8405" y="2089"/>
                  </a:cubicBezTo>
                  <a:cubicBezTo>
                    <a:pt x="8324" y="2170"/>
                    <a:pt x="8223" y="2247"/>
                    <a:pt x="8160" y="2247"/>
                  </a:cubicBezTo>
                  <a:cubicBezTo>
                    <a:pt x="8106" y="2247"/>
                    <a:pt x="8080" y="2193"/>
                    <a:pt x="8114" y="2040"/>
                  </a:cubicBezTo>
                  <a:cubicBezTo>
                    <a:pt x="8159" y="1836"/>
                    <a:pt x="8203" y="1629"/>
                    <a:pt x="8242" y="1422"/>
                  </a:cubicBezTo>
                  <a:cubicBezTo>
                    <a:pt x="8288" y="1190"/>
                    <a:pt x="8628" y="104"/>
                    <a:pt x="8261" y="20"/>
                  </a:cubicBezTo>
                  <a:cubicBezTo>
                    <a:pt x="8205" y="7"/>
                    <a:pt x="8155" y="1"/>
                    <a:pt x="8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8"/>
            <p:cNvSpPr/>
            <p:nvPr/>
          </p:nvSpPr>
          <p:spPr>
            <a:xfrm>
              <a:off x="6009213" y="2436533"/>
              <a:ext cx="166821" cy="334777"/>
            </a:xfrm>
            <a:custGeom>
              <a:rect b="b" l="l" r="r" t="t"/>
              <a:pathLst>
                <a:path extrusionOk="0" h="18591" w="9264">
                  <a:moveTo>
                    <a:pt x="4614" y="1"/>
                  </a:moveTo>
                  <a:cubicBezTo>
                    <a:pt x="4554" y="1"/>
                    <a:pt x="4493" y="9"/>
                    <a:pt x="4435" y="27"/>
                  </a:cubicBezTo>
                  <a:cubicBezTo>
                    <a:pt x="4553" y="244"/>
                    <a:pt x="4751" y="395"/>
                    <a:pt x="4869" y="613"/>
                  </a:cubicBezTo>
                  <a:cubicBezTo>
                    <a:pt x="4652" y="657"/>
                    <a:pt x="4375" y="635"/>
                    <a:pt x="4236" y="852"/>
                  </a:cubicBezTo>
                  <a:cubicBezTo>
                    <a:pt x="4335" y="852"/>
                    <a:pt x="4453" y="873"/>
                    <a:pt x="4553" y="916"/>
                  </a:cubicBezTo>
                  <a:cubicBezTo>
                    <a:pt x="4474" y="1352"/>
                    <a:pt x="4040" y="2283"/>
                    <a:pt x="3567" y="2608"/>
                  </a:cubicBezTo>
                  <a:cubicBezTo>
                    <a:pt x="3733" y="2564"/>
                    <a:pt x="3906" y="2526"/>
                    <a:pt x="4038" y="2503"/>
                  </a:cubicBezTo>
                  <a:lnTo>
                    <a:pt x="4038" y="2503"/>
                  </a:lnTo>
                  <a:cubicBezTo>
                    <a:pt x="3880" y="3198"/>
                    <a:pt x="3365" y="4566"/>
                    <a:pt x="2632" y="4718"/>
                  </a:cubicBezTo>
                  <a:cubicBezTo>
                    <a:pt x="2732" y="4745"/>
                    <a:pt x="2834" y="4758"/>
                    <a:pt x="2936" y="4758"/>
                  </a:cubicBezTo>
                  <a:cubicBezTo>
                    <a:pt x="3159" y="4758"/>
                    <a:pt x="3385" y="4699"/>
                    <a:pt x="3602" y="4609"/>
                  </a:cubicBezTo>
                  <a:lnTo>
                    <a:pt x="3602" y="4609"/>
                  </a:lnTo>
                  <a:cubicBezTo>
                    <a:pt x="3464" y="4999"/>
                    <a:pt x="3403" y="5347"/>
                    <a:pt x="3108" y="5608"/>
                  </a:cubicBezTo>
                  <a:cubicBezTo>
                    <a:pt x="3183" y="5620"/>
                    <a:pt x="3258" y="5626"/>
                    <a:pt x="3334" y="5626"/>
                  </a:cubicBezTo>
                  <a:cubicBezTo>
                    <a:pt x="3517" y="5626"/>
                    <a:pt x="3703" y="5595"/>
                    <a:pt x="3899" y="5565"/>
                  </a:cubicBezTo>
                  <a:lnTo>
                    <a:pt x="3899" y="5565"/>
                  </a:lnTo>
                  <a:cubicBezTo>
                    <a:pt x="3741" y="6172"/>
                    <a:pt x="3701" y="6758"/>
                    <a:pt x="3424" y="7345"/>
                  </a:cubicBezTo>
                  <a:cubicBezTo>
                    <a:pt x="3435" y="7331"/>
                    <a:pt x="3443" y="7319"/>
                    <a:pt x="3453" y="7306"/>
                  </a:cubicBezTo>
                  <a:lnTo>
                    <a:pt x="3453" y="7306"/>
                  </a:lnTo>
                  <a:cubicBezTo>
                    <a:pt x="3179" y="7703"/>
                    <a:pt x="2909" y="8032"/>
                    <a:pt x="2513" y="8345"/>
                  </a:cubicBezTo>
                  <a:cubicBezTo>
                    <a:pt x="2535" y="8349"/>
                    <a:pt x="2560" y="8350"/>
                    <a:pt x="2585" y="8350"/>
                  </a:cubicBezTo>
                  <a:cubicBezTo>
                    <a:pt x="2851" y="8350"/>
                    <a:pt x="3263" y="8154"/>
                    <a:pt x="3462" y="7976"/>
                  </a:cubicBezTo>
                  <a:lnTo>
                    <a:pt x="3462" y="7976"/>
                  </a:lnTo>
                  <a:cubicBezTo>
                    <a:pt x="3244" y="8192"/>
                    <a:pt x="3105" y="8474"/>
                    <a:pt x="2928" y="8713"/>
                  </a:cubicBezTo>
                  <a:cubicBezTo>
                    <a:pt x="2729" y="8930"/>
                    <a:pt x="2512" y="8995"/>
                    <a:pt x="2293" y="9170"/>
                  </a:cubicBezTo>
                  <a:cubicBezTo>
                    <a:pt x="2337" y="9174"/>
                    <a:pt x="2379" y="9176"/>
                    <a:pt x="2421" y="9176"/>
                  </a:cubicBezTo>
                  <a:cubicBezTo>
                    <a:pt x="2569" y="9176"/>
                    <a:pt x="2709" y="9145"/>
                    <a:pt x="2847" y="9060"/>
                  </a:cubicBezTo>
                  <a:lnTo>
                    <a:pt x="2847" y="9060"/>
                  </a:lnTo>
                  <a:cubicBezTo>
                    <a:pt x="2788" y="9625"/>
                    <a:pt x="2512" y="10168"/>
                    <a:pt x="1996" y="10342"/>
                  </a:cubicBezTo>
                  <a:cubicBezTo>
                    <a:pt x="2108" y="10323"/>
                    <a:pt x="2233" y="10292"/>
                    <a:pt x="2361" y="10292"/>
                  </a:cubicBezTo>
                  <a:cubicBezTo>
                    <a:pt x="2391" y="10292"/>
                    <a:pt x="2421" y="10294"/>
                    <a:pt x="2451" y="10298"/>
                  </a:cubicBezTo>
                  <a:cubicBezTo>
                    <a:pt x="2332" y="10950"/>
                    <a:pt x="1797" y="11449"/>
                    <a:pt x="1323" y="11819"/>
                  </a:cubicBezTo>
                  <a:cubicBezTo>
                    <a:pt x="1382" y="11829"/>
                    <a:pt x="1438" y="11833"/>
                    <a:pt x="1492" y="11833"/>
                  </a:cubicBezTo>
                  <a:cubicBezTo>
                    <a:pt x="1673" y="11833"/>
                    <a:pt x="1832" y="11787"/>
                    <a:pt x="2015" y="11752"/>
                  </a:cubicBezTo>
                  <a:lnTo>
                    <a:pt x="2015" y="11752"/>
                  </a:lnTo>
                  <a:cubicBezTo>
                    <a:pt x="1855" y="12144"/>
                    <a:pt x="1322" y="12382"/>
                    <a:pt x="965" y="12534"/>
                  </a:cubicBezTo>
                  <a:cubicBezTo>
                    <a:pt x="1204" y="12534"/>
                    <a:pt x="1440" y="12514"/>
                    <a:pt x="1657" y="12404"/>
                  </a:cubicBezTo>
                  <a:lnTo>
                    <a:pt x="1657" y="12404"/>
                  </a:lnTo>
                  <a:cubicBezTo>
                    <a:pt x="1677" y="12818"/>
                    <a:pt x="1380" y="13230"/>
                    <a:pt x="1123" y="13491"/>
                  </a:cubicBezTo>
                  <a:cubicBezTo>
                    <a:pt x="1359" y="13491"/>
                    <a:pt x="1558" y="13361"/>
                    <a:pt x="1776" y="13273"/>
                  </a:cubicBezTo>
                  <a:lnTo>
                    <a:pt x="1776" y="13273"/>
                  </a:lnTo>
                  <a:cubicBezTo>
                    <a:pt x="1677" y="13686"/>
                    <a:pt x="1082" y="14056"/>
                    <a:pt x="746" y="14163"/>
                  </a:cubicBezTo>
                  <a:cubicBezTo>
                    <a:pt x="836" y="14222"/>
                    <a:pt x="954" y="14246"/>
                    <a:pt x="1075" y="14246"/>
                  </a:cubicBezTo>
                  <a:cubicBezTo>
                    <a:pt x="1221" y="14246"/>
                    <a:pt x="1371" y="14211"/>
                    <a:pt x="1479" y="14163"/>
                  </a:cubicBezTo>
                  <a:lnTo>
                    <a:pt x="1479" y="14163"/>
                  </a:lnTo>
                  <a:cubicBezTo>
                    <a:pt x="1104" y="14447"/>
                    <a:pt x="748" y="15010"/>
                    <a:pt x="292" y="15098"/>
                  </a:cubicBezTo>
                  <a:cubicBezTo>
                    <a:pt x="387" y="15215"/>
                    <a:pt x="544" y="15239"/>
                    <a:pt x="702" y="15239"/>
                  </a:cubicBezTo>
                  <a:cubicBezTo>
                    <a:pt x="809" y="15239"/>
                    <a:pt x="917" y="15228"/>
                    <a:pt x="1005" y="15228"/>
                  </a:cubicBezTo>
                  <a:cubicBezTo>
                    <a:pt x="944" y="15640"/>
                    <a:pt x="549" y="16009"/>
                    <a:pt x="253" y="16183"/>
                  </a:cubicBezTo>
                  <a:cubicBezTo>
                    <a:pt x="331" y="16209"/>
                    <a:pt x="421" y="16221"/>
                    <a:pt x="513" y="16221"/>
                  </a:cubicBezTo>
                  <a:cubicBezTo>
                    <a:pt x="656" y="16221"/>
                    <a:pt x="805" y="16192"/>
                    <a:pt x="926" y="16139"/>
                  </a:cubicBezTo>
                  <a:lnTo>
                    <a:pt x="926" y="16139"/>
                  </a:lnTo>
                  <a:cubicBezTo>
                    <a:pt x="768" y="16225"/>
                    <a:pt x="55" y="16617"/>
                    <a:pt x="39" y="16856"/>
                  </a:cubicBezTo>
                  <a:cubicBezTo>
                    <a:pt x="0" y="17398"/>
                    <a:pt x="1386" y="17833"/>
                    <a:pt x="1742" y="17919"/>
                  </a:cubicBezTo>
                  <a:cubicBezTo>
                    <a:pt x="2475" y="18136"/>
                    <a:pt x="3227" y="18310"/>
                    <a:pt x="3979" y="18355"/>
                  </a:cubicBezTo>
                  <a:cubicBezTo>
                    <a:pt x="4788" y="18388"/>
                    <a:pt x="5587" y="18590"/>
                    <a:pt x="6401" y="18590"/>
                  </a:cubicBezTo>
                  <a:cubicBezTo>
                    <a:pt x="6641" y="18590"/>
                    <a:pt x="6883" y="18572"/>
                    <a:pt x="7126" y="18528"/>
                  </a:cubicBezTo>
                  <a:lnTo>
                    <a:pt x="9125" y="17138"/>
                  </a:lnTo>
                  <a:cubicBezTo>
                    <a:pt x="8669" y="16617"/>
                    <a:pt x="8253" y="16008"/>
                    <a:pt x="8174" y="15249"/>
                  </a:cubicBezTo>
                  <a:lnTo>
                    <a:pt x="8174" y="15249"/>
                  </a:lnTo>
                  <a:cubicBezTo>
                    <a:pt x="8431" y="15402"/>
                    <a:pt x="8728" y="15466"/>
                    <a:pt x="9005" y="15466"/>
                  </a:cubicBezTo>
                  <a:cubicBezTo>
                    <a:pt x="8808" y="15140"/>
                    <a:pt x="8491" y="14945"/>
                    <a:pt x="8313" y="14597"/>
                  </a:cubicBezTo>
                  <a:cubicBezTo>
                    <a:pt x="8174" y="14338"/>
                    <a:pt x="8114" y="14010"/>
                    <a:pt x="8035" y="13729"/>
                  </a:cubicBezTo>
                  <a:lnTo>
                    <a:pt x="8035" y="13729"/>
                  </a:lnTo>
                  <a:cubicBezTo>
                    <a:pt x="8155" y="13750"/>
                    <a:pt x="8273" y="13794"/>
                    <a:pt x="8412" y="13817"/>
                  </a:cubicBezTo>
                  <a:cubicBezTo>
                    <a:pt x="8412" y="13598"/>
                    <a:pt x="8273" y="13361"/>
                    <a:pt x="8214" y="13142"/>
                  </a:cubicBezTo>
                  <a:lnTo>
                    <a:pt x="8214" y="13142"/>
                  </a:lnTo>
                  <a:cubicBezTo>
                    <a:pt x="8431" y="13404"/>
                    <a:pt x="8787" y="13578"/>
                    <a:pt x="9065" y="13708"/>
                  </a:cubicBezTo>
                  <a:cubicBezTo>
                    <a:pt x="8887" y="13187"/>
                    <a:pt x="8570" y="12687"/>
                    <a:pt x="8353" y="12166"/>
                  </a:cubicBezTo>
                  <a:lnTo>
                    <a:pt x="8353" y="12166"/>
                  </a:lnTo>
                  <a:cubicBezTo>
                    <a:pt x="8597" y="12269"/>
                    <a:pt x="8841" y="12449"/>
                    <a:pt x="9118" y="12449"/>
                  </a:cubicBezTo>
                  <a:cubicBezTo>
                    <a:pt x="9133" y="12449"/>
                    <a:pt x="9149" y="12449"/>
                    <a:pt x="9165" y="12447"/>
                  </a:cubicBezTo>
                  <a:cubicBezTo>
                    <a:pt x="9007" y="12188"/>
                    <a:pt x="8808" y="11992"/>
                    <a:pt x="8651" y="11752"/>
                  </a:cubicBezTo>
                  <a:lnTo>
                    <a:pt x="8651" y="11752"/>
                  </a:lnTo>
                  <a:cubicBezTo>
                    <a:pt x="8766" y="11778"/>
                    <a:pt x="8881" y="11789"/>
                    <a:pt x="9001" y="11789"/>
                  </a:cubicBezTo>
                  <a:cubicBezTo>
                    <a:pt x="9086" y="11789"/>
                    <a:pt x="9173" y="11784"/>
                    <a:pt x="9264" y="11775"/>
                  </a:cubicBezTo>
                  <a:cubicBezTo>
                    <a:pt x="9085" y="11383"/>
                    <a:pt x="8431" y="10841"/>
                    <a:pt x="8096" y="10536"/>
                  </a:cubicBezTo>
                  <a:cubicBezTo>
                    <a:pt x="7700" y="10168"/>
                    <a:pt x="7480" y="9712"/>
                    <a:pt x="7322" y="9170"/>
                  </a:cubicBezTo>
                  <a:lnTo>
                    <a:pt x="7322" y="9170"/>
                  </a:lnTo>
                  <a:cubicBezTo>
                    <a:pt x="7579" y="9256"/>
                    <a:pt x="7818" y="9386"/>
                    <a:pt x="8075" y="9408"/>
                  </a:cubicBezTo>
                  <a:cubicBezTo>
                    <a:pt x="7799" y="8930"/>
                    <a:pt x="7501" y="8583"/>
                    <a:pt x="7343" y="8018"/>
                  </a:cubicBezTo>
                  <a:lnTo>
                    <a:pt x="7343" y="8018"/>
                  </a:lnTo>
                  <a:cubicBezTo>
                    <a:pt x="7582" y="8279"/>
                    <a:pt x="7977" y="8235"/>
                    <a:pt x="8273" y="8279"/>
                  </a:cubicBezTo>
                  <a:cubicBezTo>
                    <a:pt x="7877" y="7931"/>
                    <a:pt x="7561" y="7518"/>
                    <a:pt x="7284" y="7062"/>
                  </a:cubicBezTo>
                  <a:cubicBezTo>
                    <a:pt x="7035" y="6686"/>
                    <a:pt x="6928" y="6607"/>
                    <a:pt x="6514" y="5993"/>
                  </a:cubicBezTo>
                  <a:cubicBezTo>
                    <a:pt x="6474" y="5886"/>
                    <a:pt x="6432" y="5777"/>
                    <a:pt x="6393" y="5672"/>
                  </a:cubicBezTo>
                  <a:lnTo>
                    <a:pt x="6393" y="5672"/>
                  </a:lnTo>
                  <a:cubicBezTo>
                    <a:pt x="6591" y="5739"/>
                    <a:pt x="6808" y="5739"/>
                    <a:pt x="7027" y="5739"/>
                  </a:cubicBezTo>
                  <a:cubicBezTo>
                    <a:pt x="6551" y="5500"/>
                    <a:pt x="6275" y="5131"/>
                    <a:pt x="6195" y="4588"/>
                  </a:cubicBezTo>
                  <a:lnTo>
                    <a:pt x="6195" y="4588"/>
                  </a:lnTo>
                  <a:cubicBezTo>
                    <a:pt x="6336" y="4616"/>
                    <a:pt x="6509" y="4662"/>
                    <a:pt x="6677" y="4662"/>
                  </a:cubicBezTo>
                  <a:cubicBezTo>
                    <a:pt x="6771" y="4662"/>
                    <a:pt x="6863" y="4648"/>
                    <a:pt x="6947" y="4609"/>
                  </a:cubicBezTo>
                  <a:cubicBezTo>
                    <a:pt x="6712" y="4370"/>
                    <a:pt x="6513" y="4174"/>
                    <a:pt x="6315" y="3893"/>
                  </a:cubicBezTo>
                  <a:cubicBezTo>
                    <a:pt x="6137" y="3655"/>
                    <a:pt x="6040" y="3329"/>
                    <a:pt x="5880" y="3089"/>
                  </a:cubicBezTo>
                  <a:lnTo>
                    <a:pt x="5880" y="3089"/>
                  </a:lnTo>
                  <a:cubicBezTo>
                    <a:pt x="5999" y="3144"/>
                    <a:pt x="6118" y="3166"/>
                    <a:pt x="6236" y="3166"/>
                  </a:cubicBezTo>
                  <a:cubicBezTo>
                    <a:pt x="6355" y="3166"/>
                    <a:pt x="6474" y="3144"/>
                    <a:pt x="6592" y="3111"/>
                  </a:cubicBezTo>
                  <a:cubicBezTo>
                    <a:pt x="6137" y="3003"/>
                    <a:pt x="5543" y="2374"/>
                    <a:pt x="5523" y="1831"/>
                  </a:cubicBezTo>
                  <a:lnTo>
                    <a:pt x="5523" y="1831"/>
                  </a:lnTo>
                  <a:cubicBezTo>
                    <a:pt x="5742" y="2004"/>
                    <a:pt x="5959" y="2135"/>
                    <a:pt x="6236" y="2135"/>
                  </a:cubicBezTo>
                  <a:cubicBezTo>
                    <a:pt x="6019" y="1809"/>
                    <a:pt x="5841" y="1440"/>
                    <a:pt x="5603" y="1157"/>
                  </a:cubicBezTo>
                  <a:cubicBezTo>
                    <a:pt x="5800" y="1136"/>
                    <a:pt x="5959" y="962"/>
                    <a:pt x="6037" y="788"/>
                  </a:cubicBezTo>
                  <a:lnTo>
                    <a:pt x="5365" y="788"/>
                  </a:lnTo>
                  <a:cubicBezTo>
                    <a:pt x="5504" y="678"/>
                    <a:pt x="5779" y="593"/>
                    <a:pt x="5839" y="419"/>
                  </a:cubicBezTo>
                  <a:lnTo>
                    <a:pt x="5839" y="419"/>
                  </a:lnTo>
                  <a:cubicBezTo>
                    <a:pt x="5643" y="526"/>
                    <a:pt x="5365" y="548"/>
                    <a:pt x="5147" y="614"/>
                  </a:cubicBezTo>
                  <a:lnTo>
                    <a:pt x="5247" y="571"/>
                  </a:lnTo>
                  <a:cubicBezTo>
                    <a:pt x="5229" y="225"/>
                    <a:pt x="4922" y="1"/>
                    <a:pt x="4614"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8"/>
            <p:cNvSpPr/>
            <p:nvPr/>
          </p:nvSpPr>
          <p:spPr>
            <a:xfrm>
              <a:off x="6066873" y="2483442"/>
              <a:ext cx="6519" cy="2107"/>
            </a:xfrm>
            <a:custGeom>
              <a:rect b="b" l="l" r="r" t="t"/>
              <a:pathLst>
                <a:path extrusionOk="0" h="117" w="362">
                  <a:moveTo>
                    <a:pt x="361" y="1"/>
                  </a:moveTo>
                  <a:lnTo>
                    <a:pt x="361" y="1"/>
                  </a:lnTo>
                  <a:cubicBezTo>
                    <a:pt x="227" y="36"/>
                    <a:pt x="98" y="74"/>
                    <a:pt x="0" y="114"/>
                  </a:cubicBezTo>
                  <a:cubicBezTo>
                    <a:pt x="14" y="115"/>
                    <a:pt x="27" y="116"/>
                    <a:pt x="41" y="116"/>
                  </a:cubicBezTo>
                  <a:cubicBezTo>
                    <a:pt x="146" y="116"/>
                    <a:pt x="255" y="73"/>
                    <a:pt x="361" y="1"/>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8"/>
            <p:cNvSpPr/>
            <p:nvPr/>
          </p:nvSpPr>
          <p:spPr>
            <a:xfrm>
              <a:off x="6098458" y="2454648"/>
              <a:ext cx="28470" cy="12605"/>
            </a:xfrm>
            <a:custGeom>
              <a:rect b="b" l="l" r="r" t="t"/>
              <a:pathLst>
                <a:path extrusionOk="0" h="700" w="1581">
                  <a:moveTo>
                    <a:pt x="386" y="624"/>
                  </a:moveTo>
                  <a:lnTo>
                    <a:pt x="385" y="625"/>
                  </a:lnTo>
                  <a:lnTo>
                    <a:pt x="384" y="626"/>
                  </a:lnTo>
                  <a:lnTo>
                    <a:pt x="384" y="626"/>
                  </a:lnTo>
                  <a:cubicBezTo>
                    <a:pt x="384" y="625"/>
                    <a:pt x="385" y="625"/>
                    <a:pt x="386" y="624"/>
                  </a:cubicBezTo>
                  <a:close/>
                  <a:moveTo>
                    <a:pt x="377" y="629"/>
                  </a:moveTo>
                  <a:cubicBezTo>
                    <a:pt x="377" y="629"/>
                    <a:pt x="377" y="629"/>
                    <a:pt x="377" y="629"/>
                  </a:cubicBezTo>
                  <a:lnTo>
                    <a:pt x="377" y="629"/>
                  </a:lnTo>
                  <a:lnTo>
                    <a:pt x="375" y="630"/>
                  </a:lnTo>
                  <a:cubicBezTo>
                    <a:pt x="376" y="630"/>
                    <a:pt x="376" y="629"/>
                    <a:pt x="377" y="629"/>
                  </a:cubicBezTo>
                  <a:close/>
                  <a:moveTo>
                    <a:pt x="423" y="688"/>
                  </a:moveTo>
                  <a:cubicBezTo>
                    <a:pt x="423" y="688"/>
                    <a:pt x="423" y="688"/>
                    <a:pt x="423" y="688"/>
                  </a:cubicBezTo>
                  <a:cubicBezTo>
                    <a:pt x="423" y="688"/>
                    <a:pt x="423" y="688"/>
                    <a:pt x="423" y="688"/>
                  </a:cubicBezTo>
                  <a:close/>
                  <a:moveTo>
                    <a:pt x="304" y="1"/>
                  </a:moveTo>
                  <a:cubicBezTo>
                    <a:pt x="292" y="1"/>
                    <a:pt x="280" y="5"/>
                    <a:pt x="270" y="14"/>
                  </a:cubicBezTo>
                  <a:cubicBezTo>
                    <a:pt x="254" y="28"/>
                    <a:pt x="249" y="51"/>
                    <a:pt x="256" y="69"/>
                  </a:cubicBezTo>
                  <a:cubicBezTo>
                    <a:pt x="291" y="170"/>
                    <a:pt x="320" y="283"/>
                    <a:pt x="348" y="389"/>
                  </a:cubicBezTo>
                  <a:cubicBezTo>
                    <a:pt x="361" y="443"/>
                    <a:pt x="372" y="497"/>
                    <a:pt x="378" y="552"/>
                  </a:cubicBezTo>
                  <a:cubicBezTo>
                    <a:pt x="381" y="577"/>
                    <a:pt x="383" y="605"/>
                    <a:pt x="378" y="623"/>
                  </a:cubicBezTo>
                  <a:cubicBezTo>
                    <a:pt x="378" y="624"/>
                    <a:pt x="378" y="626"/>
                    <a:pt x="377" y="627"/>
                  </a:cubicBezTo>
                  <a:lnTo>
                    <a:pt x="377" y="627"/>
                  </a:lnTo>
                  <a:cubicBezTo>
                    <a:pt x="375" y="626"/>
                    <a:pt x="370" y="626"/>
                    <a:pt x="365" y="622"/>
                  </a:cubicBezTo>
                  <a:cubicBezTo>
                    <a:pt x="285" y="570"/>
                    <a:pt x="203" y="476"/>
                    <a:pt x="145" y="389"/>
                  </a:cubicBezTo>
                  <a:cubicBezTo>
                    <a:pt x="85" y="292"/>
                    <a:pt x="42" y="191"/>
                    <a:pt x="1" y="84"/>
                  </a:cubicBezTo>
                  <a:lnTo>
                    <a:pt x="1" y="84"/>
                  </a:lnTo>
                  <a:cubicBezTo>
                    <a:pt x="23" y="195"/>
                    <a:pt x="58" y="308"/>
                    <a:pt x="108" y="408"/>
                  </a:cubicBezTo>
                  <a:cubicBezTo>
                    <a:pt x="164" y="513"/>
                    <a:pt x="225" y="605"/>
                    <a:pt x="332" y="683"/>
                  </a:cubicBezTo>
                  <a:cubicBezTo>
                    <a:pt x="343" y="689"/>
                    <a:pt x="357" y="699"/>
                    <a:pt x="383" y="699"/>
                  </a:cubicBezTo>
                  <a:cubicBezTo>
                    <a:pt x="389" y="699"/>
                    <a:pt x="395" y="699"/>
                    <a:pt x="402" y="698"/>
                  </a:cubicBezTo>
                  <a:lnTo>
                    <a:pt x="412" y="694"/>
                  </a:lnTo>
                  <a:lnTo>
                    <a:pt x="413" y="693"/>
                  </a:lnTo>
                  <a:cubicBezTo>
                    <a:pt x="421" y="689"/>
                    <a:pt x="423" y="687"/>
                    <a:pt x="423" y="687"/>
                  </a:cubicBezTo>
                  <a:lnTo>
                    <a:pt x="423" y="687"/>
                  </a:lnTo>
                  <a:cubicBezTo>
                    <a:pt x="423" y="687"/>
                    <a:pt x="423" y="688"/>
                    <a:pt x="423" y="688"/>
                  </a:cubicBezTo>
                  <a:lnTo>
                    <a:pt x="423" y="688"/>
                  </a:lnTo>
                  <a:cubicBezTo>
                    <a:pt x="423" y="688"/>
                    <a:pt x="424" y="687"/>
                    <a:pt x="424" y="687"/>
                  </a:cubicBezTo>
                  <a:lnTo>
                    <a:pt x="425" y="686"/>
                  </a:lnTo>
                  <a:lnTo>
                    <a:pt x="433" y="677"/>
                  </a:lnTo>
                  <a:cubicBezTo>
                    <a:pt x="442" y="665"/>
                    <a:pt x="447" y="653"/>
                    <a:pt x="449" y="645"/>
                  </a:cubicBezTo>
                  <a:cubicBezTo>
                    <a:pt x="460" y="608"/>
                    <a:pt x="459" y="577"/>
                    <a:pt x="457" y="547"/>
                  </a:cubicBezTo>
                  <a:cubicBezTo>
                    <a:pt x="454" y="487"/>
                    <a:pt x="445" y="430"/>
                    <a:pt x="437" y="373"/>
                  </a:cubicBezTo>
                  <a:cubicBezTo>
                    <a:pt x="431" y="342"/>
                    <a:pt x="425" y="312"/>
                    <a:pt x="418" y="283"/>
                  </a:cubicBezTo>
                  <a:lnTo>
                    <a:pt x="418" y="283"/>
                  </a:lnTo>
                  <a:cubicBezTo>
                    <a:pt x="456" y="329"/>
                    <a:pt x="495" y="375"/>
                    <a:pt x="538" y="420"/>
                  </a:cubicBezTo>
                  <a:cubicBezTo>
                    <a:pt x="641" y="530"/>
                    <a:pt x="789" y="607"/>
                    <a:pt x="940" y="629"/>
                  </a:cubicBezTo>
                  <a:lnTo>
                    <a:pt x="941" y="629"/>
                  </a:lnTo>
                  <a:cubicBezTo>
                    <a:pt x="944" y="629"/>
                    <a:pt x="947" y="629"/>
                    <a:pt x="950" y="629"/>
                  </a:cubicBezTo>
                  <a:cubicBezTo>
                    <a:pt x="976" y="629"/>
                    <a:pt x="999" y="610"/>
                    <a:pt x="1002" y="586"/>
                  </a:cubicBezTo>
                  <a:cubicBezTo>
                    <a:pt x="1003" y="574"/>
                    <a:pt x="1002" y="561"/>
                    <a:pt x="996" y="553"/>
                  </a:cubicBezTo>
                  <a:cubicBezTo>
                    <a:pt x="948" y="459"/>
                    <a:pt x="899" y="365"/>
                    <a:pt x="854" y="271"/>
                  </a:cubicBezTo>
                  <a:lnTo>
                    <a:pt x="854" y="271"/>
                  </a:lnTo>
                  <a:cubicBezTo>
                    <a:pt x="920" y="329"/>
                    <a:pt x="992" y="379"/>
                    <a:pt x="1070" y="421"/>
                  </a:cubicBezTo>
                  <a:cubicBezTo>
                    <a:pt x="1148" y="461"/>
                    <a:pt x="1233" y="489"/>
                    <a:pt x="1323" y="494"/>
                  </a:cubicBezTo>
                  <a:cubicBezTo>
                    <a:pt x="1416" y="490"/>
                    <a:pt x="1492" y="452"/>
                    <a:pt x="1576" y="452"/>
                  </a:cubicBezTo>
                  <a:cubicBezTo>
                    <a:pt x="1578" y="452"/>
                    <a:pt x="1579" y="452"/>
                    <a:pt x="1580" y="452"/>
                  </a:cubicBezTo>
                  <a:cubicBezTo>
                    <a:pt x="1562" y="449"/>
                    <a:pt x="1544" y="448"/>
                    <a:pt x="1526" y="448"/>
                  </a:cubicBezTo>
                  <a:cubicBezTo>
                    <a:pt x="1468" y="448"/>
                    <a:pt x="1409" y="461"/>
                    <a:pt x="1354" y="461"/>
                  </a:cubicBezTo>
                  <a:cubicBezTo>
                    <a:pt x="1345" y="461"/>
                    <a:pt x="1336" y="460"/>
                    <a:pt x="1327" y="459"/>
                  </a:cubicBezTo>
                  <a:cubicBezTo>
                    <a:pt x="1247" y="447"/>
                    <a:pt x="1173" y="412"/>
                    <a:pt x="1103" y="367"/>
                  </a:cubicBezTo>
                  <a:cubicBezTo>
                    <a:pt x="962" y="282"/>
                    <a:pt x="846" y="160"/>
                    <a:pt x="754" y="25"/>
                  </a:cubicBezTo>
                  <a:cubicBezTo>
                    <a:pt x="745" y="11"/>
                    <a:pt x="730" y="4"/>
                    <a:pt x="716" y="4"/>
                  </a:cubicBezTo>
                  <a:cubicBezTo>
                    <a:pt x="708" y="4"/>
                    <a:pt x="700" y="6"/>
                    <a:pt x="692" y="11"/>
                  </a:cubicBezTo>
                  <a:cubicBezTo>
                    <a:pt x="675" y="23"/>
                    <a:pt x="669" y="44"/>
                    <a:pt x="675" y="62"/>
                  </a:cubicBezTo>
                  <a:lnTo>
                    <a:pt x="675" y="66"/>
                  </a:lnTo>
                  <a:cubicBezTo>
                    <a:pt x="676" y="70"/>
                    <a:pt x="677" y="74"/>
                    <a:pt x="679" y="79"/>
                  </a:cubicBezTo>
                  <a:lnTo>
                    <a:pt x="679" y="79"/>
                  </a:lnTo>
                  <a:lnTo>
                    <a:pt x="676" y="80"/>
                  </a:lnTo>
                  <a:cubicBezTo>
                    <a:pt x="678" y="82"/>
                    <a:pt x="679" y="84"/>
                    <a:pt x="681" y="86"/>
                  </a:cubicBezTo>
                  <a:lnTo>
                    <a:pt x="681" y="86"/>
                  </a:lnTo>
                  <a:cubicBezTo>
                    <a:pt x="725" y="228"/>
                    <a:pt x="790" y="361"/>
                    <a:pt x="853" y="492"/>
                  </a:cubicBezTo>
                  <a:lnTo>
                    <a:pt x="853" y="492"/>
                  </a:lnTo>
                  <a:cubicBezTo>
                    <a:pt x="766" y="458"/>
                    <a:pt x="689" y="404"/>
                    <a:pt x="619" y="337"/>
                  </a:cubicBezTo>
                  <a:cubicBezTo>
                    <a:pt x="523" y="243"/>
                    <a:pt x="438" y="128"/>
                    <a:pt x="343" y="19"/>
                  </a:cubicBezTo>
                  <a:cubicBezTo>
                    <a:pt x="333" y="7"/>
                    <a:pt x="319" y="1"/>
                    <a:pt x="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8"/>
            <p:cNvSpPr/>
            <p:nvPr/>
          </p:nvSpPr>
          <p:spPr>
            <a:xfrm>
              <a:off x="6083530" y="2454162"/>
              <a:ext cx="10372" cy="12101"/>
            </a:xfrm>
            <a:custGeom>
              <a:rect b="b" l="l" r="r" t="t"/>
              <a:pathLst>
                <a:path extrusionOk="0" h="672" w="576">
                  <a:moveTo>
                    <a:pt x="134" y="0"/>
                  </a:moveTo>
                  <a:cubicBezTo>
                    <a:pt x="110" y="102"/>
                    <a:pt x="82" y="200"/>
                    <a:pt x="55" y="300"/>
                  </a:cubicBezTo>
                  <a:cubicBezTo>
                    <a:pt x="26" y="399"/>
                    <a:pt x="4" y="503"/>
                    <a:pt x="3" y="614"/>
                  </a:cubicBezTo>
                  <a:cubicBezTo>
                    <a:pt x="1" y="644"/>
                    <a:pt x="26" y="669"/>
                    <a:pt x="58" y="671"/>
                  </a:cubicBezTo>
                  <a:cubicBezTo>
                    <a:pt x="65" y="671"/>
                    <a:pt x="73" y="669"/>
                    <a:pt x="80" y="666"/>
                  </a:cubicBezTo>
                  <a:cubicBezTo>
                    <a:pt x="190" y="622"/>
                    <a:pt x="286" y="558"/>
                    <a:pt x="368" y="482"/>
                  </a:cubicBezTo>
                  <a:cubicBezTo>
                    <a:pt x="449" y="408"/>
                    <a:pt x="524" y="322"/>
                    <a:pt x="575" y="221"/>
                  </a:cubicBezTo>
                  <a:lnTo>
                    <a:pt x="575" y="221"/>
                  </a:lnTo>
                  <a:cubicBezTo>
                    <a:pt x="425" y="337"/>
                    <a:pt x="276" y="447"/>
                    <a:pt x="118" y="525"/>
                  </a:cubicBezTo>
                  <a:lnTo>
                    <a:pt x="118" y="525"/>
                  </a:lnTo>
                  <a:cubicBezTo>
                    <a:pt x="131" y="358"/>
                    <a:pt x="171" y="179"/>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8"/>
            <p:cNvSpPr/>
            <p:nvPr/>
          </p:nvSpPr>
          <p:spPr>
            <a:xfrm>
              <a:off x="6113476" y="2497380"/>
              <a:ext cx="26597" cy="15018"/>
            </a:xfrm>
            <a:custGeom>
              <a:rect b="b" l="l" r="r" t="t"/>
              <a:pathLst>
                <a:path extrusionOk="0" h="834" w="1477">
                  <a:moveTo>
                    <a:pt x="835" y="1"/>
                  </a:moveTo>
                  <a:cubicBezTo>
                    <a:pt x="829" y="1"/>
                    <a:pt x="822" y="2"/>
                    <a:pt x="816" y="6"/>
                  </a:cubicBezTo>
                  <a:cubicBezTo>
                    <a:pt x="799" y="15"/>
                    <a:pt x="793" y="37"/>
                    <a:pt x="801" y="55"/>
                  </a:cubicBezTo>
                  <a:lnTo>
                    <a:pt x="802" y="56"/>
                  </a:lnTo>
                  <a:lnTo>
                    <a:pt x="802" y="56"/>
                  </a:lnTo>
                  <a:lnTo>
                    <a:pt x="801" y="56"/>
                  </a:lnTo>
                  <a:cubicBezTo>
                    <a:pt x="801" y="56"/>
                    <a:pt x="802" y="57"/>
                    <a:pt x="802" y="57"/>
                  </a:cubicBezTo>
                  <a:lnTo>
                    <a:pt x="802" y="57"/>
                  </a:lnTo>
                  <a:lnTo>
                    <a:pt x="802" y="58"/>
                  </a:lnTo>
                  <a:cubicBezTo>
                    <a:pt x="899" y="236"/>
                    <a:pt x="951" y="436"/>
                    <a:pt x="1015" y="637"/>
                  </a:cubicBezTo>
                  <a:lnTo>
                    <a:pt x="1015" y="637"/>
                  </a:lnTo>
                  <a:cubicBezTo>
                    <a:pt x="978" y="627"/>
                    <a:pt x="938" y="610"/>
                    <a:pt x="900" y="590"/>
                  </a:cubicBezTo>
                  <a:cubicBezTo>
                    <a:pt x="840" y="556"/>
                    <a:pt x="779" y="515"/>
                    <a:pt x="723" y="470"/>
                  </a:cubicBezTo>
                  <a:cubicBezTo>
                    <a:pt x="610" y="382"/>
                    <a:pt x="496" y="277"/>
                    <a:pt x="437" y="161"/>
                  </a:cubicBezTo>
                  <a:lnTo>
                    <a:pt x="433" y="158"/>
                  </a:lnTo>
                  <a:cubicBezTo>
                    <a:pt x="424" y="140"/>
                    <a:pt x="406" y="130"/>
                    <a:pt x="387" y="130"/>
                  </a:cubicBezTo>
                  <a:cubicBezTo>
                    <a:pt x="379" y="130"/>
                    <a:pt x="371" y="132"/>
                    <a:pt x="363" y="135"/>
                  </a:cubicBezTo>
                  <a:cubicBezTo>
                    <a:pt x="343" y="145"/>
                    <a:pt x="333" y="167"/>
                    <a:pt x="335" y="189"/>
                  </a:cubicBezTo>
                  <a:cubicBezTo>
                    <a:pt x="355" y="312"/>
                    <a:pt x="411" y="406"/>
                    <a:pt x="451" y="503"/>
                  </a:cubicBezTo>
                  <a:cubicBezTo>
                    <a:pt x="486" y="585"/>
                    <a:pt x="520" y="669"/>
                    <a:pt x="510" y="747"/>
                  </a:cubicBezTo>
                  <a:lnTo>
                    <a:pt x="510" y="747"/>
                  </a:lnTo>
                  <a:cubicBezTo>
                    <a:pt x="403" y="715"/>
                    <a:pt x="308" y="633"/>
                    <a:pt x="229" y="544"/>
                  </a:cubicBezTo>
                  <a:cubicBezTo>
                    <a:pt x="139" y="444"/>
                    <a:pt x="66" y="327"/>
                    <a:pt x="1" y="203"/>
                  </a:cubicBezTo>
                  <a:lnTo>
                    <a:pt x="1" y="203"/>
                  </a:lnTo>
                  <a:cubicBezTo>
                    <a:pt x="45" y="335"/>
                    <a:pt x="110" y="459"/>
                    <a:pt x="189" y="575"/>
                  </a:cubicBezTo>
                  <a:cubicBezTo>
                    <a:pt x="271" y="687"/>
                    <a:pt x="381" y="793"/>
                    <a:pt x="531" y="833"/>
                  </a:cubicBezTo>
                  <a:cubicBezTo>
                    <a:pt x="534" y="834"/>
                    <a:pt x="537" y="834"/>
                    <a:pt x="540" y="834"/>
                  </a:cubicBezTo>
                  <a:cubicBezTo>
                    <a:pt x="556" y="834"/>
                    <a:pt x="570" y="824"/>
                    <a:pt x="575" y="809"/>
                  </a:cubicBezTo>
                  <a:lnTo>
                    <a:pt x="577" y="808"/>
                  </a:lnTo>
                  <a:cubicBezTo>
                    <a:pt x="620" y="687"/>
                    <a:pt x="580" y="564"/>
                    <a:pt x="542" y="465"/>
                  </a:cubicBezTo>
                  <a:cubicBezTo>
                    <a:pt x="541" y="464"/>
                    <a:pt x="541" y="463"/>
                    <a:pt x="540" y="461"/>
                  </a:cubicBezTo>
                  <a:lnTo>
                    <a:pt x="540" y="461"/>
                  </a:lnTo>
                  <a:cubicBezTo>
                    <a:pt x="576" y="496"/>
                    <a:pt x="613" y="528"/>
                    <a:pt x="650" y="558"/>
                  </a:cubicBezTo>
                  <a:cubicBezTo>
                    <a:pt x="714" y="605"/>
                    <a:pt x="779" y="649"/>
                    <a:pt x="849" y="684"/>
                  </a:cubicBezTo>
                  <a:cubicBezTo>
                    <a:pt x="916" y="717"/>
                    <a:pt x="986" y="747"/>
                    <a:pt x="1072" y="747"/>
                  </a:cubicBezTo>
                  <a:cubicBezTo>
                    <a:pt x="1079" y="747"/>
                    <a:pt x="1087" y="747"/>
                    <a:pt x="1094" y="746"/>
                  </a:cubicBezTo>
                  <a:cubicBezTo>
                    <a:pt x="1122" y="744"/>
                    <a:pt x="1143" y="721"/>
                    <a:pt x="1141" y="693"/>
                  </a:cubicBezTo>
                  <a:cubicBezTo>
                    <a:pt x="1141" y="688"/>
                    <a:pt x="1140" y="682"/>
                    <a:pt x="1139" y="680"/>
                  </a:cubicBezTo>
                  <a:lnTo>
                    <a:pt x="1138" y="679"/>
                  </a:lnTo>
                  <a:cubicBezTo>
                    <a:pt x="1086" y="533"/>
                    <a:pt x="1041" y="381"/>
                    <a:pt x="978" y="234"/>
                  </a:cubicBezTo>
                  <a:lnTo>
                    <a:pt x="978" y="234"/>
                  </a:lnTo>
                  <a:cubicBezTo>
                    <a:pt x="1018" y="263"/>
                    <a:pt x="1060" y="289"/>
                    <a:pt x="1103" y="312"/>
                  </a:cubicBezTo>
                  <a:cubicBezTo>
                    <a:pt x="1209" y="365"/>
                    <a:pt x="1322" y="411"/>
                    <a:pt x="1438" y="411"/>
                  </a:cubicBezTo>
                  <a:cubicBezTo>
                    <a:pt x="1451" y="411"/>
                    <a:pt x="1463" y="410"/>
                    <a:pt x="1476" y="409"/>
                  </a:cubicBezTo>
                  <a:cubicBezTo>
                    <a:pt x="1348" y="399"/>
                    <a:pt x="1231" y="341"/>
                    <a:pt x="1127" y="274"/>
                  </a:cubicBezTo>
                  <a:cubicBezTo>
                    <a:pt x="1024" y="202"/>
                    <a:pt x="925" y="120"/>
                    <a:pt x="867" y="19"/>
                  </a:cubicBezTo>
                  <a:cubicBezTo>
                    <a:pt x="860" y="7"/>
                    <a:pt x="848" y="1"/>
                    <a:pt x="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8"/>
            <p:cNvSpPr/>
            <p:nvPr/>
          </p:nvSpPr>
          <p:spPr>
            <a:xfrm>
              <a:off x="6101285" y="2499163"/>
              <a:ext cx="7707" cy="12677"/>
            </a:xfrm>
            <a:custGeom>
              <a:rect b="b" l="l" r="r" t="t"/>
              <a:pathLst>
                <a:path extrusionOk="0" h="704" w="428">
                  <a:moveTo>
                    <a:pt x="303" y="589"/>
                  </a:moveTo>
                  <a:cubicBezTo>
                    <a:pt x="303" y="589"/>
                    <a:pt x="303" y="589"/>
                    <a:pt x="303" y="589"/>
                  </a:cubicBezTo>
                  <a:cubicBezTo>
                    <a:pt x="303" y="589"/>
                    <a:pt x="303" y="589"/>
                    <a:pt x="303" y="589"/>
                  </a:cubicBezTo>
                  <a:close/>
                  <a:moveTo>
                    <a:pt x="297" y="590"/>
                  </a:moveTo>
                  <a:cubicBezTo>
                    <a:pt x="295" y="592"/>
                    <a:pt x="292" y="594"/>
                    <a:pt x="292" y="594"/>
                  </a:cubicBezTo>
                  <a:cubicBezTo>
                    <a:pt x="293" y="592"/>
                    <a:pt x="295" y="591"/>
                    <a:pt x="297" y="590"/>
                  </a:cubicBezTo>
                  <a:close/>
                  <a:moveTo>
                    <a:pt x="4" y="0"/>
                  </a:moveTo>
                  <a:cubicBezTo>
                    <a:pt x="0" y="119"/>
                    <a:pt x="27" y="235"/>
                    <a:pt x="58" y="348"/>
                  </a:cubicBezTo>
                  <a:cubicBezTo>
                    <a:pt x="96" y="464"/>
                    <a:pt x="117" y="575"/>
                    <a:pt x="235" y="681"/>
                  </a:cubicBezTo>
                  <a:cubicBezTo>
                    <a:pt x="250" y="691"/>
                    <a:pt x="274" y="703"/>
                    <a:pt x="302" y="703"/>
                  </a:cubicBezTo>
                  <a:cubicBezTo>
                    <a:pt x="306" y="703"/>
                    <a:pt x="310" y="703"/>
                    <a:pt x="315" y="702"/>
                  </a:cubicBezTo>
                  <a:cubicBezTo>
                    <a:pt x="330" y="701"/>
                    <a:pt x="347" y="692"/>
                    <a:pt x="363" y="684"/>
                  </a:cubicBezTo>
                  <a:cubicBezTo>
                    <a:pt x="373" y="674"/>
                    <a:pt x="367" y="681"/>
                    <a:pt x="387" y="659"/>
                  </a:cubicBezTo>
                  <a:cubicBezTo>
                    <a:pt x="420" y="613"/>
                    <a:pt x="417" y="582"/>
                    <a:pt x="423" y="548"/>
                  </a:cubicBezTo>
                  <a:cubicBezTo>
                    <a:pt x="428" y="484"/>
                    <a:pt x="427" y="424"/>
                    <a:pt x="417" y="366"/>
                  </a:cubicBezTo>
                  <a:cubicBezTo>
                    <a:pt x="401" y="249"/>
                    <a:pt x="378" y="132"/>
                    <a:pt x="333" y="21"/>
                  </a:cubicBezTo>
                  <a:cubicBezTo>
                    <a:pt x="332" y="140"/>
                    <a:pt x="332" y="255"/>
                    <a:pt x="329" y="369"/>
                  </a:cubicBezTo>
                  <a:cubicBezTo>
                    <a:pt x="325" y="427"/>
                    <a:pt x="325" y="483"/>
                    <a:pt x="316" y="534"/>
                  </a:cubicBezTo>
                  <a:cubicBezTo>
                    <a:pt x="312" y="556"/>
                    <a:pt x="305" y="582"/>
                    <a:pt x="301" y="587"/>
                  </a:cubicBezTo>
                  <a:lnTo>
                    <a:pt x="301" y="587"/>
                  </a:lnTo>
                  <a:cubicBezTo>
                    <a:pt x="302" y="586"/>
                    <a:pt x="303" y="585"/>
                    <a:pt x="303" y="585"/>
                  </a:cubicBezTo>
                  <a:lnTo>
                    <a:pt x="303" y="585"/>
                  </a:lnTo>
                  <a:cubicBezTo>
                    <a:pt x="303" y="585"/>
                    <a:pt x="302" y="586"/>
                    <a:pt x="300" y="588"/>
                  </a:cubicBezTo>
                  <a:lnTo>
                    <a:pt x="300" y="588"/>
                  </a:lnTo>
                  <a:cubicBezTo>
                    <a:pt x="300" y="588"/>
                    <a:pt x="300" y="588"/>
                    <a:pt x="300" y="588"/>
                  </a:cubicBezTo>
                  <a:lnTo>
                    <a:pt x="300" y="588"/>
                  </a:lnTo>
                  <a:cubicBezTo>
                    <a:pt x="300" y="588"/>
                    <a:pt x="300" y="588"/>
                    <a:pt x="300" y="588"/>
                  </a:cubicBezTo>
                  <a:cubicBezTo>
                    <a:pt x="300" y="588"/>
                    <a:pt x="300" y="588"/>
                    <a:pt x="300" y="588"/>
                  </a:cubicBezTo>
                  <a:lnTo>
                    <a:pt x="300" y="588"/>
                  </a:lnTo>
                  <a:cubicBezTo>
                    <a:pt x="300" y="588"/>
                    <a:pt x="300" y="588"/>
                    <a:pt x="300" y="588"/>
                  </a:cubicBezTo>
                  <a:lnTo>
                    <a:pt x="300" y="588"/>
                  </a:lnTo>
                  <a:cubicBezTo>
                    <a:pt x="300" y="588"/>
                    <a:pt x="300" y="587"/>
                    <a:pt x="301" y="587"/>
                  </a:cubicBezTo>
                  <a:lnTo>
                    <a:pt x="301" y="587"/>
                  </a:lnTo>
                  <a:cubicBezTo>
                    <a:pt x="300" y="587"/>
                    <a:pt x="300" y="587"/>
                    <a:pt x="300" y="588"/>
                  </a:cubicBezTo>
                  <a:lnTo>
                    <a:pt x="300" y="588"/>
                  </a:lnTo>
                  <a:cubicBezTo>
                    <a:pt x="299" y="587"/>
                    <a:pt x="299" y="587"/>
                    <a:pt x="298" y="587"/>
                  </a:cubicBezTo>
                  <a:cubicBezTo>
                    <a:pt x="240" y="540"/>
                    <a:pt x="187" y="416"/>
                    <a:pt x="139" y="319"/>
                  </a:cubicBezTo>
                  <a:cubicBezTo>
                    <a:pt x="93" y="214"/>
                    <a:pt x="46" y="109"/>
                    <a:pt x="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8"/>
            <p:cNvSpPr/>
            <p:nvPr/>
          </p:nvSpPr>
          <p:spPr>
            <a:xfrm>
              <a:off x="6057545" y="2491221"/>
              <a:ext cx="32251" cy="17809"/>
            </a:xfrm>
            <a:custGeom>
              <a:rect b="b" l="l" r="r" t="t"/>
              <a:pathLst>
                <a:path extrusionOk="0" h="989" w="1791">
                  <a:moveTo>
                    <a:pt x="900" y="0"/>
                  </a:moveTo>
                  <a:cubicBezTo>
                    <a:pt x="882" y="0"/>
                    <a:pt x="867" y="9"/>
                    <a:pt x="858" y="24"/>
                  </a:cubicBezTo>
                  <a:cubicBezTo>
                    <a:pt x="769" y="185"/>
                    <a:pt x="664" y="343"/>
                    <a:pt x="525" y="460"/>
                  </a:cubicBezTo>
                  <a:cubicBezTo>
                    <a:pt x="460" y="519"/>
                    <a:pt x="373" y="553"/>
                    <a:pt x="281" y="565"/>
                  </a:cubicBezTo>
                  <a:cubicBezTo>
                    <a:pt x="191" y="578"/>
                    <a:pt x="94" y="573"/>
                    <a:pt x="1" y="585"/>
                  </a:cubicBezTo>
                  <a:cubicBezTo>
                    <a:pt x="83" y="587"/>
                    <a:pt x="162" y="598"/>
                    <a:pt x="244" y="598"/>
                  </a:cubicBezTo>
                  <a:cubicBezTo>
                    <a:pt x="257" y="598"/>
                    <a:pt x="271" y="597"/>
                    <a:pt x="285" y="597"/>
                  </a:cubicBezTo>
                  <a:cubicBezTo>
                    <a:pt x="380" y="595"/>
                    <a:pt x="481" y="570"/>
                    <a:pt x="560" y="507"/>
                  </a:cubicBezTo>
                  <a:cubicBezTo>
                    <a:pt x="647" y="442"/>
                    <a:pt x="720" y="366"/>
                    <a:pt x="786" y="284"/>
                  </a:cubicBezTo>
                  <a:lnTo>
                    <a:pt x="786" y="284"/>
                  </a:lnTo>
                  <a:cubicBezTo>
                    <a:pt x="777" y="317"/>
                    <a:pt x="768" y="350"/>
                    <a:pt x="760" y="383"/>
                  </a:cubicBezTo>
                  <a:cubicBezTo>
                    <a:pt x="734" y="501"/>
                    <a:pt x="706" y="628"/>
                    <a:pt x="748" y="764"/>
                  </a:cubicBezTo>
                  <a:cubicBezTo>
                    <a:pt x="754" y="787"/>
                    <a:pt x="775" y="800"/>
                    <a:pt x="798" y="800"/>
                  </a:cubicBezTo>
                  <a:cubicBezTo>
                    <a:pt x="803" y="800"/>
                    <a:pt x="808" y="800"/>
                    <a:pt x="813" y="799"/>
                  </a:cubicBezTo>
                  <a:lnTo>
                    <a:pt x="814" y="796"/>
                  </a:lnTo>
                  <a:cubicBezTo>
                    <a:pt x="956" y="755"/>
                    <a:pt x="1056" y="656"/>
                    <a:pt x="1137" y="559"/>
                  </a:cubicBezTo>
                  <a:cubicBezTo>
                    <a:pt x="1184" y="502"/>
                    <a:pt x="1227" y="443"/>
                    <a:pt x="1268" y="383"/>
                  </a:cubicBezTo>
                  <a:lnTo>
                    <a:pt x="1268" y="383"/>
                  </a:lnTo>
                  <a:cubicBezTo>
                    <a:pt x="1268" y="454"/>
                    <a:pt x="1268" y="527"/>
                    <a:pt x="1272" y="599"/>
                  </a:cubicBezTo>
                  <a:cubicBezTo>
                    <a:pt x="1276" y="662"/>
                    <a:pt x="1283" y="725"/>
                    <a:pt x="1297" y="789"/>
                  </a:cubicBezTo>
                  <a:cubicBezTo>
                    <a:pt x="1314" y="854"/>
                    <a:pt x="1335" y="920"/>
                    <a:pt x="1389" y="976"/>
                  </a:cubicBezTo>
                  <a:cubicBezTo>
                    <a:pt x="1395" y="984"/>
                    <a:pt x="1405" y="988"/>
                    <a:pt x="1415" y="988"/>
                  </a:cubicBezTo>
                  <a:cubicBezTo>
                    <a:pt x="1424" y="988"/>
                    <a:pt x="1433" y="985"/>
                    <a:pt x="1440" y="979"/>
                  </a:cubicBezTo>
                  <a:cubicBezTo>
                    <a:pt x="1442" y="976"/>
                    <a:pt x="1444" y="973"/>
                    <a:pt x="1445" y="970"/>
                  </a:cubicBezTo>
                  <a:cubicBezTo>
                    <a:pt x="1523" y="847"/>
                    <a:pt x="1567" y="716"/>
                    <a:pt x="1622" y="590"/>
                  </a:cubicBezTo>
                  <a:cubicBezTo>
                    <a:pt x="1679" y="461"/>
                    <a:pt x="1758" y="343"/>
                    <a:pt x="1790" y="205"/>
                  </a:cubicBezTo>
                  <a:lnTo>
                    <a:pt x="1790" y="205"/>
                  </a:lnTo>
                  <a:cubicBezTo>
                    <a:pt x="1738" y="334"/>
                    <a:pt x="1653" y="444"/>
                    <a:pt x="1584" y="566"/>
                  </a:cubicBezTo>
                  <a:cubicBezTo>
                    <a:pt x="1523" y="672"/>
                    <a:pt x="1479" y="783"/>
                    <a:pt x="1417" y="880"/>
                  </a:cubicBezTo>
                  <a:lnTo>
                    <a:pt x="1417" y="880"/>
                  </a:lnTo>
                  <a:cubicBezTo>
                    <a:pt x="1376" y="801"/>
                    <a:pt x="1372" y="689"/>
                    <a:pt x="1369" y="591"/>
                  </a:cubicBezTo>
                  <a:cubicBezTo>
                    <a:pt x="1365" y="468"/>
                    <a:pt x="1373" y="348"/>
                    <a:pt x="1371" y="219"/>
                  </a:cubicBezTo>
                  <a:cubicBezTo>
                    <a:pt x="1371" y="190"/>
                    <a:pt x="1348" y="168"/>
                    <a:pt x="1320" y="168"/>
                  </a:cubicBezTo>
                  <a:cubicBezTo>
                    <a:pt x="1303" y="168"/>
                    <a:pt x="1289" y="175"/>
                    <a:pt x="1279" y="188"/>
                  </a:cubicBezTo>
                  <a:lnTo>
                    <a:pt x="1278" y="190"/>
                  </a:lnTo>
                  <a:cubicBezTo>
                    <a:pt x="1199" y="292"/>
                    <a:pt x="1133" y="394"/>
                    <a:pt x="1053" y="486"/>
                  </a:cubicBezTo>
                  <a:cubicBezTo>
                    <a:pt x="990" y="560"/>
                    <a:pt x="919" y="630"/>
                    <a:pt x="840" y="669"/>
                  </a:cubicBezTo>
                  <a:lnTo>
                    <a:pt x="840" y="669"/>
                  </a:lnTo>
                  <a:cubicBezTo>
                    <a:pt x="828" y="587"/>
                    <a:pt x="842" y="493"/>
                    <a:pt x="863" y="403"/>
                  </a:cubicBezTo>
                  <a:cubicBezTo>
                    <a:pt x="886" y="289"/>
                    <a:pt x="926" y="178"/>
                    <a:pt x="945" y="56"/>
                  </a:cubicBezTo>
                  <a:lnTo>
                    <a:pt x="945" y="53"/>
                  </a:lnTo>
                  <a:cubicBezTo>
                    <a:pt x="949" y="29"/>
                    <a:pt x="932" y="4"/>
                    <a:pt x="906" y="1"/>
                  </a:cubicBezTo>
                  <a:cubicBezTo>
                    <a:pt x="904" y="1"/>
                    <a:pt x="902" y="0"/>
                    <a:pt x="9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8"/>
            <p:cNvSpPr/>
            <p:nvPr/>
          </p:nvSpPr>
          <p:spPr>
            <a:xfrm>
              <a:off x="6127594" y="2526732"/>
              <a:ext cx="14208" cy="9256"/>
            </a:xfrm>
            <a:custGeom>
              <a:rect b="b" l="l" r="r" t="t"/>
              <a:pathLst>
                <a:path extrusionOk="0" h="514" w="789">
                  <a:moveTo>
                    <a:pt x="357" y="1"/>
                  </a:moveTo>
                  <a:lnTo>
                    <a:pt x="357" y="1"/>
                  </a:lnTo>
                  <a:cubicBezTo>
                    <a:pt x="375" y="95"/>
                    <a:pt x="435" y="183"/>
                    <a:pt x="503" y="251"/>
                  </a:cubicBezTo>
                  <a:cubicBezTo>
                    <a:pt x="552" y="301"/>
                    <a:pt x="601" y="346"/>
                    <a:pt x="644" y="391"/>
                  </a:cubicBezTo>
                  <a:lnTo>
                    <a:pt x="644" y="391"/>
                  </a:lnTo>
                  <a:cubicBezTo>
                    <a:pt x="600" y="400"/>
                    <a:pt x="556" y="404"/>
                    <a:pt x="512" y="404"/>
                  </a:cubicBezTo>
                  <a:cubicBezTo>
                    <a:pt x="460" y="404"/>
                    <a:pt x="408" y="398"/>
                    <a:pt x="357" y="386"/>
                  </a:cubicBezTo>
                  <a:cubicBezTo>
                    <a:pt x="237" y="363"/>
                    <a:pt x="120" y="304"/>
                    <a:pt x="1" y="240"/>
                  </a:cubicBezTo>
                  <a:lnTo>
                    <a:pt x="1" y="240"/>
                  </a:lnTo>
                  <a:cubicBezTo>
                    <a:pt x="85" y="345"/>
                    <a:pt x="197" y="428"/>
                    <a:pt x="330" y="480"/>
                  </a:cubicBezTo>
                  <a:cubicBezTo>
                    <a:pt x="395" y="503"/>
                    <a:pt x="465" y="514"/>
                    <a:pt x="536" y="514"/>
                  </a:cubicBezTo>
                  <a:cubicBezTo>
                    <a:pt x="609" y="514"/>
                    <a:pt x="682" y="502"/>
                    <a:pt x="751" y="477"/>
                  </a:cubicBezTo>
                  <a:lnTo>
                    <a:pt x="753" y="476"/>
                  </a:lnTo>
                  <a:cubicBezTo>
                    <a:pt x="775" y="468"/>
                    <a:pt x="788" y="447"/>
                    <a:pt x="788" y="424"/>
                  </a:cubicBezTo>
                  <a:lnTo>
                    <a:pt x="788" y="412"/>
                  </a:lnTo>
                  <a:lnTo>
                    <a:pt x="788" y="411"/>
                  </a:lnTo>
                  <a:cubicBezTo>
                    <a:pt x="788" y="399"/>
                    <a:pt x="784" y="387"/>
                    <a:pt x="776" y="378"/>
                  </a:cubicBezTo>
                  <a:cubicBezTo>
                    <a:pt x="711" y="299"/>
                    <a:pt x="628" y="244"/>
                    <a:pt x="553" y="191"/>
                  </a:cubicBezTo>
                  <a:cubicBezTo>
                    <a:pt x="479" y="140"/>
                    <a:pt x="410" y="82"/>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8"/>
            <p:cNvSpPr/>
            <p:nvPr/>
          </p:nvSpPr>
          <p:spPr>
            <a:xfrm>
              <a:off x="6124641" y="2554806"/>
              <a:ext cx="44695" cy="11255"/>
            </a:xfrm>
            <a:custGeom>
              <a:rect b="b" l="l" r="r" t="t"/>
              <a:pathLst>
                <a:path extrusionOk="0" h="625" w="2482">
                  <a:moveTo>
                    <a:pt x="1027" y="1"/>
                  </a:moveTo>
                  <a:cubicBezTo>
                    <a:pt x="1013" y="1"/>
                    <a:pt x="999" y="7"/>
                    <a:pt x="991" y="19"/>
                  </a:cubicBezTo>
                  <a:cubicBezTo>
                    <a:pt x="977" y="36"/>
                    <a:pt x="977" y="60"/>
                    <a:pt x="988" y="77"/>
                  </a:cubicBezTo>
                  <a:cubicBezTo>
                    <a:pt x="1090" y="227"/>
                    <a:pt x="1201" y="371"/>
                    <a:pt x="1322" y="506"/>
                  </a:cubicBezTo>
                  <a:lnTo>
                    <a:pt x="1322" y="506"/>
                  </a:lnTo>
                  <a:cubicBezTo>
                    <a:pt x="1199" y="496"/>
                    <a:pt x="1075" y="450"/>
                    <a:pt x="965" y="387"/>
                  </a:cubicBezTo>
                  <a:cubicBezTo>
                    <a:pt x="821" y="300"/>
                    <a:pt x="693" y="181"/>
                    <a:pt x="609" y="35"/>
                  </a:cubicBezTo>
                  <a:cubicBezTo>
                    <a:pt x="600" y="17"/>
                    <a:pt x="583" y="8"/>
                    <a:pt x="565" y="8"/>
                  </a:cubicBezTo>
                  <a:cubicBezTo>
                    <a:pt x="557" y="8"/>
                    <a:pt x="549" y="10"/>
                    <a:pt x="541" y="14"/>
                  </a:cubicBezTo>
                  <a:cubicBezTo>
                    <a:pt x="521" y="25"/>
                    <a:pt x="512" y="47"/>
                    <a:pt x="514" y="67"/>
                  </a:cubicBezTo>
                  <a:cubicBezTo>
                    <a:pt x="530" y="159"/>
                    <a:pt x="560" y="247"/>
                    <a:pt x="583" y="329"/>
                  </a:cubicBezTo>
                  <a:cubicBezTo>
                    <a:pt x="603" y="401"/>
                    <a:pt x="619" y="471"/>
                    <a:pt x="621" y="542"/>
                  </a:cubicBezTo>
                  <a:lnTo>
                    <a:pt x="621" y="542"/>
                  </a:lnTo>
                  <a:cubicBezTo>
                    <a:pt x="621" y="542"/>
                    <a:pt x="620" y="542"/>
                    <a:pt x="620" y="542"/>
                  </a:cubicBezTo>
                  <a:cubicBezTo>
                    <a:pt x="530" y="542"/>
                    <a:pt x="429" y="459"/>
                    <a:pt x="354" y="380"/>
                  </a:cubicBezTo>
                  <a:cubicBezTo>
                    <a:pt x="266" y="286"/>
                    <a:pt x="187" y="181"/>
                    <a:pt x="117" y="70"/>
                  </a:cubicBezTo>
                  <a:lnTo>
                    <a:pt x="116" y="68"/>
                  </a:lnTo>
                  <a:cubicBezTo>
                    <a:pt x="112" y="62"/>
                    <a:pt x="105" y="58"/>
                    <a:pt x="98" y="58"/>
                  </a:cubicBezTo>
                  <a:cubicBezTo>
                    <a:pt x="94" y="58"/>
                    <a:pt x="91" y="59"/>
                    <a:pt x="88" y="61"/>
                  </a:cubicBezTo>
                  <a:cubicBezTo>
                    <a:pt x="81" y="65"/>
                    <a:pt x="77" y="72"/>
                    <a:pt x="80" y="79"/>
                  </a:cubicBezTo>
                  <a:cubicBezTo>
                    <a:pt x="94" y="223"/>
                    <a:pt x="33" y="368"/>
                    <a:pt x="0" y="512"/>
                  </a:cubicBezTo>
                  <a:cubicBezTo>
                    <a:pt x="40" y="394"/>
                    <a:pt x="98" y="280"/>
                    <a:pt x="116" y="153"/>
                  </a:cubicBezTo>
                  <a:lnTo>
                    <a:pt x="116" y="153"/>
                  </a:lnTo>
                  <a:cubicBezTo>
                    <a:pt x="169" y="248"/>
                    <a:pt x="231" y="340"/>
                    <a:pt x="304" y="423"/>
                  </a:cubicBezTo>
                  <a:cubicBezTo>
                    <a:pt x="349" y="474"/>
                    <a:pt x="397" y="523"/>
                    <a:pt x="456" y="563"/>
                  </a:cubicBezTo>
                  <a:cubicBezTo>
                    <a:pt x="502" y="595"/>
                    <a:pt x="561" y="624"/>
                    <a:pt x="627" y="624"/>
                  </a:cubicBezTo>
                  <a:cubicBezTo>
                    <a:pt x="643" y="624"/>
                    <a:pt x="659" y="623"/>
                    <a:pt x="675" y="619"/>
                  </a:cubicBezTo>
                  <a:cubicBezTo>
                    <a:pt x="693" y="614"/>
                    <a:pt x="706" y="599"/>
                    <a:pt x="707" y="581"/>
                  </a:cubicBezTo>
                  <a:lnTo>
                    <a:pt x="707" y="578"/>
                  </a:lnTo>
                  <a:cubicBezTo>
                    <a:pt x="713" y="482"/>
                    <a:pt x="701" y="387"/>
                    <a:pt x="676" y="300"/>
                  </a:cubicBezTo>
                  <a:cubicBezTo>
                    <a:pt x="676" y="297"/>
                    <a:pt x="675" y="293"/>
                    <a:pt x="674" y="289"/>
                  </a:cubicBezTo>
                  <a:lnTo>
                    <a:pt x="674" y="289"/>
                  </a:lnTo>
                  <a:cubicBezTo>
                    <a:pt x="743" y="362"/>
                    <a:pt x="822" y="425"/>
                    <a:pt x="909" y="477"/>
                  </a:cubicBezTo>
                  <a:cubicBezTo>
                    <a:pt x="1044" y="559"/>
                    <a:pt x="1200" y="614"/>
                    <a:pt x="1364" y="614"/>
                  </a:cubicBezTo>
                  <a:cubicBezTo>
                    <a:pt x="1394" y="614"/>
                    <a:pt x="1423" y="612"/>
                    <a:pt x="1453" y="609"/>
                  </a:cubicBezTo>
                  <a:cubicBezTo>
                    <a:pt x="1483" y="604"/>
                    <a:pt x="1505" y="578"/>
                    <a:pt x="1500" y="547"/>
                  </a:cubicBezTo>
                  <a:cubicBezTo>
                    <a:pt x="1499" y="535"/>
                    <a:pt x="1493" y="523"/>
                    <a:pt x="1484" y="515"/>
                  </a:cubicBezTo>
                  <a:cubicBezTo>
                    <a:pt x="1390" y="421"/>
                    <a:pt x="1303" y="321"/>
                    <a:pt x="1220" y="216"/>
                  </a:cubicBezTo>
                  <a:lnTo>
                    <a:pt x="1220" y="216"/>
                  </a:lnTo>
                  <a:cubicBezTo>
                    <a:pt x="1376" y="288"/>
                    <a:pt x="1547" y="324"/>
                    <a:pt x="1718" y="324"/>
                  </a:cubicBezTo>
                  <a:cubicBezTo>
                    <a:pt x="1732" y="324"/>
                    <a:pt x="1746" y="324"/>
                    <a:pt x="1759" y="324"/>
                  </a:cubicBezTo>
                  <a:cubicBezTo>
                    <a:pt x="1897" y="322"/>
                    <a:pt x="2026" y="271"/>
                    <a:pt x="2148" y="228"/>
                  </a:cubicBezTo>
                  <a:cubicBezTo>
                    <a:pt x="2268" y="185"/>
                    <a:pt x="2401" y="136"/>
                    <a:pt x="2481" y="27"/>
                  </a:cubicBezTo>
                  <a:lnTo>
                    <a:pt x="2481" y="27"/>
                  </a:lnTo>
                  <a:cubicBezTo>
                    <a:pt x="2390" y="124"/>
                    <a:pt x="2259" y="160"/>
                    <a:pt x="2137" y="199"/>
                  </a:cubicBezTo>
                  <a:cubicBezTo>
                    <a:pt x="2016" y="229"/>
                    <a:pt x="1899" y="266"/>
                    <a:pt x="1780" y="266"/>
                  </a:cubicBezTo>
                  <a:cubicBezTo>
                    <a:pt x="1772" y="266"/>
                    <a:pt x="1765" y="265"/>
                    <a:pt x="1758" y="265"/>
                  </a:cubicBezTo>
                  <a:cubicBezTo>
                    <a:pt x="1512" y="264"/>
                    <a:pt x="1269" y="173"/>
                    <a:pt x="1077" y="26"/>
                  </a:cubicBezTo>
                  <a:lnTo>
                    <a:pt x="1077" y="26"/>
                  </a:lnTo>
                  <a:cubicBezTo>
                    <a:pt x="1074" y="22"/>
                    <a:pt x="1072" y="19"/>
                    <a:pt x="1069" y="15"/>
                  </a:cubicBezTo>
                  <a:lnTo>
                    <a:pt x="1066" y="18"/>
                  </a:lnTo>
                  <a:lnTo>
                    <a:pt x="1066" y="18"/>
                  </a:lnTo>
                  <a:cubicBezTo>
                    <a:pt x="1064" y="16"/>
                    <a:pt x="1061" y="14"/>
                    <a:pt x="1058" y="12"/>
                  </a:cubicBezTo>
                  <a:cubicBezTo>
                    <a:pt x="1049" y="5"/>
                    <a:pt x="1038"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8"/>
            <p:cNvSpPr/>
            <p:nvPr/>
          </p:nvSpPr>
          <p:spPr>
            <a:xfrm>
              <a:off x="6099466" y="2551186"/>
              <a:ext cx="10336" cy="13362"/>
            </a:xfrm>
            <a:custGeom>
              <a:rect b="b" l="l" r="r" t="t"/>
              <a:pathLst>
                <a:path extrusionOk="0" h="742" w="574">
                  <a:moveTo>
                    <a:pt x="1" y="0"/>
                  </a:moveTo>
                  <a:cubicBezTo>
                    <a:pt x="2" y="157"/>
                    <a:pt x="49" y="310"/>
                    <a:pt x="120" y="453"/>
                  </a:cubicBezTo>
                  <a:cubicBezTo>
                    <a:pt x="159" y="525"/>
                    <a:pt x="204" y="594"/>
                    <a:pt x="270" y="651"/>
                  </a:cubicBezTo>
                  <a:cubicBezTo>
                    <a:pt x="326" y="701"/>
                    <a:pt x="406" y="741"/>
                    <a:pt x="491" y="741"/>
                  </a:cubicBezTo>
                  <a:cubicBezTo>
                    <a:pt x="501" y="741"/>
                    <a:pt x="512" y="741"/>
                    <a:pt x="522" y="740"/>
                  </a:cubicBezTo>
                  <a:lnTo>
                    <a:pt x="525" y="740"/>
                  </a:lnTo>
                  <a:cubicBezTo>
                    <a:pt x="552" y="735"/>
                    <a:pt x="573" y="710"/>
                    <a:pt x="572" y="682"/>
                  </a:cubicBezTo>
                  <a:cubicBezTo>
                    <a:pt x="564" y="577"/>
                    <a:pt x="545" y="477"/>
                    <a:pt x="525" y="377"/>
                  </a:cubicBezTo>
                  <a:lnTo>
                    <a:pt x="465" y="76"/>
                  </a:lnTo>
                  <a:cubicBezTo>
                    <a:pt x="433" y="262"/>
                    <a:pt x="452" y="448"/>
                    <a:pt x="458" y="627"/>
                  </a:cubicBezTo>
                  <a:lnTo>
                    <a:pt x="458" y="627"/>
                  </a:lnTo>
                  <a:cubicBezTo>
                    <a:pt x="359" y="607"/>
                    <a:pt x="271" y="505"/>
                    <a:pt x="204" y="403"/>
                  </a:cubicBezTo>
                  <a:cubicBezTo>
                    <a:pt x="120" y="280"/>
                    <a:pt x="56" y="14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8"/>
            <p:cNvSpPr/>
            <p:nvPr/>
          </p:nvSpPr>
          <p:spPr>
            <a:xfrm>
              <a:off x="6046038" y="2540022"/>
              <a:ext cx="30973" cy="18782"/>
            </a:xfrm>
            <a:custGeom>
              <a:rect b="b" l="l" r="r" t="t"/>
              <a:pathLst>
                <a:path extrusionOk="0" h="1043" w="1720">
                  <a:moveTo>
                    <a:pt x="246" y="1"/>
                  </a:moveTo>
                  <a:cubicBezTo>
                    <a:pt x="192" y="168"/>
                    <a:pt x="120" y="334"/>
                    <a:pt x="9" y="462"/>
                  </a:cubicBezTo>
                  <a:cubicBezTo>
                    <a:pt x="1" y="473"/>
                    <a:pt x="2" y="489"/>
                    <a:pt x="13" y="497"/>
                  </a:cubicBezTo>
                  <a:cubicBezTo>
                    <a:pt x="15" y="501"/>
                    <a:pt x="21" y="503"/>
                    <a:pt x="25" y="503"/>
                  </a:cubicBezTo>
                  <a:lnTo>
                    <a:pt x="27" y="503"/>
                  </a:lnTo>
                  <a:cubicBezTo>
                    <a:pt x="45" y="505"/>
                    <a:pt x="63" y="507"/>
                    <a:pt x="82" y="507"/>
                  </a:cubicBezTo>
                  <a:cubicBezTo>
                    <a:pt x="219" y="507"/>
                    <a:pt x="351" y="448"/>
                    <a:pt x="461" y="375"/>
                  </a:cubicBezTo>
                  <a:cubicBezTo>
                    <a:pt x="523" y="334"/>
                    <a:pt x="581" y="289"/>
                    <a:pt x="637" y="244"/>
                  </a:cubicBezTo>
                  <a:lnTo>
                    <a:pt x="637" y="244"/>
                  </a:lnTo>
                  <a:cubicBezTo>
                    <a:pt x="617" y="290"/>
                    <a:pt x="598" y="338"/>
                    <a:pt x="579" y="385"/>
                  </a:cubicBezTo>
                  <a:cubicBezTo>
                    <a:pt x="535" y="502"/>
                    <a:pt x="496" y="624"/>
                    <a:pt x="480" y="754"/>
                  </a:cubicBezTo>
                  <a:cubicBezTo>
                    <a:pt x="475" y="784"/>
                    <a:pt x="497" y="811"/>
                    <a:pt x="527" y="814"/>
                  </a:cubicBezTo>
                  <a:lnTo>
                    <a:pt x="535" y="814"/>
                  </a:lnTo>
                  <a:cubicBezTo>
                    <a:pt x="726" y="806"/>
                    <a:pt x="896" y="722"/>
                    <a:pt x="1036" y="608"/>
                  </a:cubicBezTo>
                  <a:cubicBezTo>
                    <a:pt x="1083" y="570"/>
                    <a:pt x="1128" y="527"/>
                    <a:pt x="1169" y="481"/>
                  </a:cubicBezTo>
                  <a:lnTo>
                    <a:pt x="1169" y="481"/>
                  </a:lnTo>
                  <a:cubicBezTo>
                    <a:pt x="1163" y="511"/>
                    <a:pt x="1157" y="541"/>
                    <a:pt x="1151" y="571"/>
                  </a:cubicBezTo>
                  <a:cubicBezTo>
                    <a:pt x="1139" y="646"/>
                    <a:pt x="1128" y="719"/>
                    <a:pt x="1128" y="798"/>
                  </a:cubicBezTo>
                  <a:cubicBezTo>
                    <a:pt x="1128" y="872"/>
                    <a:pt x="1139" y="958"/>
                    <a:pt x="1189" y="1029"/>
                  </a:cubicBezTo>
                  <a:cubicBezTo>
                    <a:pt x="1195" y="1038"/>
                    <a:pt x="1205" y="1042"/>
                    <a:pt x="1216" y="1042"/>
                  </a:cubicBezTo>
                  <a:cubicBezTo>
                    <a:pt x="1223" y="1042"/>
                    <a:pt x="1230" y="1040"/>
                    <a:pt x="1236" y="1036"/>
                  </a:cubicBezTo>
                  <a:lnTo>
                    <a:pt x="1240" y="1032"/>
                  </a:lnTo>
                  <a:cubicBezTo>
                    <a:pt x="1334" y="931"/>
                    <a:pt x="1432" y="830"/>
                    <a:pt x="1516" y="719"/>
                  </a:cubicBezTo>
                  <a:cubicBezTo>
                    <a:pt x="1601" y="613"/>
                    <a:pt x="1682" y="494"/>
                    <a:pt x="1719" y="361"/>
                  </a:cubicBezTo>
                  <a:lnTo>
                    <a:pt x="1719" y="361"/>
                  </a:lnTo>
                  <a:cubicBezTo>
                    <a:pt x="1612" y="603"/>
                    <a:pt x="1409" y="773"/>
                    <a:pt x="1224" y="956"/>
                  </a:cubicBezTo>
                  <a:lnTo>
                    <a:pt x="1224" y="956"/>
                  </a:lnTo>
                  <a:cubicBezTo>
                    <a:pt x="1184" y="852"/>
                    <a:pt x="1212" y="714"/>
                    <a:pt x="1239" y="593"/>
                  </a:cubicBezTo>
                  <a:cubicBezTo>
                    <a:pt x="1273" y="452"/>
                    <a:pt x="1317" y="315"/>
                    <a:pt x="1345" y="162"/>
                  </a:cubicBezTo>
                  <a:cubicBezTo>
                    <a:pt x="1350" y="134"/>
                    <a:pt x="1333" y="108"/>
                    <a:pt x="1305" y="104"/>
                  </a:cubicBezTo>
                  <a:cubicBezTo>
                    <a:pt x="1302" y="103"/>
                    <a:pt x="1299" y="103"/>
                    <a:pt x="1296" y="103"/>
                  </a:cubicBezTo>
                  <a:cubicBezTo>
                    <a:pt x="1273" y="103"/>
                    <a:pt x="1252" y="118"/>
                    <a:pt x="1247" y="139"/>
                  </a:cubicBezTo>
                  <a:lnTo>
                    <a:pt x="1246" y="141"/>
                  </a:lnTo>
                  <a:cubicBezTo>
                    <a:pt x="1246" y="142"/>
                    <a:pt x="1245" y="144"/>
                    <a:pt x="1245" y="145"/>
                  </a:cubicBezTo>
                  <a:lnTo>
                    <a:pt x="1245" y="145"/>
                  </a:lnTo>
                  <a:lnTo>
                    <a:pt x="1245" y="145"/>
                  </a:lnTo>
                  <a:cubicBezTo>
                    <a:pt x="1245" y="145"/>
                    <a:pt x="1245" y="145"/>
                    <a:pt x="1245" y="146"/>
                  </a:cubicBezTo>
                  <a:lnTo>
                    <a:pt x="1245" y="146"/>
                  </a:lnTo>
                  <a:cubicBezTo>
                    <a:pt x="1201" y="296"/>
                    <a:pt x="1094" y="427"/>
                    <a:pt x="967" y="525"/>
                  </a:cubicBezTo>
                  <a:cubicBezTo>
                    <a:pt x="857" y="610"/>
                    <a:pt x="728" y="676"/>
                    <a:pt x="597" y="699"/>
                  </a:cubicBezTo>
                  <a:lnTo>
                    <a:pt x="597" y="699"/>
                  </a:lnTo>
                  <a:cubicBezTo>
                    <a:pt x="613" y="607"/>
                    <a:pt x="642" y="513"/>
                    <a:pt x="675" y="422"/>
                  </a:cubicBezTo>
                  <a:cubicBezTo>
                    <a:pt x="718" y="308"/>
                    <a:pt x="766" y="196"/>
                    <a:pt x="823" y="91"/>
                  </a:cubicBezTo>
                  <a:lnTo>
                    <a:pt x="824" y="89"/>
                  </a:lnTo>
                  <a:cubicBezTo>
                    <a:pt x="837" y="65"/>
                    <a:pt x="829" y="36"/>
                    <a:pt x="806" y="23"/>
                  </a:cubicBezTo>
                  <a:cubicBezTo>
                    <a:pt x="799" y="19"/>
                    <a:pt x="791" y="17"/>
                    <a:pt x="783" y="17"/>
                  </a:cubicBezTo>
                  <a:cubicBezTo>
                    <a:pt x="771" y="17"/>
                    <a:pt x="760" y="21"/>
                    <a:pt x="751" y="29"/>
                  </a:cubicBezTo>
                  <a:cubicBezTo>
                    <a:pt x="636" y="126"/>
                    <a:pt x="535" y="230"/>
                    <a:pt x="418" y="315"/>
                  </a:cubicBezTo>
                  <a:cubicBezTo>
                    <a:pt x="317" y="391"/>
                    <a:pt x="199" y="447"/>
                    <a:pt x="75" y="455"/>
                  </a:cubicBezTo>
                  <a:lnTo>
                    <a:pt x="75" y="455"/>
                  </a:lnTo>
                  <a:cubicBezTo>
                    <a:pt x="164" y="315"/>
                    <a:pt x="215" y="160"/>
                    <a:pt x="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8"/>
            <p:cNvSpPr/>
            <p:nvPr/>
          </p:nvSpPr>
          <p:spPr>
            <a:xfrm>
              <a:off x="6086051" y="2526138"/>
              <a:ext cx="8265" cy="15342"/>
            </a:xfrm>
            <a:custGeom>
              <a:rect b="b" l="l" r="r" t="t"/>
              <a:pathLst>
                <a:path extrusionOk="0" h="852" w="459">
                  <a:moveTo>
                    <a:pt x="42" y="1"/>
                  </a:moveTo>
                  <a:cubicBezTo>
                    <a:pt x="11" y="134"/>
                    <a:pt x="1" y="268"/>
                    <a:pt x="3" y="404"/>
                  </a:cubicBezTo>
                  <a:cubicBezTo>
                    <a:pt x="5" y="541"/>
                    <a:pt x="22" y="677"/>
                    <a:pt x="68" y="812"/>
                  </a:cubicBezTo>
                  <a:lnTo>
                    <a:pt x="70" y="815"/>
                  </a:lnTo>
                  <a:cubicBezTo>
                    <a:pt x="78" y="836"/>
                    <a:pt x="99" y="851"/>
                    <a:pt x="121" y="851"/>
                  </a:cubicBezTo>
                  <a:cubicBezTo>
                    <a:pt x="127" y="851"/>
                    <a:pt x="133" y="850"/>
                    <a:pt x="139" y="848"/>
                  </a:cubicBezTo>
                  <a:cubicBezTo>
                    <a:pt x="144" y="847"/>
                    <a:pt x="150" y="842"/>
                    <a:pt x="156" y="840"/>
                  </a:cubicBezTo>
                  <a:cubicBezTo>
                    <a:pt x="262" y="752"/>
                    <a:pt x="321" y="642"/>
                    <a:pt x="368" y="532"/>
                  </a:cubicBezTo>
                  <a:cubicBezTo>
                    <a:pt x="413" y="422"/>
                    <a:pt x="447" y="305"/>
                    <a:pt x="459" y="187"/>
                  </a:cubicBezTo>
                  <a:lnTo>
                    <a:pt x="459" y="187"/>
                  </a:lnTo>
                  <a:cubicBezTo>
                    <a:pt x="406" y="293"/>
                    <a:pt x="351" y="397"/>
                    <a:pt x="293" y="495"/>
                  </a:cubicBezTo>
                  <a:cubicBezTo>
                    <a:pt x="249" y="564"/>
                    <a:pt x="203" y="635"/>
                    <a:pt x="151" y="692"/>
                  </a:cubicBezTo>
                  <a:lnTo>
                    <a:pt x="151" y="692"/>
                  </a:lnTo>
                  <a:cubicBezTo>
                    <a:pt x="142" y="658"/>
                    <a:pt x="134" y="625"/>
                    <a:pt x="127" y="591"/>
                  </a:cubicBezTo>
                  <a:cubicBezTo>
                    <a:pt x="114" y="527"/>
                    <a:pt x="105" y="462"/>
                    <a:pt x="93" y="398"/>
                  </a:cubicBezTo>
                  <a:cubicBezTo>
                    <a:pt x="73" y="268"/>
                    <a:pt x="63" y="135"/>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8"/>
            <p:cNvSpPr/>
            <p:nvPr/>
          </p:nvSpPr>
          <p:spPr>
            <a:xfrm>
              <a:off x="6146160" y="2576001"/>
              <a:ext cx="20042" cy="10732"/>
            </a:xfrm>
            <a:custGeom>
              <a:rect b="b" l="l" r="r" t="t"/>
              <a:pathLst>
                <a:path extrusionOk="0" h="596" w="1113">
                  <a:moveTo>
                    <a:pt x="424" y="1"/>
                  </a:moveTo>
                  <a:lnTo>
                    <a:pt x="424" y="1"/>
                  </a:lnTo>
                  <a:cubicBezTo>
                    <a:pt x="586" y="162"/>
                    <a:pt x="805" y="249"/>
                    <a:pt x="973" y="379"/>
                  </a:cubicBezTo>
                  <a:lnTo>
                    <a:pt x="973" y="379"/>
                  </a:lnTo>
                  <a:cubicBezTo>
                    <a:pt x="931" y="416"/>
                    <a:pt x="858" y="442"/>
                    <a:pt x="791" y="460"/>
                  </a:cubicBezTo>
                  <a:cubicBezTo>
                    <a:pt x="703" y="481"/>
                    <a:pt x="608" y="495"/>
                    <a:pt x="521" y="495"/>
                  </a:cubicBezTo>
                  <a:cubicBezTo>
                    <a:pt x="430" y="491"/>
                    <a:pt x="335" y="477"/>
                    <a:pt x="245" y="450"/>
                  </a:cubicBezTo>
                  <a:cubicBezTo>
                    <a:pt x="156" y="422"/>
                    <a:pt x="64" y="392"/>
                    <a:pt x="0" y="316"/>
                  </a:cubicBezTo>
                  <a:lnTo>
                    <a:pt x="0" y="316"/>
                  </a:lnTo>
                  <a:cubicBezTo>
                    <a:pt x="39" y="409"/>
                    <a:pt x="134" y="467"/>
                    <a:pt x="223" y="509"/>
                  </a:cubicBezTo>
                  <a:cubicBezTo>
                    <a:pt x="316" y="548"/>
                    <a:pt x="410" y="580"/>
                    <a:pt x="514" y="592"/>
                  </a:cubicBezTo>
                  <a:cubicBezTo>
                    <a:pt x="541" y="594"/>
                    <a:pt x="567" y="596"/>
                    <a:pt x="593" y="596"/>
                  </a:cubicBezTo>
                  <a:cubicBezTo>
                    <a:pt x="671" y="596"/>
                    <a:pt x="745" y="585"/>
                    <a:pt x="820" y="567"/>
                  </a:cubicBezTo>
                  <a:cubicBezTo>
                    <a:pt x="917" y="539"/>
                    <a:pt x="1028" y="512"/>
                    <a:pt x="1099" y="393"/>
                  </a:cubicBezTo>
                  <a:cubicBezTo>
                    <a:pt x="1112" y="372"/>
                    <a:pt x="1106" y="343"/>
                    <a:pt x="1087" y="328"/>
                  </a:cubicBezTo>
                  <a:lnTo>
                    <a:pt x="1084" y="326"/>
                  </a:lnTo>
                  <a:cubicBezTo>
                    <a:pt x="1032" y="288"/>
                    <a:pt x="979" y="255"/>
                    <a:pt x="924" y="226"/>
                  </a:cubicBezTo>
                  <a:cubicBezTo>
                    <a:pt x="868" y="199"/>
                    <a:pt x="812" y="175"/>
                    <a:pt x="756" y="150"/>
                  </a:cubicBezTo>
                  <a:lnTo>
                    <a:pt x="590" y="79"/>
                  </a:lnTo>
                  <a:cubicBezTo>
                    <a:pt x="533" y="58"/>
                    <a:pt x="479" y="30"/>
                    <a:pt x="4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8"/>
            <p:cNvSpPr/>
            <p:nvPr/>
          </p:nvSpPr>
          <p:spPr>
            <a:xfrm>
              <a:off x="6112666" y="2583240"/>
              <a:ext cx="22689" cy="19646"/>
            </a:xfrm>
            <a:custGeom>
              <a:rect b="b" l="l" r="r" t="t"/>
              <a:pathLst>
                <a:path extrusionOk="0" h="1091" w="1260">
                  <a:moveTo>
                    <a:pt x="553" y="0"/>
                  </a:moveTo>
                  <a:lnTo>
                    <a:pt x="553" y="0"/>
                  </a:lnTo>
                  <a:cubicBezTo>
                    <a:pt x="658" y="76"/>
                    <a:pt x="750" y="165"/>
                    <a:pt x="850" y="250"/>
                  </a:cubicBezTo>
                  <a:cubicBezTo>
                    <a:pt x="930" y="315"/>
                    <a:pt x="1017" y="381"/>
                    <a:pt x="1121" y="421"/>
                  </a:cubicBezTo>
                  <a:lnTo>
                    <a:pt x="1121" y="421"/>
                  </a:lnTo>
                  <a:cubicBezTo>
                    <a:pt x="1045" y="474"/>
                    <a:pt x="943" y="498"/>
                    <a:pt x="844" y="500"/>
                  </a:cubicBezTo>
                  <a:cubicBezTo>
                    <a:pt x="835" y="501"/>
                    <a:pt x="826" y="501"/>
                    <a:pt x="817" y="501"/>
                  </a:cubicBezTo>
                  <a:cubicBezTo>
                    <a:pt x="700" y="501"/>
                    <a:pt x="580" y="479"/>
                    <a:pt x="483" y="428"/>
                  </a:cubicBezTo>
                  <a:lnTo>
                    <a:pt x="477" y="426"/>
                  </a:lnTo>
                  <a:cubicBezTo>
                    <a:pt x="469" y="421"/>
                    <a:pt x="460" y="419"/>
                    <a:pt x="452" y="419"/>
                  </a:cubicBezTo>
                  <a:cubicBezTo>
                    <a:pt x="432" y="419"/>
                    <a:pt x="413" y="430"/>
                    <a:pt x="403" y="449"/>
                  </a:cubicBezTo>
                  <a:cubicBezTo>
                    <a:pt x="396" y="463"/>
                    <a:pt x="396" y="478"/>
                    <a:pt x="401" y="491"/>
                  </a:cubicBezTo>
                  <a:cubicBezTo>
                    <a:pt x="450" y="636"/>
                    <a:pt x="528" y="725"/>
                    <a:pt x="583" y="836"/>
                  </a:cubicBezTo>
                  <a:cubicBezTo>
                    <a:pt x="611" y="886"/>
                    <a:pt x="636" y="950"/>
                    <a:pt x="629" y="975"/>
                  </a:cubicBezTo>
                  <a:cubicBezTo>
                    <a:pt x="633" y="985"/>
                    <a:pt x="597" y="998"/>
                    <a:pt x="556" y="998"/>
                  </a:cubicBezTo>
                  <a:cubicBezTo>
                    <a:pt x="543" y="998"/>
                    <a:pt x="530" y="996"/>
                    <a:pt x="517" y="993"/>
                  </a:cubicBezTo>
                  <a:cubicBezTo>
                    <a:pt x="412" y="971"/>
                    <a:pt x="306" y="893"/>
                    <a:pt x="220" y="810"/>
                  </a:cubicBezTo>
                  <a:cubicBezTo>
                    <a:pt x="131" y="725"/>
                    <a:pt x="52" y="627"/>
                    <a:pt x="0" y="512"/>
                  </a:cubicBezTo>
                  <a:lnTo>
                    <a:pt x="0" y="512"/>
                  </a:lnTo>
                  <a:cubicBezTo>
                    <a:pt x="27" y="636"/>
                    <a:pt x="100" y="747"/>
                    <a:pt x="179" y="847"/>
                  </a:cubicBezTo>
                  <a:cubicBezTo>
                    <a:pt x="263" y="944"/>
                    <a:pt x="359" y="1035"/>
                    <a:pt x="499" y="1080"/>
                  </a:cubicBezTo>
                  <a:cubicBezTo>
                    <a:pt x="525" y="1087"/>
                    <a:pt x="547" y="1090"/>
                    <a:pt x="570" y="1090"/>
                  </a:cubicBezTo>
                  <a:cubicBezTo>
                    <a:pt x="582" y="1090"/>
                    <a:pt x="593" y="1089"/>
                    <a:pt x="607" y="1088"/>
                  </a:cubicBezTo>
                  <a:cubicBezTo>
                    <a:pt x="642" y="1086"/>
                    <a:pt x="700" y="1063"/>
                    <a:pt x="721" y="1009"/>
                  </a:cubicBezTo>
                  <a:cubicBezTo>
                    <a:pt x="745" y="906"/>
                    <a:pt x="701" y="851"/>
                    <a:pt x="677" y="789"/>
                  </a:cubicBezTo>
                  <a:cubicBezTo>
                    <a:pt x="643" y="717"/>
                    <a:pt x="599" y="647"/>
                    <a:pt x="563" y="581"/>
                  </a:cubicBezTo>
                  <a:lnTo>
                    <a:pt x="563" y="581"/>
                  </a:lnTo>
                  <a:cubicBezTo>
                    <a:pt x="637" y="602"/>
                    <a:pt x="714" y="611"/>
                    <a:pt x="791" y="611"/>
                  </a:cubicBezTo>
                  <a:cubicBezTo>
                    <a:pt x="811" y="611"/>
                    <a:pt x="831" y="610"/>
                    <a:pt x="851" y="609"/>
                  </a:cubicBezTo>
                  <a:cubicBezTo>
                    <a:pt x="990" y="597"/>
                    <a:pt x="1148" y="560"/>
                    <a:pt x="1243" y="430"/>
                  </a:cubicBezTo>
                  <a:lnTo>
                    <a:pt x="1245" y="427"/>
                  </a:lnTo>
                  <a:cubicBezTo>
                    <a:pt x="1260" y="408"/>
                    <a:pt x="1255" y="381"/>
                    <a:pt x="1236" y="367"/>
                  </a:cubicBezTo>
                  <a:cubicBezTo>
                    <a:pt x="1231" y="363"/>
                    <a:pt x="1224" y="360"/>
                    <a:pt x="1218" y="360"/>
                  </a:cubicBezTo>
                  <a:cubicBezTo>
                    <a:pt x="1101" y="344"/>
                    <a:pt x="990" y="276"/>
                    <a:pt x="886" y="205"/>
                  </a:cubicBezTo>
                  <a:cubicBezTo>
                    <a:pt x="775" y="138"/>
                    <a:pt x="671" y="56"/>
                    <a:pt x="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8"/>
            <p:cNvSpPr/>
            <p:nvPr/>
          </p:nvSpPr>
          <p:spPr>
            <a:xfrm>
              <a:off x="6059796" y="2582051"/>
              <a:ext cx="35187" cy="27587"/>
            </a:xfrm>
            <a:custGeom>
              <a:rect b="b" l="l" r="r" t="t"/>
              <a:pathLst>
                <a:path extrusionOk="0" h="1532" w="1954">
                  <a:moveTo>
                    <a:pt x="569" y="1"/>
                  </a:moveTo>
                  <a:cubicBezTo>
                    <a:pt x="477" y="112"/>
                    <a:pt x="404" y="237"/>
                    <a:pt x="301" y="334"/>
                  </a:cubicBezTo>
                  <a:cubicBezTo>
                    <a:pt x="253" y="385"/>
                    <a:pt x="194" y="424"/>
                    <a:pt x="137" y="471"/>
                  </a:cubicBezTo>
                  <a:cubicBezTo>
                    <a:pt x="84" y="517"/>
                    <a:pt x="22" y="570"/>
                    <a:pt x="3" y="656"/>
                  </a:cubicBezTo>
                  <a:cubicBezTo>
                    <a:pt x="1" y="673"/>
                    <a:pt x="9" y="687"/>
                    <a:pt x="25" y="691"/>
                  </a:cubicBezTo>
                  <a:lnTo>
                    <a:pt x="27" y="693"/>
                  </a:lnTo>
                  <a:cubicBezTo>
                    <a:pt x="88" y="709"/>
                    <a:pt x="150" y="715"/>
                    <a:pt x="212" y="715"/>
                  </a:cubicBezTo>
                  <a:cubicBezTo>
                    <a:pt x="276" y="715"/>
                    <a:pt x="340" y="708"/>
                    <a:pt x="402" y="697"/>
                  </a:cubicBezTo>
                  <a:cubicBezTo>
                    <a:pt x="482" y="683"/>
                    <a:pt x="561" y="662"/>
                    <a:pt x="637" y="634"/>
                  </a:cubicBezTo>
                  <a:lnTo>
                    <a:pt x="637" y="634"/>
                  </a:lnTo>
                  <a:cubicBezTo>
                    <a:pt x="565" y="746"/>
                    <a:pt x="463" y="854"/>
                    <a:pt x="421" y="1010"/>
                  </a:cubicBezTo>
                  <a:cubicBezTo>
                    <a:pt x="413" y="1036"/>
                    <a:pt x="430" y="1064"/>
                    <a:pt x="456" y="1071"/>
                  </a:cubicBezTo>
                  <a:cubicBezTo>
                    <a:pt x="460" y="1073"/>
                    <a:pt x="464" y="1074"/>
                    <a:pt x="467" y="1074"/>
                  </a:cubicBezTo>
                  <a:cubicBezTo>
                    <a:pt x="470" y="1074"/>
                    <a:pt x="473" y="1073"/>
                    <a:pt x="476" y="1072"/>
                  </a:cubicBezTo>
                  <a:lnTo>
                    <a:pt x="480" y="1072"/>
                  </a:lnTo>
                  <a:cubicBezTo>
                    <a:pt x="611" y="1052"/>
                    <a:pt x="746" y="1029"/>
                    <a:pt x="878" y="987"/>
                  </a:cubicBezTo>
                  <a:cubicBezTo>
                    <a:pt x="944" y="965"/>
                    <a:pt x="1009" y="938"/>
                    <a:pt x="1072" y="899"/>
                  </a:cubicBezTo>
                  <a:cubicBezTo>
                    <a:pt x="1077" y="896"/>
                    <a:pt x="1081" y="894"/>
                    <a:pt x="1086" y="891"/>
                  </a:cubicBezTo>
                  <a:lnTo>
                    <a:pt x="1086" y="891"/>
                  </a:lnTo>
                  <a:cubicBezTo>
                    <a:pt x="1071" y="1027"/>
                    <a:pt x="1072" y="1162"/>
                    <a:pt x="1072" y="1293"/>
                  </a:cubicBezTo>
                  <a:cubicBezTo>
                    <a:pt x="1072" y="1322"/>
                    <a:pt x="1095" y="1346"/>
                    <a:pt x="1123" y="1346"/>
                  </a:cubicBezTo>
                  <a:cubicBezTo>
                    <a:pt x="1136" y="1346"/>
                    <a:pt x="1149" y="1340"/>
                    <a:pt x="1160" y="1332"/>
                  </a:cubicBezTo>
                  <a:cubicBezTo>
                    <a:pt x="1236" y="1261"/>
                    <a:pt x="1316" y="1189"/>
                    <a:pt x="1383" y="1101"/>
                  </a:cubicBezTo>
                  <a:cubicBezTo>
                    <a:pt x="1415" y="1060"/>
                    <a:pt x="1443" y="1014"/>
                    <a:pt x="1466" y="967"/>
                  </a:cubicBezTo>
                  <a:lnTo>
                    <a:pt x="1466" y="967"/>
                  </a:lnTo>
                  <a:cubicBezTo>
                    <a:pt x="1484" y="1040"/>
                    <a:pt x="1506" y="1112"/>
                    <a:pt x="1533" y="1183"/>
                  </a:cubicBezTo>
                  <a:cubicBezTo>
                    <a:pt x="1581" y="1306"/>
                    <a:pt x="1646" y="1427"/>
                    <a:pt x="1745" y="1522"/>
                  </a:cubicBezTo>
                  <a:lnTo>
                    <a:pt x="1747" y="1524"/>
                  </a:lnTo>
                  <a:cubicBezTo>
                    <a:pt x="1753" y="1529"/>
                    <a:pt x="1760" y="1531"/>
                    <a:pt x="1767" y="1531"/>
                  </a:cubicBezTo>
                  <a:cubicBezTo>
                    <a:pt x="1774" y="1531"/>
                    <a:pt x="1780" y="1529"/>
                    <a:pt x="1786" y="1525"/>
                  </a:cubicBezTo>
                  <a:cubicBezTo>
                    <a:pt x="1858" y="1467"/>
                    <a:pt x="1887" y="1386"/>
                    <a:pt x="1906" y="1310"/>
                  </a:cubicBezTo>
                  <a:cubicBezTo>
                    <a:pt x="1925" y="1235"/>
                    <a:pt x="1935" y="1157"/>
                    <a:pt x="1942" y="1080"/>
                  </a:cubicBezTo>
                  <a:cubicBezTo>
                    <a:pt x="1954" y="928"/>
                    <a:pt x="1952" y="774"/>
                    <a:pt x="1946" y="621"/>
                  </a:cubicBezTo>
                  <a:lnTo>
                    <a:pt x="1946" y="621"/>
                  </a:lnTo>
                  <a:cubicBezTo>
                    <a:pt x="1940" y="774"/>
                    <a:pt x="1931" y="928"/>
                    <a:pt x="1907" y="1078"/>
                  </a:cubicBezTo>
                  <a:cubicBezTo>
                    <a:pt x="1896" y="1153"/>
                    <a:pt x="1879" y="1228"/>
                    <a:pt x="1856" y="1298"/>
                  </a:cubicBezTo>
                  <a:cubicBezTo>
                    <a:pt x="1835" y="1357"/>
                    <a:pt x="1810" y="1417"/>
                    <a:pt x="1770" y="1456"/>
                  </a:cubicBezTo>
                  <a:lnTo>
                    <a:pt x="1770" y="1456"/>
                  </a:lnTo>
                  <a:cubicBezTo>
                    <a:pt x="1695" y="1372"/>
                    <a:pt x="1646" y="1265"/>
                    <a:pt x="1608" y="1156"/>
                  </a:cubicBezTo>
                  <a:cubicBezTo>
                    <a:pt x="1567" y="1037"/>
                    <a:pt x="1540" y="912"/>
                    <a:pt x="1528" y="788"/>
                  </a:cubicBezTo>
                  <a:cubicBezTo>
                    <a:pt x="1525" y="763"/>
                    <a:pt x="1502" y="745"/>
                    <a:pt x="1478" y="745"/>
                  </a:cubicBezTo>
                  <a:cubicBezTo>
                    <a:pt x="1477" y="745"/>
                    <a:pt x="1475" y="745"/>
                    <a:pt x="1474" y="745"/>
                  </a:cubicBezTo>
                  <a:cubicBezTo>
                    <a:pt x="1455" y="749"/>
                    <a:pt x="1439" y="763"/>
                    <a:pt x="1433" y="780"/>
                  </a:cubicBezTo>
                  <a:cubicBezTo>
                    <a:pt x="1405" y="877"/>
                    <a:pt x="1363" y="965"/>
                    <a:pt x="1301" y="1041"/>
                  </a:cubicBezTo>
                  <a:cubicBezTo>
                    <a:pt x="1264" y="1087"/>
                    <a:pt x="1222" y="1131"/>
                    <a:pt x="1176" y="1174"/>
                  </a:cubicBezTo>
                  <a:lnTo>
                    <a:pt x="1176" y="1174"/>
                  </a:lnTo>
                  <a:cubicBezTo>
                    <a:pt x="1178" y="1031"/>
                    <a:pt x="1186" y="888"/>
                    <a:pt x="1217" y="754"/>
                  </a:cubicBezTo>
                  <a:lnTo>
                    <a:pt x="1217" y="754"/>
                  </a:lnTo>
                  <a:cubicBezTo>
                    <a:pt x="1221" y="746"/>
                    <a:pt x="1225" y="738"/>
                    <a:pt x="1229" y="730"/>
                  </a:cubicBezTo>
                  <a:lnTo>
                    <a:pt x="1223" y="728"/>
                  </a:lnTo>
                  <a:lnTo>
                    <a:pt x="1223" y="728"/>
                  </a:lnTo>
                  <a:cubicBezTo>
                    <a:pt x="1224" y="726"/>
                    <a:pt x="1224" y="723"/>
                    <a:pt x="1225" y="721"/>
                  </a:cubicBezTo>
                  <a:cubicBezTo>
                    <a:pt x="1234" y="690"/>
                    <a:pt x="1217" y="660"/>
                    <a:pt x="1187" y="650"/>
                  </a:cubicBezTo>
                  <a:cubicBezTo>
                    <a:pt x="1182" y="649"/>
                    <a:pt x="1177" y="649"/>
                    <a:pt x="1172" y="649"/>
                  </a:cubicBezTo>
                  <a:cubicBezTo>
                    <a:pt x="1149" y="649"/>
                    <a:pt x="1127" y="662"/>
                    <a:pt x="1119" y="684"/>
                  </a:cubicBezTo>
                  <a:cubicBezTo>
                    <a:pt x="1078" y="779"/>
                    <a:pt x="959" y="842"/>
                    <a:pt x="840" y="883"/>
                  </a:cubicBezTo>
                  <a:cubicBezTo>
                    <a:pt x="746" y="915"/>
                    <a:pt x="646" y="937"/>
                    <a:pt x="545" y="956"/>
                  </a:cubicBezTo>
                  <a:lnTo>
                    <a:pt x="545" y="956"/>
                  </a:lnTo>
                  <a:cubicBezTo>
                    <a:pt x="603" y="830"/>
                    <a:pt x="721" y="718"/>
                    <a:pt x="780" y="561"/>
                  </a:cubicBezTo>
                  <a:cubicBezTo>
                    <a:pt x="789" y="537"/>
                    <a:pt x="778" y="509"/>
                    <a:pt x="752" y="500"/>
                  </a:cubicBezTo>
                  <a:cubicBezTo>
                    <a:pt x="747" y="498"/>
                    <a:pt x="742" y="498"/>
                    <a:pt x="737" y="498"/>
                  </a:cubicBezTo>
                  <a:cubicBezTo>
                    <a:pt x="729" y="498"/>
                    <a:pt x="722" y="499"/>
                    <a:pt x="716" y="502"/>
                  </a:cubicBezTo>
                  <a:cubicBezTo>
                    <a:pt x="552" y="584"/>
                    <a:pt x="366" y="646"/>
                    <a:pt x="183" y="646"/>
                  </a:cubicBezTo>
                  <a:cubicBezTo>
                    <a:pt x="146" y="646"/>
                    <a:pt x="109" y="644"/>
                    <a:pt x="73" y="638"/>
                  </a:cubicBezTo>
                  <a:lnTo>
                    <a:pt x="73" y="638"/>
                  </a:lnTo>
                  <a:cubicBezTo>
                    <a:pt x="91" y="592"/>
                    <a:pt x="132" y="549"/>
                    <a:pt x="171" y="509"/>
                  </a:cubicBezTo>
                  <a:cubicBezTo>
                    <a:pt x="220" y="461"/>
                    <a:pt x="279" y="415"/>
                    <a:pt x="326" y="357"/>
                  </a:cubicBezTo>
                  <a:cubicBezTo>
                    <a:pt x="424" y="247"/>
                    <a:pt x="488" y="119"/>
                    <a:pt x="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8"/>
            <p:cNvSpPr/>
            <p:nvPr/>
          </p:nvSpPr>
          <p:spPr>
            <a:xfrm>
              <a:off x="6133590" y="2607676"/>
              <a:ext cx="44803" cy="20745"/>
            </a:xfrm>
            <a:custGeom>
              <a:rect b="b" l="l" r="r" t="t"/>
              <a:pathLst>
                <a:path extrusionOk="0" h="1152" w="2488">
                  <a:moveTo>
                    <a:pt x="1469" y="1"/>
                  </a:moveTo>
                  <a:cubicBezTo>
                    <a:pt x="1461" y="1"/>
                    <a:pt x="1454" y="3"/>
                    <a:pt x="1448" y="7"/>
                  </a:cubicBezTo>
                  <a:cubicBezTo>
                    <a:pt x="1435" y="16"/>
                    <a:pt x="1432" y="34"/>
                    <a:pt x="1436" y="46"/>
                  </a:cubicBezTo>
                  <a:cubicBezTo>
                    <a:pt x="1522" y="281"/>
                    <a:pt x="1653" y="491"/>
                    <a:pt x="1770" y="702"/>
                  </a:cubicBezTo>
                  <a:lnTo>
                    <a:pt x="1770" y="702"/>
                  </a:lnTo>
                  <a:cubicBezTo>
                    <a:pt x="1768" y="702"/>
                    <a:pt x="1766" y="702"/>
                    <a:pt x="1764" y="702"/>
                  </a:cubicBezTo>
                  <a:cubicBezTo>
                    <a:pt x="1669" y="702"/>
                    <a:pt x="1565" y="658"/>
                    <a:pt x="1475" y="606"/>
                  </a:cubicBezTo>
                  <a:cubicBezTo>
                    <a:pt x="1362" y="538"/>
                    <a:pt x="1257" y="448"/>
                    <a:pt x="1189" y="343"/>
                  </a:cubicBezTo>
                  <a:lnTo>
                    <a:pt x="1186" y="342"/>
                  </a:lnTo>
                  <a:cubicBezTo>
                    <a:pt x="1176" y="326"/>
                    <a:pt x="1159" y="317"/>
                    <a:pt x="1141" y="317"/>
                  </a:cubicBezTo>
                  <a:cubicBezTo>
                    <a:pt x="1131" y="317"/>
                    <a:pt x="1121" y="320"/>
                    <a:pt x="1112" y="326"/>
                  </a:cubicBezTo>
                  <a:cubicBezTo>
                    <a:pt x="1093" y="337"/>
                    <a:pt x="1085" y="359"/>
                    <a:pt x="1088" y="379"/>
                  </a:cubicBezTo>
                  <a:cubicBezTo>
                    <a:pt x="1135" y="627"/>
                    <a:pt x="1282" y="817"/>
                    <a:pt x="1379" y="1013"/>
                  </a:cubicBezTo>
                  <a:lnTo>
                    <a:pt x="1379" y="1013"/>
                  </a:lnTo>
                  <a:cubicBezTo>
                    <a:pt x="1371" y="1014"/>
                    <a:pt x="1363" y="1014"/>
                    <a:pt x="1355" y="1014"/>
                  </a:cubicBezTo>
                  <a:cubicBezTo>
                    <a:pt x="1218" y="1014"/>
                    <a:pt x="1079" y="932"/>
                    <a:pt x="972" y="827"/>
                  </a:cubicBezTo>
                  <a:cubicBezTo>
                    <a:pt x="841" y="696"/>
                    <a:pt x="736" y="531"/>
                    <a:pt x="676" y="356"/>
                  </a:cubicBezTo>
                  <a:lnTo>
                    <a:pt x="676" y="355"/>
                  </a:lnTo>
                  <a:cubicBezTo>
                    <a:pt x="669" y="335"/>
                    <a:pt x="649" y="322"/>
                    <a:pt x="629" y="322"/>
                  </a:cubicBezTo>
                  <a:cubicBezTo>
                    <a:pt x="624" y="322"/>
                    <a:pt x="619" y="322"/>
                    <a:pt x="614" y="324"/>
                  </a:cubicBezTo>
                  <a:cubicBezTo>
                    <a:pt x="594" y="330"/>
                    <a:pt x="583" y="349"/>
                    <a:pt x="580" y="368"/>
                  </a:cubicBezTo>
                  <a:cubicBezTo>
                    <a:pt x="573" y="617"/>
                    <a:pt x="642" y="850"/>
                    <a:pt x="643" y="1081"/>
                  </a:cubicBezTo>
                  <a:lnTo>
                    <a:pt x="643" y="1081"/>
                  </a:lnTo>
                  <a:cubicBezTo>
                    <a:pt x="542" y="1067"/>
                    <a:pt x="440" y="990"/>
                    <a:pt x="357" y="915"/>
                  </a:cubicBezTo>
                  <a:cubicBezTo>
                    <a:pt x="262" y="829"/>
                    <a:pt x="174" y="729"/>
                    <a:pt x="119" y="613"/>
                  </a:cubicBezTo>
                  <a:lnTo>
                    <a:pt x="118" y="612"/>
                  </a:lnTo>
                  <a:cubicBezTo>
                    <a:pt x="116" y="607"/>
                    <a:pt x="110" y="603"/>
                    <a:pt x="104" y="603"/>
                  </a:cubicBezTo>
                  <a:cubicBezTo>
                    <a:pt x="102" y="603"/>
                    <a:pt x="100" y="603"/>
                    <a:pt x="98" y="605"/>
                  </a:cubicBezTo>
                  <a:cubicBezTo>
                    <a:pt x="92" y="607"/>
                    <a:pt x="87" y="613"/>
                    <a:pt x="88" y="619"/>
                  </a:cubicBezTo>
                  <a:cubicBezTo>
                    <a:pt x="89" y="620"/>
                    <a:pt x="89" y="622"/>
                    <a:pt x="89" y="623"/>
                  </a:cubicBezTo>
                  <a:lnTo>
                    <a:pt x="89" y="623"/>
                  </a:lnTo>
                  <a:lnTo>
                    <a:pt x="88" y="623"/>
                  </a:lnTo>
                  <a:cubicBezTo>
                    <a:pt x="89" y="624"/>
                    <a:pt x="89" y="624"/>
                    <a:pt x="89" y="625"/>
                  </a:cubicBezTo>
                  <a:lnTo>
                    <a:pt x="89" y="625"/>
                  </a:lnTo>
                  <a:cubicBezTo>
                    <a:pt x="102" y="776"/>
                    <a:pt x="0" y="926"/>
                    <a:pt x="35" y="1085"/>
                  </a:cubicBezTo>
                  <a:cubicBezTo>
                    <a:pt x="13" y="944"/>
                    <a:pt x="96" y="823"/>
                    <a:pt x="115" y="683"/>
                  </a:cubicBezTo>
                  <a:lnTo>
                    <a:pt x="115" y="683"/>
                  </a:lnTo>
                  <a:cubicBezTo>
                    <a:pt x="166" y="786"/>
                    <a:pt x="238" y="874"/>
                    <a:pt x="316" y="955"/>
                  </a:cubicBezTo>
                  <a:cubicBezTo>
                    <a:pt x="364" y="1002"/>
                    <a:pt x="417" y="1045"/>
                    <a:pt x="475" y="1084"/>
                  </a:cubicBezTo>
                  <a:cubicBezTo>
                    <a:pt x="533" y="1119"/>
                    <a:pt x="600" y="1151"/>
                    <a:pt x="679" y="1151"/>
                  </a:cubicBezTo>
                  <a:cubicBezTo>
                    <a:pt x="697" y="1151"/>
                    <a:pt x="712" y="1137"/>
                    <a:pt x="713" y="1120"/>
                  </a:cubicBezTo>
                  <a:lnTo>
                    <a:pt x="713" y="1116"/>
                  </a:lnTo>
                  <a:cubicBezTo>
                    <a:pt x="722" y="944"/>
                    <a:pt x="697" y="776"/>
                    <a:pt x="684" y="611"/>
                  </a:cubicBezTo>
                  <a:lnTo>
                    <a:pt x="684" y="611"/>
                  </a:lnTo>
                  <a:cubicBezTo>
                    <a:pt x="742" y="715"/>
                    <a:pt x="814" y="810"/>
                    <a:pt x="898" y="894"/>
                  </a:cubicBezTo>
                  <a:cubicBezTo>
                    <a:pt x="970" y="967"/>
                    <a:pt x="1053" y="1031"/>
                    <a:pt x="1151" y="1073"/>
                  </a:cubicBezTo>
                  <a:cubicBezTo>
                    <a:pt x="1216" y="1101"/>
                    <a:pt x="1287" y="1117"/>
                    <a:pt x="1359" y="1117"/>
                  </a:cubicBezTo>
                  <a:cubicBezTo>
                    <a:pt x="1397" y="1117"/>
                    <a:pt x="1435" y="1113"/>
                    <a:pt x="1473" y="1102"/>
                  </a:cubicBezTo>
                  <a:cubicBezTo>
                    <a:pt x="1503" y="1095"/>
                    <a:pt x="1519" y="1064"/>
                    <a:pt x="1512" y="1033"/>
                  </a:cubicBezTo>
                  <a:lnTo>
                    <a:pt x="1509" y="1026"/>
                  </a:lnTo>
                  <a:cubicBezTo>
                    <a:pt x="1443" y="867"/>
                    <a:pt x="1347" y="729"/>
                    <a:pt x="1276" y="588"/>
                  </a:cubicBezTo>
                  <a:lnTo>
                    <a:pt x="1276" y="588"/>
                  </a:lnTo>
                  <a:cubicBezTo>
                    <a:pt x="1322" y="625"/>
                    <a:pt x="1371" y="658"/>
                    <a:pt x="1421" y="688"/>
                  </a:cubicBezTo>
                  <a:cubicBezTo>
                    <a:pt x="1520" y="742"/>
                    <a:pt x="1631" y="793"/>
                    <a:pt x="1754" y="793"/>
                  </a:cubicBezTo>
                  <a:cubicBezTo>
                    <a:pt x="1788" y="793"/>
                    <a:pt x="1822" y="789"/>
                    <a:pt x="1858" y="780"/>
                  </a:cubicBezTo>
                  <a:cubicBezTo>
                    <a:pt x="1883" y="774"/>
                    <a:pt x="1899" y="747"/>
                    <a:pt x="1893" y="723"/>
                  </a:cubicBezTo>
                  <a:cubicBezTo>
                    <a:pt x="1892" y="718"/>
                    <a:pt x="1891" y="716"/>
                    <a:pt x="1889" y="711"/>
                  </a:cubicBezTo>
                  <a:lnTo>
                    <a:pt x="1887" y="710"/>
                  </a:lnTo>
                  <a:cubicBezTo>
                    <a:pt x="1794" y="545"/>
                    <a:pt x="1691" y="390"/>
                    <a:pt x="1603" y="228"/>
                  </a:cubicBezTo>
                  <a:lnTo>
                    <a:pt x="1603" y="228"/>
                  </a:lnTo>
                  <a:cubicBezTo>
                    <a:pt x="1691" y="315"/>
                    <a:pt x="1788" y="392"/>
                    <a:pt x="1898" y="449"/>
                  </a:cubicBezTo>
                  <a:cubicBezTo>
                    <a:pt x="2009" y="517"/>
                    <a:pt x="2136" y="549"/>
                    <a:pt x="2261" y="549"/>
                  </a:cubicBezTo>
                  <a:cubicBezTo>
                    <a:pt x="2339" y="549"/>
                    <a:pt x="2416" y="537"/>
                    <a:pt x="2488" y="512"/>
                  </a:cubicBezTo>
                  <a:lnTo>
                    <a:pt x="2488" y="512"/>
                  </a:lnTo>
                  <a:cubicBezTo>
                    <a:pt x="2427" y="528"/>
                    <a:pt x="2366" y="536"/>
                    <a:pt x="2304" y="536"/>
                  </a:cubicBezTo>
                  <a:cubicBezTo>
                    <a:pt x="2167" y="536"/>
                    <a:pt x="2032" y="497"/>
                    <a:pt x="1917" y="425"/>
                  </a:cubicBezTo>
                  <a:cubicBezTo>
                    <a:pt x="1755" y="325"/>
                    <a:pt x="1625" y="183"/>
                    <a:pt x="1509" y="31"/>
                  </a:cubicBezTo>
                  <a:lnTo>
                    <a:pt x="1509" y="31"/>
                  </a:lnTo>
                  <a:cubicBezTo>
                    <a:pt x="1506" y="26"/>
                    <a:pt x="1504" y="20"/>
                    <a:pt x="1502" y="15"/>
                  </a:cubicBezTo>
                  <a:lnTo>
                    <a:pt x="1498" y="17"/>
                  </a:lnTo>
                  <a:lnTo>
                    <a:pt x="1498" y="17"/>
                  </a:lnTo>
                  <a:cubicBezTo>
                    <a:pt x="1497" y="16"/>
                    <a:pt x="1497" y="16"/>
                    <a:pt x="1496" y="15"/>
                  </a:cubicBezTo>
                  <a:cubicBezTo>
                    <a:pt x="1489" y="5"/>
                    <a:pt x="1479" y="1"/>
                    <a:pt x="1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8"/>
            <p:cNvSpPr/>
            <p:nvPr/>
          </p:nvSpPr>
          <p:spPr>
            <a:xfrm>
              <a:off x="6041752" y="2606920"/>
              <a:ext cx="25283" cy="17557"/>
            </a:xfrm>
            <a:custGeom>
              <a:rect b="b" l="l" r="r" t="t"/>
              <a:pathLst>
                <a:path extrusionOk="0" h="975" w="1404">
                  <a:moveTo>
                    <a:pt x="454" y="1"/>
                  </a:moveTo>
                  <a:lnTo>
                    <a:pt x="454" y="1"/>
                  </a:lnTo>
                  <a:cubicBezTo>
                    <a:pt x="317" y="269"/>
                    <a:pt x="193" y="546"/>
                    <a:pt x="13" y="782"/>
                  </a:cubicBezTo>
                  <a:cubicBezTo>
                    <a:pt x="1" y="800"/>
                    <a:pt x="4" y="824"/>
                    <a:pt x="22" y="838"/>
                  </a:cubicBezTo>
                  <a:cubicBezTo>
                    <a:pt x="29" y="844"/>
                    <a:pt x="37" y="845"/>
                    <a:pt x="46" y="845"/>
                  </a:cubicBezTo>
                  <a:lnTo>
                    <a:pt x="48" y="845"/>
                  </a:lnTo>
                  <a:cubicBezTo>
                    <a:pt x="233" y="845"/>
                    <a:pt x="415" y="794"/>
                    <a:pt x="573" y="692"/>
                  </a:cubicBezTo>
                  <a:cubicBezTo>
                    <a:pt x="682" y="624"/>
                    <a:pt x="777" y="529"/>
                    <a:pt x="843" y="416"/>
                  </a:cubicBezTo>
                  <a:lnTo>
                    <a:pt x="843" y="416"/>
                  </a:lnTo>
                  <a:cubicBezTo>
                    <a:pt x="850" y="469"/>
                    <a:pt x="853" y="524"/>
                    <a:pt x="853" y="579"/>
                  </a:cubicBezTo>
                  <a:cubicBezTo>
                    <a:pt x="857" y="693"/>
                    <a:pt x="851" y="810"/>
                    <a:pt x="868" y="932"/>
                  </a:cubicBezTo>
                  <a:cubicBezTo>
                    <a:pt x="872" y="956"/>
                    <a:pt x="893" y="975"/>
                    <a:pt x="917" y="975"/>
                  </a:cubicBezTo>
                  <a:cubicBezTo>
                    <a:pt x="919" y="975"/>
                    <a:pt x="922" y="974"/>
                    <a:pt x="925" y="974"/>
                  </a:cubicBezTo>
                  <a:cubicBezTo>
                    <a:pt x="941" y="970"/>
                    <a:pt x="956" y="959"/>
                    <a:pt x="963" y="946"/>
                  </a:cubicBezTo>
                  <a:cubicBezTo>
                    <a:pt x="1058" y="748"/>
                    <a:pt x="1189" y="542"/>
                    <a:pt x="1232" y="310"/>
                  </a:cubicBezTo>
                  <a:lnTo>
                    <a:pt x="1232" y="310"/>
                  </a:lnTo>
                  <a:cubicBezTo>
                    <a:pt x="1291" y="448"/>
                    <a:pt x="1344" y="589"/>
                    <a:pt x="1404" y="729"/>
                  </a:cubicBezTo>
                  <a:cubicBezTo>
                    <a:pt x="1356" y="546"/>
                    <a:pt x="1307" y="365"/>
                    <a:pt x="1243" y="185"/>
                  </a:cubicBezTo>
                  <a:cubicBezTo>
                    <a:pt x="1239" y="172"/>
                    <a:pt x="1228" y="165"/>
                    <a:pt x="1215" y="165"/>
                  </a:cubicBezTo>
                  <a:cubicBezTo>
                    <a:pt x="1212" y="165"/>
                    <a:pt x="1208" y="166"/>
                    <a:pt x="1205" y="167"/>
                  </a:cubicBezTo>
                  <a:cubicBezTo>
                    <a:pt x="1193" y="170"/>
                    <a:pt x="1186" y="181"/>
                    <a:pt x="1185" y="191"/>
                  </a:cubicBezTo>
                  <a:lnTo>
                    <a:pt x="1185" y="193"/>
                  </a:lnTo>
                  <a:cubicBezTo>
                    <a:pt x="1166" y="394"/>
                    <a:pt x="1060" y="563"/>
                    <a:pt x="958" y="742"/>
                  </a:cubicBezTo>
                  <a:lnTo>
                    <a:pt x="958" y="742"/>
                  </a:lnTo>
                  <a:cubicBezTo>
                    <a:pt x="958" y="688"/>
                    <a:pt x="960" y="634"/>
                    <a:pt x="960" y="579"/>
                  </a:cubicBezTo>
                  <a:cubicBezTo>
                    <a:pt x="958" y="462"/>
                    <a:pt x="958" y="341"/>
                    <a:pt x="911" y="219"/>
                  </a:cubicBezTo>
                  <a:cubicBezTo>
                    <a:pt x="902" y="197"/>
                    <a:pt x="880" y="183"/>
                    <a:pt x="857" y="183"/>
                  </a:cubicBezTo>
                  <a:cubicBezTo>
                    <a:pt x="851" y="183"/>
                    <a:pt x="844" y="184"/>
                    <a:pt x="837" y="186"/>
                  </a:cubicBezTo>
                  <a:cubicBezTo>
                    <a:pt x="819" y="193"/>
                    <a:pt x="808" y="209"/>
                    <a:pt x="804" y="225"/>
                  </a:cubicBezTo>
                  <a:cubicBezTo>
                    <a:pt x="760" y="383"/>
                    <a:pt x="655" y="517"/>
                    <a:pt x="516" y="607"/>
                  </a:cubicBezTo>
                  <a:cubicBezTo>
                    <a:pt x="401" y="683"/>
                    <a:pt x="266" y="732"/>
                    <a:pt x="129" y="755"/>
                  </a:cubicBezTo>
                  <a:lnTo>
                    <a:pt x="129" y="755"/>
                  </a:lnTo>
                  <a:cubicBezTo>
                    <a:pt x="273" y="518"/>
                    <a:pt x="366" y="258"/>
                    <a:pt x="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8"/>
            <p:cNvSpPr/>
            <p:nvPr/>
          </p:nvSpPr>
          <p:spPr>
            <a:xfrm>
              <a:off x="6102167" y="2647400"/>
              <a:ext cx="41813" cy="19088"/>
            </a:xfrm>
            <a:custGeom>
              <a:rect b="b" l="l" r="r" t="t"/>
              <a:pathLst>
                <a:path extrusionOk="0" h="1060" w="2322">
                  <a:moveTo>
                    <a:pt x="1750" y="0"/>
                  </a:moveTo>
                  <a:cubicBezTo>
                    <a:pt x="1887" y="182"/>
                    <a:pt x="2083" y="309"/>
                    <a:pt x="2264" y="441"/>
                  </a:cubicBezTo>
                  <a:lnTo>
                    <a:pt x="2264" y="441"/>
                  </a:lnTo>
                  <a:cubicBezTo>
                    <a:pt x="2224" y="498"/>
                    <a:pt x="2163" y="530"/>
                    <a:pt x="2095" y="536"/>
                  </a:cubicBezTo>
                  <a:cubicBezTo>
                    <a:pt x="2083" y="538"/>
                    <a:pt x="2071" y="538"/>
                    <a:pt x="2060" y="538"/>
                  </a:cubicBezTo>
                  <a:cubicBezTo>
                    <a:pt x="1996" y="538"/>
                    <a:pt x="1932" y="523"/>
                    <a:pt x="1871" y="501"/>
                  </a:cubicBezTo>
                  <a:cubicBezTo>
                    <a:pt x="1730" y="449"/>
                    <a:pt x="1591" y="363"/>
                    <a:pt x="1496" y="255"/>
                  </a:cubicBezTo>
                  <a:lnTo>
                    <a:pt x="1496" y="255"/>
                  </a:lnTo>
                  <a:cubicBezTo>
                    <a:pt x="1494" y="251"/>
                    <a:pt x="1491" y="247"/>
                    <a:pt x="1489" y="243"/>
                  </a:cubicBezTo>
                  <a:lnTo>
                    <a:pt x="1487" y="244"/>
                  </a:lnTo>
                  <a:lnTo>
                    <a:pt x="1487" y="244"/>
                  </a:lnTo>
                  <a:cubicBezTo>
                    <a:pt x="1478" y="233"/>
                    <a:pt x="1466" y="228"/>
                    <a:pt x="1454" y="228"/>
                  </a:cubicBezTo>
                  <a:cubicBezTo>
                    <a:pt x="1445" y="228"/>
                    <a:pt x="1435" y="232"/>
                    <a:pt x="1427" y="239"/>
                  </a:cubicBezTo>
                  <a:cubicBezTo>
                    <a:pt x="1410" y="251"/>
                    <a:pt x="1406" y="276"/>
                    <a:pt x="1418" y="294"/>
                  </a:cubicBezTo>
                  <a:lnTo>
                    <a:pt x="1419" y="297"/>
                  </a:lnTo>
                  <a:cubicBezTo>
                    <a:pt x="1491" y="414"/>
                    <a:pt x="1550" y="554"/>
                    <a:pt x="1597" y="688"/>
                  </a:cubicBezTo>
                  <a:cubicBezTo>
                    <a:pt x="1621" y="755"/>
                    <a:pt x="1641" y="827"/>
                    <a:pt x="1645" y="889"/>
                  </a:cubicBezTo>
                  <a:cubicBezTo>
                    <a:pt x="1649" y="918"/>
                    <a:pt x="1640" y="943"/>
                    <a:pt x="1640" y="943"/>
                  </a:cubicBezTo>
                  <a:cubicBezTo>
                    <a:pt x="1640" y="943"/>
                    <a:pt x="1640" y="942"/>
                    <a:pt x="1641" y="941"/>
                  </a:cubicBezTo>
                  <a:lnTo>
                    <a:pt x="1641" y="941"/>
                  </a:lnTo>
                  <a:lnTo>
                    <a:pt x="1622" y="948"/>
                  </a:lnTo>
                  <a:cubicBezTo>
                    <a:pt x="1621" y="948"/>
                    <a:pt x="1621" y="947"/>
                    <a:pt x="1620" y="947"/>
                  </a:cubicBezTo>
                  <a:cubicBezTo>
                    <a:pt x="1618" y="947"/>
                    <a:pt x="1616" y="949"/>
                    <a:pt x="1613" y="949"/>
                  </a:cubicBezTo>
                  <a:cubicBezTo>
                    <a:pt x="1612" y="949"/>
                    <a:pt x="1611" y="948"/>
                    <a:pt x="1609" y="948"/>
                  </a:cubicBezTo>
                  <a:cubicBezTo>
                    <a:pt x="1597" y="948"/>
                    <a:pt x="1586" y="948"/>
                    <a:pt x="1573" y="942"/>
                  </a:cubicBezTo>
                  <a:cubicBezTo>
                    <a:pt x="1463" y="900"/>
                    <a:pt x="1370" y="771"/>
                    <a:pt x="1293" y="654"/>
                  </a:cubicBezTo>
                  <a:cubicBezTo>
                    <a:pt x="1214" y="533"/>
                    <a:pt x="1148" y="402"/>
                    <a:pt x="1092" y="270"/>
                  </a:cubicBezTo>
                  <a:lnTo>
                    <a:pt x="1090" y="267"/>
                  </a:lnTo>
                  <a:cubicBezTo>
                    <a:pt x="1082" y="246"/>
                    <a:pt x="1062" y="233"/>
                    <a:pt x="1040" y="233"/>
                  </a:cubicBezTo>
                  <a:cubicBezTo>
                    <a:pt x="1033" y="233"/>
                    <a:pt x="1025" y="235"/>
                    <a:pt x="1018" y="237"/>
                  </a:cubicBezTo>
                  <a:cubicBezTo>
                    <a:pt x="995" y="247"/>
                    <a:pt x="983" y="269"/>
                    <a:pt x="984" y="292"/>
                  </a:cubicBezTo>
                  <a:cubicBezTo>
                    <a:pt x="996" y="444"/>
                    <a:pt x="1014" y="574"/>
                    <a:pt x="1016" y="712"/>
                  </a:cubicBezTo>
                  <a:cubicBezTo>
                    <a:pt x="1018" y="778"/>
                    <a:pt x="1016" y="848"/>
                    <a:pt x="1002" y="907"/>
                  </a:cubicBezTo>
                  <a:cubicBezTo>
                    <a:pt x="988" y="943"/>
                    <a:pt x="985" y="958"/>
                    <a:pt x="974" y="958"/>
                  </a:cubicBezTo>
                  <a:cubicBezTo>
                    <a:pt x="967" y="958"/>
                    <a:pt x="956" y="950"/>
                    <a:pt x="933" y="936"/>
                  </a:cubicBezTo>
                  <a:cubicBezTo>
                    <a:pt x="845" y="858"/>
                    <a:pt x="781" y="725"/>
                    <a:pt x="724" y="602"/>
                  </a:cubicBezTo>
                  <a:cubicBezTo>
                    <a:pt x="670" y="477"/>
                    <a:pt x="615" y="346"/>
                    <a:pt x="576" y="216"/>
                  </a:cubicBezTo>
                  <a:lnTo>
                    <a:pt x="575" y="214"/>
                  </a:lnTo>
                  <a:cubicBezTo>
                    <a:pt x="570" y="196"/>
                    <a:pt x="552" y="184"/>
                    <a:pt x="535" y="184"/>
                  </a:cubicBezTo>
                  <a:cubicBezTo>
                    <a:pt x="531" y="184"/>
                    <a:pt x="527" y="185"/>
                    <a:pt x="523" y="186"/>
                  </a:cubicBezTo>
                  <a:cubicBezTo>
                    <a:pt x="506" y="191"/>
                    <a:pt x="495" y="205"/>
                    <a:pt x="493" y="221"/>
                  </a:cubicBezTo>
                  <a:cubicBezTo>
                    <a:pt x="493" y="227"/>
                    <a:pt x="492" y="233"/>
                    <a:pt x="491" y="239"/>
                  </a:cubicBezTo>
                  <a:lnTo>
                    <a:pt x="491" y="239"/>
                  </a:lnTo>
                  <a:lnTo>
                    <a:pt x="491" y="239"/>
                  </a:lnTo>
                  <a:cubicBezTo>
                    <a:pt x="491" y="239"/>
                    <a:pt x="491" y="239"/>
                    <a:pt x="491" y="239"/>
                  </a:cubicBezTo>
                  <a:lnTo>
                    <a:pt x="491" y="239"/>
                  </a:lnTo>
                  <a:cubicBezTo>
                    <a:pt x="475" y="368"/>
                    <a:pt x="464" y="492"/>
                    <a:pt x="436" y="615"/>
                  </a:cubicBezTo>
                  <a:cubicBezTo>
                    <a:pt x="422" y="679"/>
                    <a:pt x="405" y="742"/>
                    <a:pt x="373" y="795"/>
                  </a:cubicBezTo>
                  <a:cubicBezTo>
                    <a:pt x="359" y="822"/>
                    <a:pt x="339" y="845"/>
                    <a:pt x="319" y="851"/>
                  </a:cubicBezTo>
                  <a:cubicBezTo>
                    <a:pt x="317" y="852"/>
                    <a:pt x="314" y="852"/>
                    <a:pt x="311" y="852"/>
                  </a:cubicBezTo>
                  <a:cubicBezTo>
                    <a:pt x="298" y="852"/>
                    <a:pt x="284" y="841"/>
                    <a:pt x="266" y="819"/>
                  </a:cubicBezTo>
                  <a:cubicBezTo>
                    <a:pt x="190" y="720"/>
                    <a:pt x="149" y="588"/>
                    <a:pt x="108" y="462"/>
                  </a:cubicBezTo>
                  <a:cubicBezTo>
                    <a:pt x="67" y="334"/>
                    <a:pt x="34" y="205"/>
                    <a:pt x="1" y="75"/>
                  </a:cubicBezTo>
                  <a:lnTo>
                    <a:pt x="1" y="75"/>
                  </a:lnTo>
                  <a:cubicBezTo>
                    <a:pt x="26" y="206"/>
                    <a:pt x="51" y="338"/>
                    <a:pt x="81" y="469"/>
                  </a:cubicBezTo>
                  <a:cubicBezTo>
                    <a:pt x="116" y="600"/>
                    <a:pt x="144" y="730"/>
                    <a:pt x="222" y="853"/>
                  </a:cubicBezTo>
                  <a:cubicBezTo>
                    <a:pt x="233" y="868"/>
                    <a:pt x="247" y="882"/>
                    <a:pt x="266" y="895"/>
                  </a:cubicBezTo>
                  <a:cubicBezTo>
                    <a:pt x="278" y="904"/>
                    <a:pt x="299" y="910"/>
                    <a:pt x="317" y="910"/>
                  </a:cubicBezTo>
                  <a:cubicBezTo>
                    <a:pt x="324" y="910"/>
                    <a:pt x="331" y="909"/>
                    <a:pt x="337" y="907"/>
                  </a:cubicBezTo>
                  <a:cubicBezTo>
                    <a:pt x="383" y="893"/>
                    <a:pt x="407" y="859"/>
                    <a:pt x="426" y="829"/>
                  </a:cubicBezTo>
                  <a:cubicBezTo>
                    <a:pt x="464" y="765"/>
                    <a:pt x="484" y="699"/>
                    <a:pt x="502" y="632"/>
                  </a:cubicBezTo>
                  <a:cubicBezTo>
                    <a:pt x="520" y="562"/>
                    <a:pt x="534" y="490"/>
                    <a:pt x="546" y="418"/>
                  </a:cubicBezTo>
                  <a:lnTo>
                    <a:pt x="546" y="418"/>
                  </a:lnTo>
                  <a:cubicBezTo>
                    <a:pt x="572" y="494"/>
                    <a:pt x="601" y="569"/>
                    <a:pt x="634" y="642"/>
                  </a:cubicBezTo>
                  <a:cubicBezTo>
                    <a:pt x="694" y="771"/>
                    <a:pt x="747" y="903"/>
                    <a:pt x="867" y="1015"/>
                  </a:cubicBezTo>
                  <a:cubicBezTo>
                    <a:pt x="891" y="1035"/>
                    <a:pt x="926" y="1059"/>
                    <a:pt x="973" y="1059"/>
                  </a:cubicBezTo>
                  <a:cubicBezTo>
                    <a:pt x="986" y="1059"/>
                    <a:pt x="1000" y="1057"/>
                    <a:pt x="1014" y="1053"/>
                  </a:cubicBezTo>
                  <a:cubicBezTo>
                    <a:pt x="1080" y="1022"/>
                    <a:pt x="1090" y="970"/>
                    <a:pt x="1103" y="934"/>
                  </a:cubicBezTo>
                  <a:cubicBezTo>
                    <a:pt x="1123" y="854"/>
                    <a:pt x="1124" y="783"/>
                    <a:pt x="1124" y="711"/>
                  </a:cubicBezTo>
                  <a:cubicBezTo>
                    <a:pt x="1124" y="667"/>
                    <a:pt x="1121" y="623"/>
                    <a:pt x="1119" y="580"/>
                  </a:cubicBezTo>
                  <a:lnTo>
                    <a:pt x="1119" y="580"/>
                  </a:lnTo>
                  <a:cubicBezTo>
                    <a:pt x="1145" y="625"/>
                    <a:pt x="1172" y="669"/>
                    <a:pt x="1200" y="713"/>
                  </a:cubicBezTo>
                  <a:cubicBezTo>
                    <a:pt x="1289" y="836"/>
                    <a:pt x="1371" y="971"/>
                    <a:pt x="1541" y="1040"/>
                  </a:cubicBezTo>
                  <a:cubicBezTo>
                    <a:pt x="1564" y="1047"/>
                    <a:pt x="1588" y="1050"/>
                    <a:pt x="1613" y="1050"/>
                  </a:cubicBezTo>
                  <a:cubicBezTo>
                    <a:pt x="1624" y="1050"/>
                    <a:pt x="1641" y="1046"/>
                    <a:pt x="1656" y="1043"/>
                  </a:cubicBezTo>
                  <a:cubicBezTo>
                    <a:pt x="1669" y="1039"/>
                    <a:pt x="1669" y="1039"/>
                    <a:pt x="1687" y="1029"/>
                  </a:cubicBezTo>
                  <a:cubicBezTo>
                    <a:pt x="1762" y="982"/>
                    <a:pt x="1746" y="918"/>
                    <a:pt x="1747" y="881"/>
                  </a:cubicBezTo>
                  <a:cubicBezTo>
                    <a:pt x="1739" y="798"/>
                    <a:pt x="1715" y="725"/>
                    <a:pt x="1691" y="653"/>
                  </a:cubicBezTo>
                  <a:cubicBezTo>
                    <a:pt x="1664" y="583"/>
                    <a:pt x="1637" y="516"/>
                    <a:pt x="1605" y="450"/>
                  </a:cubicBezTo>
                  <a:lnTo>
                    <a:pt x="1605" y="450"/>
                  </a:lnTo>
                  <a:cubicBezTo>
                    <a:pt x="1681" y="497"/>
                    <a:pt x="1763" y="534"/>
                    <a:pt x="1849" y="562"/>
                  </a:cubicBezTo>
                  <a:cubicBezTo>
                    <a:pt x="1909" y="582"/>
                    <a:pt x="1974" y="595"/>
                    <a:pt x="2041" y="595"/>
                  </a:cubicBezTo>
                  <a:cubicBezTo>
                    <a:pt x="2062" y="595"/>
                    <a:pt x="2082" y="594"/>
                    <a:pt x="2103" y="591"/>
                  </a:cubicBezTo>
                  <a:cubicBezTo>
                    <a:pt x="2193" y="582"/>
                    <a:pt x="2277" y="524"/>
                    <a:pt x="2316" y="443"/>
                  </a:cubicBezTo>
                  <a:lnTo>
                    <a:pt x="2317" y="442"/>
                  </a:lnTo>
                  <a:cubicBezTo>
                    <a:pt x="2322" y="431"/>
                    <a:pt x="2318" y="420"/>
                    <a:pt x="2310" y="414"/>
                  </a:cubicBezTo>
                  <a:cubicBezTo>
                    <a:pt x="2111" y="290"/>
                    <a:pt x="1902" y="179"/>
                    <a:pt x="1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8"/>
            <p:cNvSpPr/>
            <p:nvPr/>
          </p:nvSpPr>
          <p:spPr>
            <a:xfrm>
              <a:off x="6071681" y="2640720"/>
              <a:ext cx="11615" cy="14550"/>
            </a:xfrm>
            <a:custGeom>
              <a:rect b="b" l="l" r="r" t="t"/>
              <a:pathLst>
                <a:path extrusionOk="0" h="808" w="645">
                  <a:moveTo>
                    <a:pt x="21" y="1"/>
                  </a:moveTo>
                  <a:lnTo>
                    <a:pt x="21" y="1"/>
                  </a:lnTo>
                  <a:cubicBezTo>
                    <a:pt x="1" y="127"/>
                    <a:pt x="13" y="259"/>
                    <a:pt x="30" y="384"/>
                  </a:cubicBezTo>
                  <a:cubicBezTo>
                    <a:pt x="44" y="511"/>
                    <a:pt x="72" y="634"/>
                    <a:pt x="84" y="757"/>
                  </a:cubicBezTo>
                  <a:cubicBezTo>
                    <a:pt x="86" y="786"/>
                    <a:pt x="112" y="807"/>
                    <a:pt x="141" y="807"/>
                  </a:cubicBezTo>
                  <a:cubicBezTo>
                    <a:pt x="142" y="807"/>
                    <a:pt x="143" y="807"/>
                    <a:pt x="143" y="807"/>
                  </a:cubicBezTo>
                  <a:lnTo>
                    <a:pt x="145" y="807"/>
                  </a:lnTo>
                  <a:cubicBezTo>
                    <a:pt x="240" y="799"/>
                    <a:pt x="319" y="749"/>
                    <a:pt x="378" y="694"/>
                  </a:cubicBezTo>
                  <a:cubicBezTo>
                    <a:pt x="440" y="638"/>
                    <a:pt x="487" y="570"/>
                    <a:pt x="527" y="500"/>
                  </a:cubicBezTo>
                  <a:cubicBezTo>
                    <a:pt x="597" y="360"/>
                    <a:pt x="644" y="201"/>
                    <a:pt x="622" y="44"/>
                  </a:cubicBezTo>
                  <a:lnTo>
                    <a:pt x="622" y="44"/>
                  </a:lnTo>
                  <a:cubicBezTo>
                    <a:pt x="593" y="195"/>
                    <a:pt x="528" y="332"/>
                    <a:pt x="445" y="451"/>
                  </a:cubicBezTo>
                  <a:cubicBezTo>
                    <a:pt x="375" y="550"/>
                    <a:pt x="285" y="647"/>
                    <a:pt x="185" y="681"/>
                  </a:cubicBezTo>
                  <a:lnTo>
                    <a:pt x="185" y="681"/>
                  </a:lnTo>
                  <a:cubicBezTo>
                    <a:pt x="167" y="574"/>
                    <a:pt x="139" y="470"/>
                    <a:pt x="108" y="369"/>
                  </a:cubicBezTo>
                  <a:lnTo>
                    <a:pt x="60" y="186"/>
                  </a:lnTo>
                  <a:cubicBezTo>
                    <a:pt x="44" y="125"/>
                    <a:pt x="32" y="63"/>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8"/>
            <p:cNvSpPr/>
            <p:nvPr/>
          </p:nvSpPr>
          <p:spPr>
            <a:xfrm>
              <a:off x="6147402" y="2665174"/>
              <a:ext cx="41543" cy="19772"/>
            </a:xfrm>
            <a:custGeom>
              <a:rect b="b" l="l" r="r" t="t"/>
              <a:pathLst>
                <a:path extrusionOk="0" h="1098" w="2307">
                  <a:moveTo>
                    <a:pt x="1623" y="0"/>
                  </a:moveTo>
                  <a:lnTo>
                    <a:pt x="1623" y="0"/>
                  </a:lnTo>
                  <a:cubicBezTo>
                    <a:pt x="1690" y="82"/>
                    <a:pt x="1757" y="163"/>
                    <a:pt x="1831" y="239"/>
                  </a:cubicBezTo>
                  <a:lnTo>
                    <a:pt x="1832" y="240"/>
                  </a:lnTo>
                  <a:cubicBezTo>
                    <a:pt x="1966" y="349"/>
                    <a:pt x="2143" y="412"/>
                    <a:pt x="2221" y="548"/>
                  </a:cubicBezTo>
                  <a:lnTo>
                    <a:pt x="2221" y="548"/>
                  </a:lnTo>
                  <a:cubicBezTo>
                    <a:pt x="2100" y="589"/>
                    <a:pt x="1970" y="605"/>
                    <a:pt x="1839" y="605"/>
                  </a:cubicBezTo>
                  <a:cubicBezTo>
                    <a:pt x="1766" y="605"/>
                    <a:pt x="1694" y="600"/>
                    <a:pt x="1623" y="592"/>
                  </a:cubicBezTo>
                  <a:cubicBezTo>
                    <a:pt x="1469" y="573"/>
                    <a:pt x="1303" y="528"/>
                    <a:pt x="1193" y="435"/>
                  </a:cubicBezTo>
                  <a:lnTo>
                    <a:pt x="1193" y="435"/>
                  </a:lnTo>
                  <a:cubicBezTo>
                    <a:pt x="1164" y="395"/>
                    <a:pt x="1135" y="355"/>
                    <a:pt x="1105" y="316"/>
                  </a:cubicBezTo>
                  <a:cubicBezTo>
                    <a:pt x="1095" y="302"/>
                    <a:pt x="1079" y="295"/>
                    <a:pt x="1063" y="295"/>
                  </a:cubicBezTo>
                  <a:cubicBezTo>
                    <a:pt x="1052" y="295"/>
                    <a:pt x="1041" y="298"/>
                    <a:pt x="1032" y="305"/>
                  </a:cubicBezTo>
                  <a:cubicBezTo>
                    <a:pt x="1009" y="320"/>
                    <a:pt x="1006" y="350"/>
                    <a:pt x="1015" y="372"/>
                  </a:cubicBezTo>
                  <a:cubicBezTo>
                    <a:pt x="1016" y="374"/>
                    <a:pt x="1017" y="376"/>
                    <a:pt x="1018" y="378"/>
                  </a:cubicBezTo>
                  <a:lnTo>
                    <a:pt x="1018" y="378"/>
                  </a:lnTo>
                  <a:lnTo>
                    <a:pt x="1015" y="380"/>
                  </a:lnTo>
                  <a:cubicBezTo>
                    <a:pt x="1023" y="390"/>
                    <a:pt x="1030" y="400"/>
                    <a:pt x="1038" y="411"/>
                  </a:cubicBezTo>
                  <a:lnTo>
                    <a:pt x="1038" y="411"/>
                  </a:lnTo>
                  <a:cubicBezTo>
                    <a:pt x="1046" y="422"/>
                    <a:pt x="1054" y="433"/>
                    <a:pt x="1062" y="444"/>
                  </a:cubicBezTo>
                  <a:lnTo>
                    <a:pt x="1062" y="444"/>
                  </a:lnTo>
                  <a:cubicBezTo>
                    <a:pt x="1165" y="585"/>
                    <a:pt x="1260" y="732"/>
                    <a:pt x="1349" y="882"/>
                  </a:cubicBezTo>
                  <a:lnTo>
                    <a:pt x="1349" y="882"/>
                  </a:lnTo>
                  <a:cubicBezTo>
                    <a:pt x="1230" y="866"/>
                    <a:pt x="1109" y="778"/>
                    <a:pt x="986" y="706"/>
                  </a:cubicBezTo>
                  <a:lnTo>
                    <a:pt x="986" y="706"/>
                  </a:lnTo>
                  <a:lnTo>
                    <a:pt x="991" y="708"/>
                  </a:lnTo>
                  <a:cubicBezTo>
                    <a:pt x="914" y="656"/>
                    <a:pt x="835" y="624"/>
                    <a:pt x="763" y="588"/>
                  </a:cubicBezTo>
                  <a:cubicBezTo>
                    <a:pt x="711" y="561"/>
                    <a:pt x="661" y="531"/>
                    <a:pt x="622" y="496"/>
                  </a:cubicBezTo>
                  <a:lnTo>
                    <a:pt x="622" y="496"/>
                  </a:lnTo>
                  <a:cubicBezTo>
                    <a:pt x="609" y="478"/>
                    <a:pt x="594" y="461"/>
                    <a:pt x="577" y="444"/>
                  </a:cubicBezTo>
                  <a:cubicBezTo>
                    <a:pt x="568" y="436"/>
                    <a:pt x="556" y="431"/>
                    <a:pt x="544" y="431"/>
                  </a:cubicBezTo>
                  <a:cubicBezTo>
                    <a:pt x="532" y="431"/>
                    <a:pt x="520" y="436"/>
                    <a:pt x="511" y="444"/>
                  </a:cubicBezTo>
                  <a:cubicBezTo>
                    <a:pt x="494" y="461"/>
                    <a:pt x="493" y="486"/>
                    <a:pt x="505" y="504"/>
                  </a:cubicBezTo>
                  <a:lnTo>
                    <a:pt x="507" y="507"/>
                  </a:lnTo>
                  <a:cubicBezTo>
                    <a:pt x="509" y="511"/>
                    <a:pt x="512" y="514"/>
                    <a:pt x="514" y="517"/>
                  </a:cubicBezTo>
                  <a:lnTo>
                    <a:pt x="514" y="517"/>
                  </a:lnTo>
                  <a:lnTo>
                    <a:pt x="513" y="518"/>
                  </a:lnTo>
                  <a:cubicBezTo>
                    <a:pt x="515" y="519"/>
                    <a:pt x="517" y="521"/>
                    <a:pt x="518" y="523"/>
                  </a:cubicBezTo>
                  <a:lnTo>
                    <a:pt x="518" y="523"/>
                  </a:lnTo>
                  <a:cubicBezTo>
                    <a:pt x="529" y="536"/>
                    <a:pt x="540" y="549"/>
                    <a:pt x="552" y="561"/>
                  </a:cubicBezTo>
                  <a:lnTo>
                    <a:pt x="552" y="561"/>
                  </a:lnTo>
                  <a:cubicBezTo>
                    <a:pt x="593" y="616"/>
                    <a:pt x="623" y="693"/>
                    <a:pt x="648" y="766"/>
                  </a:cubicBezTo>
                  <a:cubicBezTo>
                    <a:pt x="677" y="852"/>
                    <a:pt x="700" y="941"/>
                    <a:pt x="721" y="1030"/>
                  </a:cubicBezTo>
                  <a:lnTo>
                    <a:pt x="721" y="1030"/>
                  </a:lnTo>
                  <a:cubicBezTo>
                    <a:pt x="706" y="1032"/>
                    <a:pt x="691" y="1033"/>
                    <a:pt x="675" y="1033"/>
                  </a:cubicBezTo>
                  <a:cubicBezTo>
                    <a:pt x="563" y="1033"/>
                    <a:pt x="448" y="979"/>
                    <a:pt x="348" y="915"/>
                  </a:cubicBezTo>
                  <a:cubicBezTo>
                    <a:pt x="222" y="831"/>
                    <a:pt x="111" y="726"/>
                    <a:pt x="0" y="623"/>
                  </a:cubicBezTo>
                  <a:lnTo>
                    <a:pt x="0" y="623"/>
                  </a:lnTo>
                  <a:cubicBezTo>
                    <a:pt x="99" y="738"/>
                    <a:pt x="203" y="852"/>
                    <a:pt x="326" y="947"/>
                  </a:cubicBezTo>
                  <a:cubicBezTo>
                    <a:pt x="428" y="1025"/>
                    <a:pt x="555" y="1098"/>
                    <a:pt x="694" y="1098"/>
                  </a:cubicBezTo>
                  <a:cubicBezTo>
                    <a:pt x="719" y="1098"/>
                    <a:pt x="744" y="1095"/>
                    <a:pt x="770" y="1090"/>
                  </a:cubicBezTo>
                  <a:cubicBezTo>
                    <a:pt x="787" y="1086"/>
                    <a:pt x="799" y="1069"/>
                    <a:pt x="797" y="1052"/>
                  </a:cubicBezTo>
                  <a:lnTo>
                    <a:pt x="797" y="1051"/>
                  </a:lnTo>
                  <a:cubicBezTo>
                    <a:pt x="779" y="948"/>
                    <a:pt x="758" y="844"/>
                    <a:pt x="729" y="742"/>
                  </a:cubicBezTo>
                  <a:cubicBezTo>
                    <a:pt x="721" y="717"/>
                    <a:pt x="713" y="693"/>
                    <a:pt x="705" y="668"/>
                  </a:cubicBezTo>
                  <a:lnTo>
                    <a:pt x="705" y="668"/>
                  </a:lnTo>
                  <a:cubicBezTo>
                    <a:pt x="710" y="671"/>
                    <a:pt x="716" y="674"/>
                    <a:pt x="721" y="677"/>
                  </a:cubicBezTo>
                  <a:cubicBezTo>
                    <a:pt x="794" y="718"/>
                    <a:pt x="873" y="752"/>
                    <a:pt x="932" y="794"/>
                  </a:cubicBezTo>
                  <a:lnTo>
                    <a:pt x="937" y="796"/>
                  </a:lnTo>
                  <a:cubicBezTo>
                    <a:pt x="1009" y="840"/>
                    <a:pt x="1083" y="893"/>
                    <a:pt x="1167" y="935"/>
                  </a:cubicBezTo>
                  <a:cubicBezTo>
                    <a:pt x="1234" y="969"/>
                    <a:pt x="1313" y="996"/>
                    <a:pt x="1396" y="996"/>
                  </a:cubicBezTo>
                  <a:cubicBezTo>
                    <a:pt x="1416" y="996"/>
                    <a:pt x="1437" y="995"/>
                    <a:pt x="1458" y="991"/>
                  </a:cubicBezTo>
                  <a:cubicBezTo>
                    <a:pt x="1488" y="985"/>
                    <a:pt x="1509" y="956"/>
                    <a:pt x="1504" y="924"/>
                  </a:cubicBezTo>
                  <a:cubicBezTo>
                    <a:pt x="1501" y="919"/>
                    <a:pt x="1500" y="913"/>
                    <a:pt x="1498" y="907"/>
                  </a:cubicBezTo>
                  <a:cubicBezTo>
                    <a:pt x="1444" y="809"/>
                    <a:pt x="1385" y="714"/>
                    <a:pt x="1324" y="622"/>
                  </a:cubicBezTo>
                  <a:lnTo>
                    <a:pt x="1324" y="622"/>
                  </a:lnTo>
                  <a:cubicBezTo>
                    <a:pt x="1420" y="658"/>
                    <a:pt x="1518" y="677"/>
                    <a:pt x="1617" y="685"/>
                  </a:cubicBezTo>
                  <a:cubicBezTo>
                    <a:pt x="1665" y="688"/>
                    <a:pt x="1714" y="690"/>
                    <a:pt x="1763" y="690"/>
                  </a:cubicBezTo>
                  <a:cubicBezTo>
                    <a:pt x="1940" y="690"/>
                    <a:pt x="2116" y="665"/>
                    <a:pt x="2283" y="594"/>
                  </a:cubicBezTo>
                  <a:cubicBezTo>
                    <a:pt x="2299" y="586"/>
                    <a:pt x="2306" y="567"/>
                    <a:pt x="2299" y="551"/>
                  </a:cubicBezTo>
                  <a:lnTo>
                    <a:pt x="2299" y="549"/>
                  </a:lnTo>
                  <a:cubicBezTo>
                    <a:pt x="2256" y="456"/>
                    <a:pt x="2174" y="395"/>
                    <a:pt x="2092" y="350"/>
                  </a:cubicBezTo>
                  <a:cubicBezTo>
                    <a:pt x="2010" y="303"/>
                    <a:pt x="1925" y="268"/>
                    <a:pt x="1853" y="215"/>
                  </a:cubicBezTo>
                  <a:lnTo>
                    <a:pt x="1853" y="215"/>
                  </a:lnTo>
                  <a:lnTo>
                    <a:pt x="1854" y="217"/>
                  </a:lnTo>
                  <a:cubicBezTo>
                    <a:pt x="1772" y="150"/>
                    <a:pt x="1697" y="75"/>
                    <a:pt x="1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8"/>
            <p:cNvSpPr/>
            <p:nvPr/>
          </p:nvSpPr>
          <p:spPr>
            <a:xfrm>
              <a:off x="6128458" y="2675150"/>
              <a:ext cx="12587" cy="14118"/>
            </a:xfrm>
            <a:custGeom>
              <a:rect b="b" l="l" r="r" t="t"/>
              <a:pathLst>
                <a:path extrusionOk="0" h="784" w="699">
                  <a:moveTo>
                    <a:pt x="566" y="0"/>
                  </a:moveTo>
                  <a:lnTo>
                    <a:pt x="566" y="0"/>
                  </a:lnTo>
                  <a:cubicBezTo>
                    <a:pt x="542" y="137"/>
                    <a:pt x="580" y="273"/>
                    <a:pt x="588" y="402"/>
                  </a:cubicBezTo>
                  <a:cubicBezTo>
                    <a:pt x="592" y="465"/>
                    <a:pt x="595" y="528"/>
                    <a:pt x="580" y="582"/>
                  </a:cubicBezTo>
                  <a:cubicBezTo>
                    <a:pt x="572" y="617"/>
                    <a:pt x="564" y="636"/>
                    <a:pt x="552" y="654"/>
                  </a:cubicBezTo>
                  <a:cubicBezTo>
                    <a:pt x="543" y="664"/>
                    <a:pt x="540" y="668"/>
                    <a:pt x="534" y="668"/>
                  </a:cubicBezTo>
                  <a:cubicBezTo>
                    <a:pt x="531" y="668"/>
                    <a:pt x="527" y="667"/>
                    <a:pt x="522" y="666"/>
                  </a:cubicBezTo>
                  <a:cubicBezTo>
                    <a:pt x="483" y="658"/>
                    <a:pt x="429" y="615"/>
                    <a:pt x="385" y="573"/>
                  </a:cubicBezTo>
                  <a:cubicBezTo>
                    <a:pt x="338" y="528"/>
                    <a:pt x="297" y="479"/>
                    <a:pt x="252" y="431"/>
                  </a:cubicBezTo>
                  <a:cubicBezTo>
                    <a:pt x="168" y="332"/>
                    <a:pt x="86" y="227"/>
                    <a:pt x="1" y="122"/>
                  </a:cubicBezTo>
                  <a:lnTo>
                    <a:pt x="1" y="122"/>
                  </a:lnTo>
                  <a:cubicBezTo>
                    <a:pt x="45" y="250"/>
                    <a:pt x="109" y="369"/>
                    <a:pt x="182" y="485"/>
                  </a:cubicBezTo>
                  <a:cubicBezTo>
                    <a:pt x="217" y="543"/>
                    <a:pt x="261" y="596"/>
                    <a:pt x="308" y="650"/>
                  </a:cubicBezTo>
                  <a:cubicBezTo>
                    <a:pt x="359" y="699"/>
                    <a:pt x="405" y="754"/>
                    <a:pt x="497" y="779"/>
                  </a:cubicBezTo>
                  <a:cubicBezTo>
                    <a:pt x="506" y="782"/>
                    <a:pt x="515" y="783"/>
                    <a:pt x="525" y="783"/>
                  </a:cubicBezTo>
                  <a:cubicBezTo>
                    <a:pt x="570" y="783"/>
                    <a:pt x="622" y="755"/>
                    <a:pt x="641" y="721"/>
                  </a:cubicBezTo>
                  <a:cubicBezTo>
                    <a:pt x="665" y="685"/>
                    <a:pt x="681" y="638"/>
                    <a:pt x="683" y="608"/>
                  </a:cubicBezTo>
                  <a:cubicBezTo>
                    <a:pt x="698" y="529"/>
                    <a:pt x="689" y="457"/>
                    <a:pt x="672" y="390"/>
                  </a:cubicBezTo>
                  <a:cubicBezTo>
                    <a:pt x="646" y="252"/>
                    <a:pt x="588" y="133"/>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8"/>
            <p:cNvSpPr/>
            <p:nvPr/>
          </p:nvSpPr>
          <p:spPr>
            <a:xfrm>
              <a:off x="6048379" y="2666560"/>
              <a:ext cx="26309" cy="17593"/>
            </a:xfrm>
            <a:custGeom>
              <a:rect b="b" l="l" r="r" t="t"/>
              <a:pathLst>
                <a:path extrusionOk="0" h="977" w="1461">
                  <a:moveTo>
                    <a:pt x="315" y="1"/>
                  </a:moveTo>
                  <a:cubicBezTo>
                    <a:pt x="247" y="109"/>
                    <a:pt x="185" y="220"/>
                    <a:pt x="128" y="335"/>
                  </a:cubicBezTo>
                  <a:cubicBezTo>
                    <a:pt x="72" y="450"/>
                    <a:pt x="16" y="565"/>
                    <a:pt x="2" y="707"/>
                  </a:cubicBezTo>
                  <a:cubicBezTo>
                    <a:pt x="1" y="726"/>
                    <a:pt x="13" y="742"/>
                    <a:pt x="33" y="743"/>
                  </a:cubicBezTo>
                  <a:lnTo>
                    <a:pt x="36" y="746"/>
                  </a:lnTo>
                  <a:lnTo>
                    <a:pt x="39" y="746"/>
                  </a:lnTo>
                  <a:cubicBezTo>
                    <a:pt x="124" y="743"/>
                    <a:pt x="199" y="718"/>
                    <a:pt x="270" y="689"/>
                  </a:cubicBezTo>
                  <a:cubicBezTo>
                    <a:pt x="343" y="657"/>
                    <a:pt x="409" y="618"/>
                    <a:pt x="471" y="572"/>
                  </a:cubicBezTo>
                  <a:cubicBezTo>
                    <a:pt x="533" y="525"/>
                    <a:pt x="590" y="472"/>
                    <a:pt x="642" y="409"/>
                  </a:cubicBezTo>
                  <a:cubicBezTo>
                    <a:pt x="653" y="395"/>
                    <a:pt x="665" y="380"/>
                    <a:pt x="676" y="364"/>
                  </a:cubicBezTo>
                  <a:lnTo>
                    <a:pt x="676" y="364"/>
                  </a:lnTo>
                  <a:cubicBezTo>
                    <a:pt x="687" y="426"/>
                    <a:pt x="699" y="489"/>
                    <a:pt x="713" y="548"/>
                  </a:cubicBezTo>
                  <a:cubicBezTo>
                    <a:pt x="746" y="670"/>
                    <a:pt x="767" y="788"/>
                    <a:pt x="843" y="912"/>
                  </a:cubicBezTo>
                  <a:cubicBezTo>
                    <a:pt x="853" y="928"/>
                    <a:pt x="868" y="944"/>
                    <a:pt x="888" y="958"/>
                  </a:cubicBezTo>
                  <a:cubicBezTo>
                    <a:pt x="903" y="969"/>
                    <a:pt x="924" y="976"/>
                    <a:pt x="946" y="976"/>
                  </a:cubicBezTo>
                  <a:cubicBezTo>
                    <a:pt x="958" y="976"/>
                    <a:pt x="969" y="974"/>
                    <a:pt x="981" y="970"/>
                  </a:cubicBezTo>
                  <a:cubicBezTo>
                    <a:pt x="1032" y="950"/>
                    <a:pt x="1055" y="901"/>
                    <a:pt x="1065" y="871"/>
                  </a:cubicBezTo>
                  <a:cubicBezTo>
                    <a:pt x="1088" y="805"/>
                    <a:pt x="1097" y="742"/>
                    <a:pt x="1106" y="679"/>
                  </a:cubicBezTo>
                  <a:cubicBezTo>
                    <a:pt x="1121" y="556"/>
                    <a:pt x="1121" y="432"/>
                    <a:pt x="1127" y="311"/>
                  </a:cubicBezTo>
                  <a:lnTo>
                    <a:pt x="1127" y="311"/>
                  </a:lnTo>
                  <a:cubicBezTo>
                    <a:pt x="1134" y="276"/>
                    <a:pt x="1138" y="241"/>
                    <a:pt x="1139" y="206"/>
                  </a:cubicBezTo>
                  <a:lnTo>
                    <a:pt x="1139" y="206"/>
                  </a:lnTo>
                  <a:cubicBezTo>
                    <a:pt x="1229" y="346"/>
                    <a:pt x="1341" y="472"/>
                    <a:pt x="1461" y="587"/>
                  </a:cubicBezTo>
                  <a:cubicBezTo>
                    <a:pt x="1332" y="426"/>
                    <a:pt x="1217" y="256"/>
                    <a:pt x="1134" y="73"/>
                  </a:cubicBezTo>
                  <a:cubicBezTo>
                    <a:pt x="1128" y="61"/>
                    <a:pt x="1117" y="54"/>
                    <a:pt x="1105" y="54"/>
                  </a:cubicBezTo>
                  <a:cubicBezTo>
                    <a:pt x="1100" y="54"/>
                    <a:pt x="1096" y="55"/>
                    <a:pt x="1092" y="57"/>
                  </a:cubicBezTo>
                  <a:cubicBezTo>
                    <a:pt x="1080" y="62"/>
                    <a:pt x="1074" y="73"/>
                    <a:pt x="1074" y="83"/>
                  </a:cubicBezTo>
                  <a:lnTo>
                    <a:pt x="1074" y="86"/>
                  </a:lnTo>
                  <a:cubicBezTo>
                    <a:pt x="1073" y="158"/>
                    <a:pt x="1068" y="228"/>
                    <a:pt x="1047" y="293"/>
                  </a:cubicBezTo>
                  <a:lnTo>
                    <a:pt x="1046" y="297"/>
                  </a:lnTo>
                  <a:lnTo>
                    <a:pt x="1046" y="298"/>
                  </a:lnTo>
                  <a:cubicBezTo>
                    <a:pt x="1034" y="423"/>
                    <a:pt x="1023" y="543"/>
                    <a:pt x="1006" y="663"/>
                  </a:cubicBezTo>
                  <a:cubicBezTo>
                    <a:pt x="998" y="721"/>
                    <a:pt x="988" y="781"/>
                    <a:pt x="969" y="829"/>
                  </a:cubicBezTo>
                  <a:cubicBezTo>
                    <a:pt x="960" y="850"/>
                    <a:pt x="953" y="861"/>
                    <a:pt x="945" y="866"/>
                  </a:cubicBezTo>
                  <a:lnTo>
                    <a:pt x="945" y="866"/>
                  </a:lnTo>
                  <a:cubicBezTo>
                    <a:pt x="942" y="864"/>
                    <a:pt x="936" y="859"/>
                    <a:pt x="928" y="847"/>
                  </a:cubicBezTo>
                  <a:cubicBezTo>
                    <a:pt x="875" y="760"/>
                    <a:pt x="849" y="634"/>
                    <a:pt x="822" y="519"/>
                  </a:cubicBezTo>
                  <a:cubicBezTo>
                    <a:pt x="794" y="400"/>
                    <a:pt x="775" y="286"/>
                    <a:pt x="740" y="156"/>
                  </a:cubicBezTo>
                  <a:cubicBezTo>
                    <a:pt x="733" y="132"/>
                    <a:pt x="711" y="116"/>
                    <a:pt x="688" y="116"/>
                  </a:cubicBezTo>
                  <a:cubicBezTo>
                    <a:pt x="684" y="116"/>
                    <a:pt x="680" y="116"/>
                    <a:pt x="676" y="117"/>
                  </a:cubicBezTo>
                  <a:cubicBezTo>
                    <a:pt x="654" y="123"/>
                    <a:pt x="638" y="142"/>
                    <a:pt x="636" y="164"/>
                  </a:cubicBezTo>
                  <a:lnTo>
                    <a:pt x="636" y="169"/>
                  </a:lnTo>
                  <a:cubicBezTo>
                    <a:pt x="624" y="288"/>
                    <a:pt x="518" y="404"/>
                    <a:pt x="409" y="490"/>
                  </a:cubicBezTo>
                  <a:cubicBezTo>
                    <a:pt x="310" y="564"/>
                    <a:pt x="195" y="639"/>
                    <a:pt x="77" y="664"/>
                  </a:cubicBezTo>
                  <a:lnTo>
                    <a:pt x="77" y="664"/>
                  </a:lnTo>
                  <a:cubicBezTo>
                    <a:pt x="89" y="562"/>
                    <a:pt x="132" y="455"/>
                    <a:pt x="168" y="351"/>
                  </a:cubicBezTo>
                  <a:cubicBezTo>
                    <a:pt x="212" y="233"/>
                    <a:pt x="265" y="117"/>
                    <a:pt x="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8"/>
            <p:cNvSpPr/>
            <p:nvPr/>
          </p:nvSpPr>
          <p:spPr>
            <a:xfrm>
              <a:off x="5997688" y="2658997"/>
              <a:ext cx="41705" cy="21555"/>
            </a:xfrm>
            <a:custGeom>
              <a:rect b="b" l="l" r="r" t="t"/>
              <a:pathLst>
                <a:path extrusionOk="0" h="1197" w="2316">
                  <a:moveTo>
                    <a:pt x="1139" y="0"/>
                  </a:moveTo>
                  <a:cubicBezTo>
                    <a:pt x="1131" y="0"/>
                    <a:pt x="1122" y="3"/>
                    <a:pt x="1116" y="8"/>
                  </a:cubicBezTo>
                  <a:cubicBezTo>
                    <a:pt x="951" y="114"/>
                    <a:pt x="774" y="207"/>
                    <a:pt x="584" y="253"/>
                  </a:cubicBezTo>
                  <a:cubicBezTo>
                    <a:pt x="507" y="271"/>
                    <a:pt x="428" y="280"/>
                    <a:pt x="349" y="280"/>
                  </a:cubicBezTo>
                  <a:cubicBezTo>
                    <a:pt x="232" y="280"/>
                    <a:pt x="114" y="262"/>
                    <a:pt x="0" y="225"/>
                  </a:cubicBezTo>
                  <a:lnTo>
                    <a:pt x="0" y="225"/>
                  </a:lnTo>
                  <a:cubicBezTo>
                    <a:pt x="129" y="286"/>
                    <a:pt x="273" y="317"/>
                    <a:pt x="418" y="317"/>
                  </a:cubicBezTo>
                  <a:cubicBezTo>
                    <a:pt x="477" y="317"/>
                    <a:pt x="536" y="311"/>
                    <a:pt x="595" y="301"/>
                  </a:cubicBezTo>
                  <a:cubicBezTo>
                    <a:pt x="733" y="277"/>
                    <a:pt x="863" y="229"/>
                    <a:pt x="988" y="168"/>
                  </a:cubicBezTo>
                  <a:lnTo>
                    <a:pt x="988" y="168"/>
                  </a:lnTo>
                  <a:cubicBezTo>
                    <a:pt x="924" y="244"/>
                    <a:pt x="854" y="321"/>
                    <a:pt x="793" y="405"/>
                  </a:cubicBezTo>
                  <a:cubicBezTo>
                    <a:pt x="748" y="478"/>
                    <a:pt x="682" y="537"/>
                    <a:pt x="685" y="666"/>
                  </a:cubicBezTo>
                  <a:cubicBezTo>
                    <a:pt x="696" y="742"/>
                    <a:pt x="772" y="776"/>
                    <a:pt x="817" y="783"/>
                  </a:cubicBezTo>
                  <a:cubicBezTo>
                    <a:pt x="849" y="790"/>
                    <a:pt x="881" y="792"/>
                    <a:pt x="912" y="792"/>
                  </a:cubicBezTo>
                  <a:cubicBezTo>
                    <a:pt x="926" y="792"/>
                    <a:pt x="940" y="792"/>
                    <a:pt x="953" y="791"/>
                  </a:cubicBezTo>
                  <a:cubicBezTo>
                    <a:pt x="1124" y="780"/>
                    <a:pt x="1293" y="752"/>
                    <a:pt x="1456" y="695"/>
                  </a:cubicBezTo>
                  <a:cubicBezTo>
                    <a:pt x="1540" y="666"/>
                    <a:pt x="1624" y="629"/>
                    <a:pt x="1701" y="579"/>
                  </a:cubicBezTo>
                  <a:lnTo>
                    <a:pt x="1701" y="579"/>
                  </a:lnTo>
                  <a:cubicBezTo>
                    <a:pt x="1676" y="630"/>
                    <a:pt x="1650" y="680"/>
                    <a:pt x="1625" y="732"/>
                  </a:cubicBezTo>
                  <a:cubicBezTo>
                    <a:pt x="1566" y="859"/>
                    <a:pt x="1513" y="998"/>
                    <a:pt x="1507" y="1147"/>
                  </a:cubicBezTo>
                  <a:lnTo>
                    <a:pt x="1507" y="1149"/>
                  </a:lnTo>
                  <a:cubicBezTo>
                    <a:pt x="1506" y="1166"/>
                    <a:pt x="1515" y="1177"/>
                    <a:pt x="1529" y="1183"/>
                  </a:cubicBezTo>
                  <a:cubicBezTo>
                    <a:pt x="1557" y="1193"/>
                    <a:pt x="1583" y="1196"/>
                    <a:pt x="1609" y="1196"/>
                  </a:cubicBezTo>
                  <a:cubicBezTo>
                    <a:pt x="1676" y="1196"/>
                    <a:pt x="1736" y="1169"/>
                    <a:pt x="1790" y="1145"/>
                  </a:cubicBezTo>
                  <a:cubicBezTo>
                    <a:pt x="1866" y="1109"/>
                    <a:pt x="1935" y="1061"/>
                    <a:pt x="1999" y="1009"/>
                  </a:cubicBezTo>
                  <a:cubicBezTo>
                    <a:pt x="2123" y="904"/>
                    <a:pt x="2248" y="788"/>
                    <a:pt x="2316" y="640"/>
                  </a:cubicBezTo>
                  <a:lnTo>
                    <a:pt x="2316" y="640"/>
                  </a:lnTo>
                  <a:cubicBezTo>
                    <a:pt x="2277" y="711"/>
                    <a:pt x="2219" y="769"/>
                    <a:pt x="2160" y="824"/>
                  </a:cubicBezTo>
                  <a:cubicBezTo>
                    <a:pt x="2102" y="880"/>
                    <a:pt x="2039" y="929"/>
                    <a:pt x="1971" y="974"/>
                  </a:cubicBezTo>
                  <a:cubicBezTo>
                    <a:pt x="1906" y="1020"/>
                    <a:pt x="1837" y="1060"/>
                    <a:pt x="1765" y="1090"/>
                  </a:cubicBezTo>
                  <a:cubicBezTo>
                    <a:pt x="1717" y="1110"/>
                    <a:pt x="1663" y="1127"/>
                    <a:pt x="1616" y="1127"/>
                  </a:cubicBezTo>
                  <a:cubicBezTo>
                    <a:pt x="1605" y="1127"/>
                    <a:pt x="1594" y="1126"/>
                    <a:pt x="1583" y="1124"/>
                  </a:cubicBezTo>
                  <a:lnTo>
                    <a:pt x="1583" y="1124"/>
                  </a:lnTo>
                  <a:cubicBezTo>
                    <a:pt x="1620" y="869"/>
                    <a:pt x="1797" y="656"/>
                    <a:pt x="1898" y="397"/>
                  </a:cubicBezTo>
                  <a:cubicBezTo>
                    <a:pt x="1909" y="371"/>
                    <a:pt x="1895" y="341"/>
                    <a:pt x="1869" y="331"/>
                  </a:cubicBezTo>
                  <a:cubicBezTo>
                    <a:pt x="1863" y="328"/>
                    <a:pt x="1857" y="327"/>
                    <a:pt x="1851" y="327"/>
                  </a:cubicBezTo>
                  <a:cubicBezTo>
                    <a:pt x="1835" y="327"/>
                    <a:pt x="1819" y="335"/>
                    <a:pt x="1810" y="348"/>
                  </a:cubicBezTo>
                  <a:cubicBezTo>
                    <a:pt x="1716" y="467"/>
                    <a:pt x="1571" y="543"/>
                    <a:pt x="1421" y="593"/>
                  </a:cubicBezTo>
                  <a:cubicBezTo>
                    <a:pt x="1269" y="641"/>
                    <a:pt x="1109" y="672"/>
                    <a:pt x="948" y="686"/>
                  </a:cubicBezTo>
                  <a:cubicBezTo>
                    <a:pt x="935" y="687"/>
                    <a:pt x="923" y="688"/>
                    <a:pt x="910" y="688"/>
                  </a:cubicBezTo>
                  <a:cubicBezTo>
                    <a:pt x="846" y="688"/>
                    <a:pt x="783" y="671"/>
                    <a:pt x="788" y="652"/>
                  </a:cubicBezTo>
                  <a:cubicBezTo>
                    <a:pt x="782" y="610"/>
                    <a:pt x="830" y="526"/>
                    <a:pt x="873" y="466"/>
                  </a:cubicBezTo>
                  <a:cubicBezTo>
                    <a:pt x="966" y="333"/>
                    <a:pt x="1083" y="218"/>
                    <a:pt x="1174" y="63"/>
                  </a:cubicBezTo>
                  <a:cubicBezTo>
                    <a:pt x="1186" y="43"/>
                    <a:pt x="1180" y="16"/>
                    <a:pt x="1159" y="6"/>
                  </a:cubicBezTo>
                  <a:cubicBezTo>
                    <a:pt x="1153" y="2"/>
                    <a:pt x="1146"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8"/>
            <p:cNvSpPr/>
            <p:nvPr/>
          </p:nvSpPr>
          <p:spPr>
            <a:xfrm>
              <a:off x="6175368" y="2691177"/>
              <a:ext cx="14370" cy="8878"/>
            </a:xfrm>
            <a:custGeom>
              <a:rect b="b" l="l" r="r" t="t"/>
              <a:pathLst>
                <a:path extrusionOk="0" h="493" w="798">
                  <a:moveTo>
                    <a:pt x="337" y="0"/>
                  </a:moveTo>
                  <a:cubicBezTo>
                    <a:pt x="434" y="121"/>
                    <a:pt x="543" y="228"/>
                    <a:pt x="646" y="337"/>
                  </a:cubicBezTo>
                  <a:lnTo>
                    <a:pt x="646" y="337"/>
                  </a:lnTo>
                  <a:cubicBezTo>
                    <a:pt x="573" y="372"/>
                    <a:pt x="487" y="386"/>
                    <a:pt x="401" y="386"/>
                  </a:cubicBezTo>
                  <a:cubicBezTo>
                    <a:pt x="385" y="386"/>
                    <a:pt x="370" y="385"/>
                    <a:pt x="355" y="385"/>
                  </a:cubicBezTo>
                  <a:cubicBezTo>
                    <a:pt x="231" y="378"/>
                    <a:pt x="104" y="340"/>
                    <a:pt x="1" y="250"/>
                  </a:cubicBezTo>
                  <a:lnTo>
                    <a:pt x="1" y="250"/>
                  </a:lnTo>
                  <a:cubicBezTo>
                    <a:pt x="61" y="379"/>
                    <a:pt x="204" y="455"/>
                    <a:pt x="343" y="483"/>
                  </a:cubicBezTo>
                  <a:cubicBezTo>
                    <a:pt x="379" y="489"/>
                    <a:pt x="417" y="492"/>
                    <a:pt x="454" y="492"/>
                  </a:cubicBezTo>
                  <a:cubicBezTo>
                    <a:pt x="563" y="492"/>
                    <a:pt x="674" y="464"/>
                    <a:pt x="768" y="392"/>
                  </a:cubicBezTo>
                  <a:lnTo>
                    <a:pt x="769" y="390"/>
                  </a:lnTo>
                  <a:cubicBezTo>
                    <a:pt x="793" y="373"/>
                    <a:pt x="797" y="339"/>
                    <a:pt x="780" y="316"/>
                  </a:cubicBezTo>
                  <a:lnTo>
                    <a:pt x="774" y="310"/>
                  </a:lnTo>
                  <a:cubicBezTo>
                    <a:pt x="640" y="186"/>
                    <a:pt x="493" y="88"/>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8"/>
            <p:cNvSpPr/>
            <p:nvPr/>
          </p:nvSpPr>
          <p:spPr>
            <a:xfrm>
              <a:off x="6135571" y="2701351"/>
              <a:ext cx="33692" cy="16657"/>
            </a:xfrm>
            <a:custGeom>
              <a:rect b="b" l="l" r="r" t="t"/>
              <a:pathLst>
                <a:path extrusionOk="0" h="925" w="1871">
                  <a:moveTo>
                    <a:pt x="1240" y="1"/>
                  </a:moveTo>
                  <a:cubicBezTo>
                    <a:pt x="1391" y="230"/>
                    <a:pt x="1639" y="379"/>
                    <a:pt x="1780" y="597"/>
                  </a:cubicBezTo>
                  <a:lnTo>
                    <a:pt x="1780" y="597"/>
                  </a:lnTo>
                  <a:cubicBezTo>
                    <a:pt x="1753" y="602"/>
                    <a:pt x="1725" y="605"/>
                    <a:pt x="1697" y="605"/>
                  </a:cubicBezTo>
                  <a:cubicBezTo>
                    <a:pt x="1593" y="605"/>
                    <a:pt x="1486" y="571"/>
                    <a:pt x="1390" y="525"/>
                  </a:cubicBezTo>
                  <a:cubicBezTo>
                    <a:pt x="1254" y="461"/>
                    <a:pt x="1127" y="364"/>
                    <a:pt x="1045" y="244"/>
                  </a:cubicBezTo>
                  <a:cubicBezTo>
                    <a:pt x="1035" y="227"/>
                    <a:pt x="1018" y="219"/>
                    <a:pt x="1000" y="219"/>
                  </a:cubicBezTo>
                  <a:cubicBezTo>
                    <a:pt x="990" y="219"/>
                    <a:pt x="980" y="222"/>
                    <a:pt x="971" y="227"/>
                  </a:cubicBezTo>
                  <a:cubicBezTo>
                    <a:pt x="954" y="239"/>
                    <a:pt x="946" y="259"/>
                    <a:pt x="948" y="280"/>
                  </a:cubicBezTo>
                  <a:cubicBezTo>
                    <a:pt x="967" y="392"/>
                    <a:pt x="1010" y="489"/>
                    <a:pt x="1040" y="585"/>
                  </a:cubicBezTo>
                  <a:cubicBezTo>
                    <a:pt x="1065" y="658"/>
                    <a:pt x="1086" y="733"/>
                    <a:pt x="1087" y="800"/>
                  </a:cubicBezTo>
                  <a:lnTo>
                    <a:pt x="1087" y="800"/>
                  </a:lnTo>
                  <a:cubicBezTo>
                    <a:pt x="979" y="766"/>
                    <a:pt x="876" y="681"/>
                    <a:pt x="791" y="592"/>
                  </a:cubicBezTo>
                  <a:cubicBezTo>
                    <a:pt x="691" y="484"/>
                    <a:pt x="603" y="357"/>
                    <a:pt x="550" y="224"/>
                  </a:cubicBezTo>
                  <a:lnTo>
                    <a:pt x="548" y="221"/>
                  </a:lnTo>
                  <a:cubicBezTo>
                    <a:pt x="540" y="203"/>
                    <a:pt x="522" y="191"/>
                    <a:pt x="503" y="191"/>
                  </a:cubicBezTo>
                  <a:cubicBezTo>
                    <a:pt x="497" y="191"/>
                    <a:pt x="491" y="192"/>
                    <a:pt x="485" y="195"/>
                  </a:cubicBezTo>
                  <a:cubicBezTo>
                    <a:pt x="467" y="203"/>
                    <a:pt x="455" y="221"/>
                    <a:pt x="456" y="241"/>
                  </a:cubicBezTo>
                  <a:cubicBezTo>
                    <a:pt x="461" y="355"/>
                    <a:pt x="467" y="463"/>
                    <a:pt x="457" y="572"/>
                  </a:cubicBezTo>
                  <a:cubicBezTo>
                    <a:pt x="453" y="624"/>
                    <a:pt x="444" y="678"/>
                    <a:pt x="423" y="719"/>
                  </a:cubicBezTo>
                  <a:cubicBezTo>
                    <a:pt x="410" y="747"/>
                    <a:pt x="385" y="764"/>
                    <a:pt x="359" y="764"/>
                  </a:cubicBezTo>
                  <a:cubicBezTo>
                    <a:pt x="348" y="764"/>
                    <a:pt x="337" y="761"/>
                    <a:pt x="326" y="755"/>
                  </a:cubicBezTo>
                  <a:cubicBezTo>
                    <a:pt x="241" y="712"/>
                    <a:pt x="177" y="609"/>
                    <a:pt x="126" y="515"/>
                  </a:cubicBezTo>
                  <a:cubicBezTo>
                    <a:pt x="75" y="417"/>
                    <a:pt x="29" y="316"/>
                    <a:pt x="1" y="209"/>
                  </a:cubicBezTo>
                  <a:lnTo>
                    <a:pt x="1" y="209"/>
                  </a:lnTo>
                  <a:cubicBezTo>
                    <a:pt x="15" y="320"/>
                    <a:pt x="52" y="426"/>
                    <a:pt x="96" y="530"/>
                  </a:cubicBezTo>
                  <a:cubicBezTo>
                    <a:pt x="145" y="630"/>
                    <a:pt x="189" y="740"/>
                    <a:pt x="301" y="808"/>
                  </a:cubicBezTo>
                  <a:cubicBezTo>
                    <a:pt x="320" y="820"/>
                    <a:pt x="341" y="825"/>
                    <a:pt x="363" y="825"/>
                  </a:cubicBezTo>
                  <a:cubicBezTo>
                    <a:pt x="414" y="825"/>
                    <a:pt x="466" y="797"/>
                    <a:pt x="487" y="752"/>
                  </a:cubicBezTo>
                  <a:cubicBezTo>
                    <a:pt x="519" y="693"/>
                    <a:pt x="527" y="636"/>
                    <a:pt x="538" y="578"/>
                  </a:cubicBezTo>
                  <a:cubicBezTo>
                    <a:pt x="545" y="531"/>
                    <a:pt x="549" y="485"/>
                    <a:pt x="551" y="439"/>
                  </a:cubicBezTo>
                  <a:lnTo>
                    <a:pt x="551" y="439"/>
                  </a:lnTo>
                  <a:cubicBezTo>
                    <a:pt x="598" y="518"/>
                    <a:pt x="654" y="592"/>
                    <a:pt x="715" y="661"/>
                  </a:cubicBezTo>
                  <a:cubicBezTo>
                    <a:pt x="825" y="776"/>
                    <a:pt x="951" y="892"/>
                    <a:pt x="1133" y="924"/>
                  </a:cubicBezTo>
                  <a:cubicBezTo>
                    <a:pt x="1136" y="924"/>
                    <a:pt x="1139" y="924"/>
                    <a:pt x="1142" y="924"/>
                  </a:cubicBezTo>
                  <a:cubicBezTo>
                    <a:pt x="1167" y="924"/>
                    <a:pt x="1188" y="908"/>
                    <a:pt x="1193" y="881"/>
                  </a:cubicBezTo>
                  <a:lnTo>
                    <a:pt x="1193" y="880"/>
                  </a:lnTo>
                  <a:cubicBezTo>
                    <a:pt x="1220" y="753"/>
                    <a:pt x="1177" y="647"/>
                    <a:pt x="1145" y="547"/>
                  </a:cubicBezTo>
                  <a:cubicBezTo>
                    <a:pt x="1136" y="521"/>
                    <a:pt x="1126" y="495"/>
                    <a:pt x="1116" y="469"/>
                  </a:cubicBezTo>
                  <a:lnTo>
                    <a:pt x="1116" y="469"/>
                  </a:lnTo>
                  <a:cubicBezTo>
                    <a:pt x="1187" y="526"/>
                    <a:pt x="1266" y="572"/>
                    <a:pt x="1349" y="609"/>
                  </a:cubicBezTo>
                  <a:cubicBezTo>
                    <a:pt x="1447" y="650"/>
                    <a:pt x="1556" y="681"/>
                    <a:pt x="1665" y="681"/>
                  </a:cubicBezTo>
                  <a:cubicBezTo>
                    <a:pt x="1724" y="681"/>
                    <a:pt x="1784" y="672"/>
                    <a:pt x="1843" y="650"/>
                  </a:cubicBezTo>
                  <a:cubicBezTo>
                    <a:pt x="1860" y="644"/>
                    <a:pt x="1871" y="624"/>
                    <a:pt x="1865" y="607"/>
                  </a:cubicBezTo>
                  <a:cubicBezTo>
                    <a:pt x="1864" y="603"/>
                    <a:pt x="1863" y="601"/>
                    <a:pt x="1863" y="600"/>
                  </a:cubicBezTo>
                  <a:cubicBezTo>
                    <a:pt x="1700" y="343"/>
                    <a:pt x="1423" y="223"/>
                    <a:pt x="1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8"/>
            <p:cNvSpPr/>
            <p:nvPr/>
          </p:nvSpPr>
          <p:spPr>
            <a:xfrm>
              <a:off x="6100529" y="2693734"/>
              <a:ext cx="11831" cy="14658"/>
            </a:xfrm>
            <a:custGeom>
              <a:rect b="b" l="l" r="r" t="t"/>
              <a:pathLst>
                <a:path extrusionOk="0" h="814" w="657">
                  <a:moveTo>
                    <a:pt x="464" y="1"/>
                  </a:moveTo>
                  <a:lnTo>
                    <a:pt x="464" y="1"/>
                  </a:lnTo>
                  <a:cubicBezTo>
                    <a:pt x="482" y="148"/>
                    <a:pt x="510" y="293"/>
                    <a:pt x="528" y="437"/>
                  </a:cubicBezTo>
                  <a:cubicBezTo>
                    <a:pt x="537" y="509"/>
                    <a:pt x="549" y="581"/>
                    <a:pt x="546" y="647"/>
                  </a:cubicBezTo>
                  <a:cubicBezTo>
                    <a:pt x="546" y="663"/>
                    <a:pt x="545" y="679"/>
                    <a:pt x="542" y="688"/>
                  </a:cubicBezTo>
                  <a:cubicBezTo>
                    <a:pt x="541" y="690"/>
                    <a:pt x="541" y="691"/>
                    <a:pt x="541" y="692"/>
                  </a:cubicBezTo>
                  <a:lnTo>
                    <a:pt x="541" y="692"/>
                  </a:lnTo>
                  <a:cubicBezTo>
                    <a:pt x="540" y="692"/>
                    <a:pt x="537" y="694"/>
                    <a:pt x="530" y="699"/>
                  </a:cubicBezTo>
                  <a:cubicBezTo>
                    <a:pt x="530" y="699"/>
                    <a:pt x="529" y="699"/>
                    <a:pt x="529" y="699"/>
                  </a:cubicBezTo>
                  <a:cubicBezTo>
                    <a:pt x="528" y="699"/>
                    <a:pt x="525" y="699"/>
                    <a:pt x="522" y="699"/>
                  </a:cubicBezTo>
                  <a:cubicBezTo>
                    <a:pt x="514" y="699"/>
                    <a:pt x="501" y="698"/>
                    <a:pt x="486" y="688"/>
                  </a:cubicBezTo>
                  <a:cubicBezTo>
                    <a:pt x="386" y="627"/>
                    <a:pt x="298" y="495"/>
                    <a:pt x="218" y="380"/>
                  </a:cubicBezTo>
                  <a:cubicBezTo>
                    <a:pt x="139" y="259"/>
                    <a:pt x="58" y="137"/>
                    <a:pt x="0" y="2"/>
                  </a:cubicBezTo>
                  <a:lnTo>
                    <a:pt x="0" y="2"/>
                  </a:lnTo>
                  <a:cubicBezTo>
                    <a:pt x="12" y="153"/>
                    <a:pt x="77" y="290"/>
                    <a:pt x="142" y="425"/>
                  </a:cubicBezTo>
                  <a:cubicBezTo>
                    <a:pt x="213" y="558"/>
                    <a:pt x="283" y="691"/>
                    <a:pt x="433" y="789"/>
                  </a:cubicBezTo>
                  <a:cubicBezTo>
                    <a:pt x="455" y="801"/>
                    <a:pt x="485" y="813"/>
                    <a:pt x="520" y="813"/>
                  </a:cubicBezTo>
                  <a:cubicBezTo>
                    <a:pt x="545" y="813"/>
                    <a:pt x="571" y="807"/>
                    <a:pt x="597" y="790"/>
                  </a:cubicBezTo>
                  <a:cubicBezTo>
                    <a:pt x="614" y="779"/>
                    <a:pt x="607" y="785"/>
                    <a:pt x="628" y="764"/>
                  </a:cubicBezTo>
                  <a:cubicBezTo>
                    <a:pt x="643" y="746"/>
                    <a:pt x="648" y="731"/>
                    <a:pt x="650" y="717"/>
                  </a:cubicBezTo>
                  <a:cubicBezTo>
                    <a:pt x="656" y="691"/>
                    <a:pt x="657" y="669"/>
                    <a:pt x="656" y="649"/>
                  </a:cubicBezTo>
                  <a:cubicBezTo>
                    <a:pt x="650" y="567"/>
                    <a:pt x="637" y="494"/>
                    <a:pt x="616" y="421"/>
                  </a:cubicBezTo>
                  <a:cubicBezTo>
                    <a:pt x="577" y="275"/>
                    <a:pt x="527" y="136"/>
                    <a:pt x="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8"/>
            <p:cNvSpPr/>
            <p:nvPr/>
          </p:nvSpPr>
          <p:spPr>
            <a:xfrm>
              <a:off x="6055510" y="2704466"/>
              <a:ext cx="33134" cy="19448"/>
            </a:xfrm>
            <a:custGeom>
              <a:rect b="b" l="l" r="r" t="t"/>
              <a:pathLst>
                <a:path extrusionOk="0" h="1080" w="1840">
                  <a:moveTo>
                    <a:pt x="272" y="1"/>
                  </a:moveTo>
                  <a:lnTo>
                    <a:pt x="272" y="1"/>
                  </a:lnTo>
                  <a:cubicBezTo>
                    <a:pt x="231" y="133"/>
                    <a:pt x="172" y="258"/>
                    <a:pt x="119" y="386"/>
                  </a:cubicBezTo>
                  <a:cubicBezTo>
                    <a:pt x="66" y="512"/>
                    <a:pt x="12" y="645"/>
                    <a:pt x="2" y="791"/>
                  </a:cubicBezTo>
                  <a:cubicBezTo>
                    <a:pt x="1" y="809"/>
                    <a:pt x="13" y="825"/>
                    <a:pt x="31" y="826"/>
                  </a:cubicBezTo>
                  <a:lnTo>
                    <a:pt x="34" y="826"/>
                  </a:lnTo>
                  <a:cubicBezTo>
                    <a:pt x="189" y="825"/>
                    <a:pt x="328" y="760"/>
                    <a:pt x="450" y="676"/>
                  </a:cubicBezTo>
                  <a:cubicBezTo>
                    <a:pt x="515" y="629"/>
                    <a:pt x="577" y="574"/>
                    <a:pt x="626" y="507"/>
                  </a:cubicBezTo>
                  <a:lnTo>
                    <a:pt x="626" y="507"/>
                  </a:lnTo>
                  <a:cubicBezTo>
                    <a:pt x="641" y="685"/>
                    <a:pt x="676" y="862"/>
                    <a:pt x="745" y="1032"/>
                  </a:cubicBezTo>
                  <a:cubicBezTo>
                    <a:pt x="754" y="1054"/>
                    <a:pt x="775" y="1067"/>
                    <a:pt x="796" y="1067"/>
                  </a:cubicBezTo>
                  <a:cubicBezTo>
                    <a:pt x="802" y="1067"/>
                    <a:pt x="809" y="1066"/>
                    <a:pt x="815" y="1064"/>
                  </a:cubicBezTo>
                  <a:cubicBezTo>
                    <a:pt x="823" y="1060"/>
                    <a:pt x="829" y="1055"/>
                    <a:pt x="835" y="1052"/>
                  </a:cubicBezTo>
                  <a:cubicBezTo>
                    <a:pt x="889" y="996"/>
                    <a:pt x="920" y="937"/>
                    <a:pt x="949" y="878"/>
                  </a:cubicBezTo>
                  <a:cubicBezTo>
                    <a:pt x="977" y="818"/>
                    <a:pt x="1000" y="758"/>
                    <a:pt x="1021" y="698"/>
                  </a:cubicBezTo>
                  <a:cubicBezTo>
                    <a:pt x="1043" y="633"/>
                    <a:pt x="1063" y="567"/>
                    <a:pt x="1078" y="500"/>
                  </a:cubicBezTo>
                  <a:lnTo>
                    <a:pt x="1078" y="500"/>
                  </a:lnTo>
                  <a:cubicBezTo>
                    <a:pt x="1134" y="619"/>
                    <a:pt x="1201" y="735"/>
                    <a:pt x="1287" y="839"/>
                  </a:cubicBezTo>
                  <a:cubicBezTo>
                    <a:pt x="1350" y="914"/>
                    <a:pt x="1422" y="984"/>
                    <a:pt x="1514" y="1031"/>
                  </a:cubicBezTo>
                  <a:cubicBezTo>
                    <a:pt x="1574" y="1062"/>
                    <a:pt x="1641" y="1079"/>
                    <a:pt x="1708" y="1079"/>
                  </a:cubicBezTo>
                  <a:cubicBezTo>
                    <a:pt x="1744" y="1079"/>
                    <a:pt x="1780" y="1074"/>
                    <a:pt x="1814" y="1064"/>
                  </a:cubicBezTo>
                  <a:lnTo>
                    <a:pt x="1816" y="1064"/>
                  </a:lnTo>
                  <a:cubicBezTo>
                    <a:pt x="1830" y="1059"/>
                    <a:pt x="1839" y="1044"/>
                    <a:pt x="1837" y="1031"/>
                  </a:cubicBezTo>
                  <a:cubicBezTo>
                    <a:pt x="1824" y="891"/>
                    <a:pt x="1749" y="775"/>
                    <a:pt x="1687" y="664"/>
                  </a:cubicBezTo>
                  <a:cubicBezTo>
                    <a:pt x="1624" y="553"/>
                    <a:pt x="1561" y="436"/>
                    <a:pt x="1560" y="305"/>
                  </a:cubicBezTo>
                  <a:lnTo>
                    <a:pt x="1560" y="305"/>
                  </a:lnTo>
                  <a:cubicBezTo>
                    <a:pt x="1547" y="436"/>
                    <a:pt x="1600" y="565"/>
                    <a:pt x="1656" y="680"/>
                  </a:cubicBezTo>
                  <a:cubicBezTo>
                    <a:pt x="1707" y="788"/>
                    <a:pt x="1761" y="896"/>
                    <a:pt x="1774" y="1007"/>
                  </a:cubicBezTo>
                  <a:lnTo>
                    <a:pt x="1774" y="1007"/>
                  </a:lnTo>
                  <a:cubicBezTo>
                    <a:pt x="1757" y="1009"/>
                    <a:pt x="1741" y="1011"/>
                    <a:pt x="1725" y="1011"/>
                  </a:cubicBezTo>
                  <a:cubicBezTo>
                    <a:pt x="1664" y="1011"/>
                    <a:pt x="1605" y="993"/>
                    <a:pt x="1553" y="962"/>
                  </a:cubicBezTo>
                  <a:cubicBezTo>
                    <a:pt x="1478" y="919"/>
                    <a:pt x="1414" y="854"/>
                    <a:pt x="1360" y="783"/>
                  </a:cubicBezTo>
                  <a:cubicBezTo>
                    <a:pt x="1252" y="637"/>
                    <a:pt x="1170" y="470"/>
                    <a:pt x="1104" y="296"/>
                  </a:cubicBezTo>
                  <a:cubicBezTo>
                    <a:pt x="1096" y="275"/>
                    <a:pt x="1076" y="263"/>
                    <a:pt x="1054" y="263"/>
                  </a:cubicBezTo>
                  <a:cubicBezTo>
                    <a:pt x="1049" y="263"/>
                    <a:pt x="1043" y="264"/>
                    <a:pt x="1037" y="266"/>
                  </a:cubicBezTo>
                  <a:cubicBezTo>
                    <a:pt x="1018" y="273"/>
                    <a:pt x="1006" y="290"/>
                    <a:pt x="1004" y="310"/>
                  </a:cubicBezTo>
                  <a:lnTo>
                    <a:pt x="1004" y="312"/>
                  </a:lnTo>
                  <a:cubicBezTo>
                    <a:pt x="993" y="427"/>
                    <a:pt x="958" y="548"/>
                    <a:pt x="919" y="663"/>
                  </a:cubicBezTo>
                  <a:cubicBezTo>
                    <a:pt x="899" y="720"/>
                    <a:pt x="875" y="777"/>
                    <a:pt x="849" y="829"/>
                  </a:cubicBezTo>
                  <a:cubicBezTo>
                    <a:pt x="838" y="851"/>
                    <a:pt x="826" y="874"/>
                    <a:pt x="813" y="895"/>
                  </a:cubicBezTo>
                  <a:lnTo>
                    <a:pt x="813" y="895"/>
                  </a:lnTo>
                  <a:cubicBezTo>
                    <a:pt x="750" y="709"/>
                    <a:pt x="723" y="505"/>
                    <a:pt x="719" y="305"/>
                  </a:cubicBezTo>
                  <a:cubicBezTo>
                    <a:pt x="719" y="277"/>
                    <a:pt x="696" y="255"/>
                    <a:pt x="668" y="255"/>
                  </a:cubicBezTo>
                  <a:cubicBezTo>
                    <a:pt x="644" y="255"/>
                    <a:pt x="624" y="273"/>
                    <a:pt x="620" y="295"/>
                  </a:cubicBezTo>
                  <a:cubicBezTo>
                    <a:pt x="595" y="414"/>
                    <a:pt x="503" y="523"/>
                    <a:pt x="398" y="606"/>
                  </a:cubicBezTo>
                  <a:cubicBezTo>
                    <a:pt x="302" y="680"/>
                    <a:pt x="188" y="742"/>
                    <a:pt x="69" y="758"/>
                  </a:cubicBezTo>
                  <a:lnTo>
                    <a:pt x="69" y="758"/>
                  </a:lnTo>
                  <a:cubicBezTo>
                    <a:pt x="91" y="505"/>
                    <a:pt x="221" y="260"/>
                    <a:pt x="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8"/>
            <p:cNvSpPr/>
            <p:nvPr/>
          </p:nvSpPr>
          <p:spPr>
            <a:xfrm>
              <a:off x="6029363" y="2700991"/>
              <a:ext cx="15558" cy="15108"/>
            </a:xfrm>
            <a:custGeom>
              <a:rect b="b" l="l" r="r" t="t"/>
              <a:pathLst>
                <a:path extrusionOk="0" h="839" w="864">
                  <a:moveTo>
                    <a:pt x="180" y="1"/>
                  </a:moveTo>
                  <a:lnTo>
                    <a:pt x="180" y="1"/>
                  </a:lnTo>
                  <a:cubicBezTo>
                    <a:pt x="129" y="125"/>
                    <a:pt x="88" y="252"/>
                    <a:pt x="58" y="382"/>
                  </a:cubicBezTo>
                  <a:cubicBezTo>
                    <a:pt x="26" y="511"/>
                    <a:pt x="0" y="646"/>
                    <a:pt x="17" y="790"/>
                  </a:cubicBezTo>
                  <a:cubicBezTo>
                    <a:pt x="20" y="818"/>
                    <a:pt x="44" y="838"/>
                    <a:pt x="71" y="838"/>
                  </a:cubicBezTo>
                  <a:cubicBezTo>
                    <a:pt x="71" y="838"/>
                    <a:pt x="72" y="838"/>
                    <a:pt x="73" y="838"/>
                  </a:cubicBezTo>
                  <a:lnTo>
                    <a:pt x="75" y="838"/>
                  </a:lnTo>
                  <a:cubicBezTo>
                    <a:pt x="257" y="831"/>
                    <a:pt x="430" y="748"/>
                    <a:pt x="564" y="635"/>
                  </a:cubicBezTo>
                  <a:cubicBezTo>
                    <a:pt x="696" y="516"/>
                    <a:pt x="798" y="375"/>
                    <a:pt x="864" y="217"/>
                  </a:cubicBezTo>
                  <a:lnTo>
                    <a:pt x="864" y="217"/>
                  </a:lnTo>
                  <a:cubicBezTo>
                    <a:pt x="754" y="347"/>
                    <a:pt x="639" y="468"/>
                    <a:pt x="505" y="558"/>
                  </a:cubicBezTo>
                  <a:cubicBezTo>
                    <a:pt x="388" y="641"/>
                    <a:pt x="258" y="699"/>
                    <a:pt x="121" y="720"/>
                  </a:cubicBezTo>
                  <a:lnTo>
                    <a:pt x="121" y="720"/>
                  </a:lnTo>
                  <a:cubicBezTo>
                    <a:pt x="115" y="616"/>
                    <a:pt x="127" y="505"/>
                    <a:pt x="137" y="394"/>
                  </a:cubicBezTo>
                  <a:cubicBezTo>
                    <a:pt x="151" y="265"/>
                    <a:pt x="170" y="133"/>
                    <a:pt x="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8"/>
            <p:cNvSpPr/>
            <p:nvPr/>
          </p:nvSpPr>
          <p:spPr>
            <a:xfrm>
              <a:off x="6011319" y="2689232"/>
              <a:ext cx="10264" cy="9238"/>
            </a:xfrm>
            <a:custGeom>
              <a:rect b="b" l="l" r="r" t="t"/>
              <a:pathLst>
                <a:path extrusionOk="0" h="513" w="570">
                  <a:moveTo>
                    <a:pt x="300" y="1"/>
                  </a:moveTo>
                  <a:lnTo>
                    <a:pt x="300" y="1"/>
                  </a:lnTo>
                  <a:cubicBezTo>
                    <a:pt x="240" y="67"/>
                    <a:pt x="172" y="125"/>
                    <a:pt x="111" y="194"/>
                  </a:cubicBezTo>
                  <a:cubicBezTo>
                    <a:pt x="78" y="226"/>
                    <a:pt x="50" y="264"/>
                    <a:pt x="25" y="308"/>
                  </a:cubicBezTo>
                  <a:cubicBezTo>
                    <a:pt x="13" y="331"/>
                    <a:pt x="0" y="358"/>
                    <a:pt x="1" y="399"/>
                  </a:cubicBezTo>
                  <a:cubicBezTo>
                    <a:pt x="0" y="442"/>
                    <a:pt x="43" y="488"/>
                    <a:pt x="74" y="498"/>
                  </a:cubicBezTo>
                  <a:cubicBezTo>
                    <a:pt x="104" y="508"/>
                    <a:pt x="132" y="512"/>
                    <a:pt x="159" y="512"/>
                  </a:cubicBezTo>
                  <a:cubicBezTo>
                    <a:pt x="244" y="512"/>
                    <a:pt x="314" y="472"/>
                    <a:pt x="374" y="435"/>
                  </a:cubicBezTo>
                  <a:cubicBezTo>
                    <a:pt x="453" y="385"/>
                    <a:pt x="524" y="322"/>
                    <a:pt x="569" y="240"/>
                  </a:cubicBezTo>
                  <a:lnTo>
                    <a:pt x="569" y="240"/>
                  </a:lnTo>
                  <a:cubicBezTo>
                    <a:pt x="491" y="288"/>
                    <a:pt x="413" y="328"/>
                    <a:pt x="334" y="362"/>
                  </a:cubicBezTo>
                  <a:cubicBezTo>
                    <a:pt x="277" y="383"/>
                    <a:pt x="216" y="403"/>
                    <a:pt x="167" y="403"/>
                  </a:cubicBezTo>
                  <a:cubicBezTo>
                    <a:pt x="149" y="403"/>
                    <a:pt x="133" y="401"/>
                    <a:pt x="119" y="394"/>
                  </a:cubicBezTo>
                  <a:cubicBezTo>
                    <a:pt x="116" y="393"/>
                    <a:pt x="115" y="392"/>
                    <a:pt x="114" y="392"/>
                  </a:cubicBezTo>
                  <a:cubicBezTo>
                    <a:pt x="113" y="392"/>
                    <a:pt x="115" y="394"/>
                    <a:pt x="114" y="394"/>
                  </a:cubicBezTo>
                  <a:cubicBezTo>
                    <a:pt x="114" y="394"/>
                    <a:pt x="114" y="394"/>
                    <a:pt x="114" y="393"/>
                  </a:cubicBezTo>
                  <a:cubicBezTo>
                    <a:pt x="112" y="391"/>
                    <a:pt x="117" y="373"/>
                    <a:pt x="124" y="355"/>
                  </a:cubicBezTo>
                  <a:cubicBezTo>
                    <a:pt x="137" y="321"/>
                    <a:pt x="161" y="283"/>
                    <a:pt x="182" y="246"/>
                  </a:cubicBezTo>
                  <a:cubicBezTo>
                    <a:pt x="226" y="170"/>
                    <a:pt x="282" y="92"/>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8"/>
            <p:cNvSpPr/>
            <p:nvPr/>
          </p:nvSpPr>
          <p:spPr>
            <a:xfrm>
              <a:off x="6036782" y="2570743"/>
              <a:ext cx="13506" cy="7437"/>
            </a:xfrm>
            <a:custGeom>
              <a:rect b="b" l="l" r="r" t="t"/>
              <a:pathLst>
                <a:path extrusionOk="0" h="413" w="750">
                  <a:moveTo>
                    <a:pt x="591" y="0"/>
                  </a:moveTo>
                  <a:lnTo>
                    <a:pt x="591" y="0"/>
                  </a:lnTo>
                  <a:cubicBezTo>
                    <a:pt x="497" y="51"/>
                    <a:pt x="409" y="99"/>
                    <a:pt x="316" y="143"/>
                  </a:cubicBezTo>
                  <a:cubicBezTo>
                    <a:pt x="224" y="184"/>
                    <a:pt x="132" y="222"/>
                    <a:pt x="38" y="252"/>
                  </a:cubicBezTo>
                  <a:cubicBezTo>
                    <a:pt x="15" y="260"/>
                    <a:pt x="1" y="280"/>
                    <a:pt x="1" y="303"/>
                  </a:cubicBezTo>
                  <a:lnTo>
                    <a:pt x="1" y="304"/>
                  </a:lnTo>
                  <a:lnTo>
                    <a:pt x="1" y="326"/>
                  </a:lnTo>
                  <a:cubicBezTo>
                    <a:pt x="1" y="353"/>
                    <a:pt x="20" y="377"/>
                    <a:pt x="44" y="382"/>
                  </a:cubicBezTo>
                  <a:cubicBezTo>
                    <a:pt x="135" y="402"/>
                    <a:pt x="226" y="413"/>
                    <a:pt x="317" y="413"/>
                  </a:cubicBezTo>
                  <a:cubicBezTo>
                    <a:pt x="346" y="413"/>
                    <a:pt x="376" y="412"/>
                    <a:pt x="405" y="409"/>
                  </a:cubicBezTo>
                  <a:cubicBezTo>
                    <a:pt x="524" y="400"/>
                    <a:pt x="650" y="378"/>
                    <a:pt x="750" y="304"/>
                  </a:cubicBezTo>
                  <a:lnTo>
                    <a:pt x="750" y="304"/>
                  </a:lnTo>
                  <a:cubicBezTo>
                    <a:pt x="682" y="320"/>
                    <a:pt x="614" y="325"/>
                    <a:pt x="546" y="325"/>
                  </a:cubicBezTo>
                  <a:cubicBezTo>
                    <a:pt x="500" y="325"/>
                    <a:pt x="453" y="323"/>
                    <a:pt x="406" y="319"/>
                  </a:cubicBezTo>
                  <a:cubicBezTo>
                    <a:pt x="344" y="314"/>
                    <a:pt x="282" y="307"/>
                    <a:pt x="221" y="298"/>
                  </a:cubicBezTo>
                  <a:lnTo>
                    <a:pt x="221" y="298"/>
                  </a:lnTo>
                  <a:cubicBezTo>
                    <a:pt x="269" y="274"/>
                    <a:pt x="316" y="246"/>
                    <a:pt x="359" y="214"/>
                  </a:cubicBezTo>
                  <a:cubicBezTo>
                    <a:pt x="446" y="152"/>
                    <a:pt x="525" y="82"/>
                    <a:pt x="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8"/>
            <p:cNvSpPr/>
            <p:nvPr/>
          </p:nvSpPr>
          <p:spPr>
            <a:xfrm>
              <a:off x="6158279" y="2638415"/>
              <a:ext cx="17179" cy="10516"/>
            </a:xfrm>
            <a:custGeom>
              <a:rect b="b" l="l" r="r" t="t"/>
              <a:pathLst>
                <a:path extrusionOk="0" h="584" w="954">
                  <a:moveTo>
                    <a:pt x="356" y="0"/>
                  </a:moveTo>
                  <a:lnTo>
                    <a:pt x="356" y="0"/>
                  </a:lnTo>
                  <a:cubicBezTo>
                    <a:pt x="415" y="102"/>
                    <a:pt x="505" y="184"/>
                    <a:pt x="597" y="254"/>
                  </a:cubicBezTo>
                  <a:cubicBezTo>
                    <a:pt x="668" y="310"/>
                    <a:pt x="739" y="362"/>
                    <a:pt x="800" y="420"/>
                  </a:cubicBezTo>
                  <a:lnTo>
                    <a:pt x="800" y="420"/>
                  </a:lnTo>
                  <a:cubicBezTo>
                    <a:pt x="719" y="457"/>
                    <a:pt x="627" y="475"/>
                    <a:pt x="534" y="475"/>
                  </a:cubicBezTo>
                  <a:cubicBezTo>
                    <a:pt x="496" y="475"/>
                    <a:pt x="459" y="472"/>
                    <a:pt x="422" y="467"/>
                  </a:cubicBezTo>
                  <a:cubicBezTo>
                    <a:pt x="268" y="448"/>
                    <a:pt x="118" y="379"/>
                    <a:pt x="0" y="260"/>
                  </a:cubicBezTo>
                  <a:lnTo>
                    <a:pt x="0" y="260"/>
                  </a:lnTo>
                  <a:cubicBezTo>
                    <a:pt x="72" y="415"/>
                    <a:pt x="234" y="519"/>
                    <a:pt x="403" y="564"/>
                  </a:cubicBezTo>
                  <a:cubicBezTo>
                    <a:pt x="458" y="577"/>
                    <a:pt x="515" y="584"/>
                    <a:pt x="572" y="584"/>
                  </a:cubicBezTo>
                  <a:cubicBezTo>
                    <a:pt x="694" y="584"/>
                    <a:pt x="817" y="552"/>
                    <a:pt x="922" y="481"/>
                  </a:cubicBezTo>
                  <a:lnTo>
                    <a:pt x="923" y="481"/>
                  </a:lnTo>
                  <a:cubicBezTo>
                    <a:pt x="947" y="463"/>
                    <a:pt x="953" y="429"/>
                    <a:pt x="937" y="405"/>
                  </a:cubicBezTo>
                  <a:lnTo>
                    <a:pt x="931" y="398"/>
                  </a:lnTo>
                  <a:cubicBezTo>
                    <a:pt x="846" y="307"/>
                    <a:pt x="741" y="246"/>
                    <a:pt x="641" y="191"/>
                  </a:cubicBezTo>
                  <a:cubicBezTo>
                    <a:pt x="540" y="133"/>
                    <a:pt x="443" y="78"/>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8"/>
            <p:cNvSpPr/>
            <p:nvPr/>
          </p:nvSpPr>
          <p:spPr>
            <a:xfrm>
              <a:off x="6144071" y="2510958"/>
              <a:ext cx="272111" cy="353991"/>
            </a:xfrm>
            <a:custGeom>
              <a:rect b="b" l="l" r="r" t="t"/>
              <a:pathLst>
                <a:path extrusionOk="0" h="19658" w="15111">
                  <a:moveTo>
                    <a:pt x="7120" y="1"/>
                  </a:moveTo>
                  <a:cubicBezTo>
                    <a:pt x="7083" y="1"/>
                    <a:pt x="7043" y="12"/>
                    <a:pt x="7000" y="38"/>
                  </a:cubicBezTo>
                  <a:cubicBezTo>
                    <a:pt x="6837" y="136"/>
                    <a:pt x="6882" y="347"/>
                    <a:pt x="6896" y="544"/>
                  </a:cubicBezTo>
                  <a:cubicBezTo>
                    <a:pt x="6957" y="983"/>
                    <a:pt x="7046" y="1407"/>
                    <a:pt x="7133" y="1846"/>
                  </a:cubicBezTo>
                  <a:cubicBezTo>
                    <a:pt x="7179" y="2026"/>
                    <a:pt x="7208" y="2221"/>
                    <a:pt x="7251" y="2400"/>
                  </a:cubicBezTo>
                  <a:cubicBezTo>
                    <a:pt x="6806" y="2367"/>
                    <a:pt x="6525" y="1732"/>
                    <a:pt x="6182" y="1553"/>
                  </a:cubicBezTo>
                  <a:lnTo>
                    <a:pt x="6182" y="1553"/>
                  </a:lnTo>
                  <a:cubicBezTo>
                    <a:pt x="6064" y="2024"/>
                    <a:pt x="6464" y="2400"/>
                    <a:pt x="6673" y="2757"/>
                  </a:cubicBezTo>
                  <a:cubicBezTo>
                    <a:pt x="6658" y="2758"/>
                    <a:pt x="6642" y="2759"/>
                    <a:pt x="6626" y="2759"/>
                  </a:cubicBezTo>
                  <a:cubicBezTo>
                    <a:pt x="6340" y="2759"/>
                    <a:pt x="6006" y="2621"/>
                    <a:pt x="5768" y="2497"/>
                  </a:cubicBezTo>
                  <a:lnTo>
                    <a:pt x="5768" y="2497"/>
                  </a:lnTo>
                  <a:cubicBezTo>
                    <a:pt x="5708" y="2873"/>
                    <a:pt x="6228" y="3183"/>
                    <a:pt x="6451" y="3344"/>
                  </a:cubicBezTo>
                  <a:cubicBezTo>
                    <a:pt x="6199" y="3490"/>
                    <a:pt x="5931" y="3556"/>
                    <a:pt x="5665" y="3653"/>
                  </a:cubicBezTo>
                  <a:cubicBezTo>
                    <a:pt x="5786" y="3827"/>
                    <a:pt x="6043" y="3875"/>
                    <a:pt x="6313" y="3875"/>
                  </a:cubicBezTo>
                  <a:cubicBezTo>
                    <a:pt x="6333" y="3875"/>
                    <a:pt x="6352" y="3875"/>
                    <a:pt x="6372" y="3874"/>
                  </a:cubicBezTo>
                  <a:lnTo>
                    <a:pt x="6372" y="3874"/>
                  </a:lnTo>
                  <a:cubicBezTo>
                    <a:pt x="6270" y="4797"/>
                    <a:pt x="5029" y="5219"/>
                    <a:pt x="4330" y="5250"/>
                  </a:cubicBezTo>
                  <a:cubicBezTo>
                    <a:pt x="4281" y="5555"/>
                    <a:pt x="4583" y="5647"/>
                    <a:pt x="4901" y="5647"/>
                  </a:cubicBezTo>
                  <a:cubicBezTo>
                    <a:pt x="5161" y="5647"/>
                    <a:pt x="5432" y="5585"/>
                    <a:pt x="5532" y="5527"/>
                  </a:cubicBezTo>
                  <a:lnTo>
                    <a:pt x="5532" y="5527"/>
                  </a:lnTo>
                  <a:cubicBezTo>
                    <a:pt x="5399" y="5739"/>
                    <a:pt x="5072" y="5966"/>
                    <a:pt x="4968" y="6163"/>
                  </a:cubicBezTo>
                  <a:cubicBezTo>
                    <a:pt x="5045" y="6196"/>
                    <a:pt x="5129" y="6210"/>
                    <a:pt x="5215" y="6210"/>
                  </a:cubicBezTo>
                  <a:cubicBezTo>
                    <a:pt x="5348" y="6210"/>
                    <a:pt x="5486" y="6176"/>
                    <a:pt x="5616" y="6121"/>
                  </a:cubicBezTo>
                  <a:lnTo>
                    <a:pt x="5616" y="6121"/>
                  </a:lnTo>
                  <a:cubicBezTo>
                    <a:pt x="5529" y="6380"/>
                    <a:pt x="5404" y="6624"/>
                    <a:pt x="5220" y="6813"/>
                  </a:cubicBezTo>
                  <a:cubicBezTo>
                    <a:pt x="4913" y="7127"/>
                    <a:pt x="4635" y="7210"/>
                    <a:pt x="4312" y="7210"/>
                  </a:cubicBezTo>
                  <a:cubicBezTo>
                    <a:pt x="4166" y="7210"/>
                    <a:pt x="4011" y="7193"/>
                    <a:pt x="3840" y="7173"/>
                  </a:cubicBezTo>
                  <a:lnTo>
                    <a:pt x="3840" y="7173"/>
                  </a:lnTo>
                  <a:cubicBezTo>
                    <a:pt x="4093" y="7483"/>
                    <a:pt x="4346" y="7629"/>
                    <a:pt x="4702" y="7710"/>
                  </a:cubicBezTo>
                  <a:cubicBezTo>
                    <a:pt x="4465" y="8102"/>
                    <a:pt x="3707" y="8020"/>
                    <a:pt x="3337" y="8084"/>
                  </a:cubicBezTo>
                  <a:cubicBezTo>
                    <a:pt x="3392" y="8373"/>
                    <a:pt x="3970" y="8510"/>
                    <a:pt x="4383" y="8510"/>
                  </a:cubicBezTo>
                  <a:cubicBezTo>
                    <a:pt x="4531" y="8510"/>
                    <a:pt x="4658" y="8493"/>
                    <a:pt x="4733" y="8458"/>
                  </a:cubicBezTo>
                  <a:lnTo>
                    <a:pt x="4733" y="8458"/>
                  </a:lnTo>
                  <a:cubicBezTo>
                    <a:pt x="4465" y="8653"/>
                    <a:pt x="4034" y="8817"/>
                    <a:pt x="3693" y="8817"/>
                  </a:cubicBezTo>
                  <a:cubicBezTo>
                    <a:pt x="3681" y="9083"/>
                    <a:pt x="4116" y="9220"/>
                    <a:pt x="4417" y="9284"/>
                  </a:cubicBezTo>
                  <a:cubicBezTo>
                    <a:pt x="3980" y="9759"/>
                    <a:pt x="3395" y="10027"/>
                    <a:pt x="2773" y="10027"/>
                  </a:cubicBezTo>
                  <a:cubicBezTo>
                    <a:pt x="2566" y="10027"/>
                    <a:pt x="2356" y="9997"/>
                    <a:pt x="2145" y="9936"/>
                  </a:cubicBezTo>
                  <a:lnTo>
                    <a:pt x="2145" y="9936"/>
                  </a:lnTo>
                  <a:cubicBezTo>
                    <a:pt x="2269" y="10284"/>
                    <a:pt x="2704" y="10373"/>
                    <a:pt x="3036" y="10373"/>
                  </a:cubicBezTo>
                  <a:cubicBezTo>
                    <a:pt x="3077" y="10373"/>
                    <a:pt x="3117" y="10372"/>
                    <a:pt x="3155" y="10369"/>
                  </a:cubicBezTo>
                  <a:lnTo>
                    <a:pt x="3155" y="10369"/>
                  </a:lnTo>
                  <a:cubicBezTo>
                    <a:pt x="3004" y="10681"/>
                    <a:pt x="2107" y="11154"/>
                    <a:pt x="1755" y="11154"/>
                  </a:cubicBezTo>
                  <a:cubicBezTo>
                    <a:pt x="1739" y="11154"/>
                    <a:pt x="1724" y="11153"/>
                    <a:pt x="1711" y="11151"/>
                  </a:cubicBezTo>
                  <a:lnTo>
                    <a:pt x="1711" y="11151"/>
                  </a:lnTo>
                  <a:cubicBezTo>
                    <a:pt x="1908" y="11322"/>
                    <a:pt x="2133" y="11379"/>
                    <a:pt x="2362" y="11379"/>
                  </a:cubicBezTo>
                  <a:cubicBezTo>
                    <a:pt x="2569" y="11379"/>
                    <a:pt x="2779" y="11333"/>
                    <a:pt x="2976" y="11280"/>
                  </a:cubicBezTo>
                  <a:lnTo>
                    <a:pt x="2976" y="11280"/>
                  </a:lnTo>
                  <a:cubicBezTo>
                    <a:pt x="2898" y="11390"/>
                    <a:pt x="2284" y="11584"/>
                    <a:pt x="2423" y="11780"/>
                  </a:cubicBezTo>
                  <a:cubicBezTo>
                    <a:pt x="2452" y="11818"/>
                    <a:pt x="2501" y="11833"/>
                    <a:pt x="2558" y="11833"/>
                  </a:cubicBezTo>
                  <a:cubicBezTo>
                    <a:pt x="2735" y="11833"/>
                    <a:pt x="3000" y="11693"/>
                    <a:pt x="3075" y="11629"/>
                  </a:cubicBezTo>
                  <a:lnTo>
                    <a:pt x="3075" y="11629"/>
                  </a:lnTo>
                  <a:cubicBezTo>
                    <a:pt x="2879" y="11845"/>
                    <a:pt x="2620" y="11998"/>
                    <a:pt x="2344" y="12041"/>
                  </a:cubicBezTo>
                  <a:cubicBezTo>
                    <a:pt x="2392" y="12175"/>
                    <a:pt x="2535" y="12227"/>
                    <a:pt x="2711" y="12227"/>
                  </a:cubicBezTo>
                  <a:cubicBezTo>
                    <a:pt x="2969" y="12227"/>
                    <a:pt x="3297" y="12115"/>
                    <a:pt x="3493" y="11986"/>
                  </a:cubicBezTo>
                  <a:lnTo>
                    <a:pt x="3493" y="11986"/>
                  </a:lnTo>
                  <a:cubicBezTo>
                    <a:pt x="3364" y="12103"/>
                    <a:pt x="3227" y="12245"/>
                    <a:pt x="3156" y="12389"/>
                  </a:cubicBezTo>
                  <a:cubicBezTo>
                    <a:pt x="3247" y="12437"/>
                    <a:pt x="3337" y="12456"/>
                    <a:pt x="3425" y="12456"/>
                  </a:cubicBezTo>
                  <a:cubicBezTo>
                    <a:pt x="3563" y="12456"/>
                    <a:pt x="3698" y="12408"/>
                    <a:pt x="3830" y="12341"/>
                  </a:cubicBezTo>
                  <a:lnTo>
                    <a:pt x="3830" y="12341"/>
                  </a:lnTo>
                  <a:cubicBezTo>
                    <a:pt x="3580" y="12736"/>
                    <a:pt x="3138" y="12852"/>
                    <a:pt x="2677" y="12852"/>
                  </a:cubicBezTo>
                  <a:cubicBezTo>
                    <a:pt x="2271" y="12852"/>
                    <a:pt x="1850" y="12762"/>
                    <a:pt x="1533" y="12693"/>
                  </a:cubicBezTo>
                  <a:lnTo>
                    <a:pt x="1533" y="12693"/>
                  </a:lnTo>
                  <a:cubicBezTo>
                    <a:pt x="1316" y="13324"/>
                    <a:pt x="2206" y="13366"/>
                    <a:pt x="2542" y="13498"/>
                  </a:cubicBezTo>
                  <a:cubicBezTo>
                    <a:pt x="2403" y="13693"/>
                    <a:pt x="2047" y="13715"/>
                    <a:pt x="1830" y="13735"/>
                  </a:cubicBezTo>
                  <a:cubicBezTo>
                    <a:pt x="1843" y="13972"/>
                    <a:pt x="2180" y="14030"/>
                    <a:pt x="2477" y="14030"/>
                  </a:cubicBezTo>
                  <a:cubicBezTo>
                    <a:pt x="2645" y="14030"/>
                    <a:pt x="2800" y="14012"/>
                    <a:pt x="2878" y="13996"/>
                  </a:cubicBezTo>
                  <a:lnTo>
                    <a:pt x="2878" y="13996"/>
                  </a:lnTo>
                  <a:cubicBezTo>
                    <a:pt x="2679" y="14105"/>
                    <a:pt x="2304" y="14170"/>
                    <a:pt x="2127" y="14322"/>
                  </a:cubicBezTo>
                  <a:cubicBezTo>
                    <a:pt x="1843" y="14551"/>
                    <a:pt x="2046" y="14779"/>
                    <a:pt x="2343" y="14779"/>
                  </a:cubicBezTo>
                  <a:cubicBezTo>
                    <a:pt x="2356" y="14779"/>
                    <a:pt x="2370" y="14779"/>
                    <a:pt x="2384" y="14778"/>
                  </a:cubicBezTo>
                  <a:lnTo>
                    <a:pt x="2384" y="14778"/>
                  </a:lnTo>
                  <a:cubicBezTo>
                    <a:pt x="2115" y="14974"/>
                    <a:pt x="1890" y="15015"/>
                    <a:pt x="1653" y="15015"/>
                  </a:cubicBezTo>
                  <a:cubicBezTo>
                    <a:pt x="1487" y="15015"/>
                    <a:pt x="1314" y="14995"/>
                    <a:pt x="1115" y="14995"/>
                  </a:cubicBezTo>
                  <a:cubicBezTo>
                    <a:pt x="1096" y="14995"/>
                    <a:pt x="1077" y="14995"/>
                    <a:pt x="1058" y="14995"/>
                  </a:cubicBezTo>
                  <a:cubicBezTo>
                    <a:pt x="789" y="15001"/>
                    <a:pt x="1492" y="15668"/>
                    <a:pt x="1749" y="15735"/>
                  </a:cubicBezTo>
                  <a:cubicBezTo>
                    <a:pt x="1782" y="15743"/>
                    <a:pt x="1814" y="15750"/>
                    <a:pt x="1846" y="15758"/>
                  </a:cubicBezTo>
                  <a:cubicBezTo>
                    <a:pt x="1358" y="16299"/>
                    <a:pt x="773" y="16724"/>
                    <a:pt x="27" y="16799"/>
                  </a:cubicBezTo>
                  <a:cubicBezTo>
                    <a:pt x="1" y="17206"/>
                    <a:pt x="688" y="17351"/>
                    <a:pt x="1224" y="17351"/>
                  </a:cubicBezTo>
                  <a:cubicBezTo>
                    <a:pt x="1460" y="17351"/>
                    <a:pt x="1667" y="17323"/>
                    <a:pt x="1770" y="17277"/>
                  </a:cubicBezTo>
                  <a:lnTo>
                    <a:pt x="1770" y="17277"/>
                  </a:lnTo>
                  <a:cubicBezTo>
                    <a:pt x="1573" y="17646"/>
                    <a:pt x="919" y="17885"/>
                    <a:pt x="562" y="17885"/>
                  </a:cubicBezTo>
                  <a:cubicBezTo>
                    <a:pt x="531" y="18133"/>
                    <a:pt x="728" y="18215"/>
                    <a:pt x="988" y="18215"/>
                  </a:cubicBezTo>
                  <a:cubicBezTo>
                    <a:pt x="1366" y="18215"/>
                    <a:pt x="1878" y="18041"/>
                    <a:pt x="2009" y="17951"/>
                  </a:cubicBezTo>
                  <a:lnTo>
                    <a:pt x="2009" y="17951"/>
                  </a:lnTo>
                  <a:cubicBezTo>
                    <a:pt x="1691" y="18299"/>
                    <a:pt x="1256" y="18472"/>
                    <a:pt x="860" y="18646"/>
                  </a:cubicBezTo>
                  <a:cubicBezTo>
                    <a:pt x="961" y="18811"/>
                    <a:pt x="1124" y="18873"/>
                    <a:pt x="1304" y="18873"/>
                  </a:cubicBezTo>
                  <a:cubicBezTo>
                    <a:pt x="1505" y="18873"/>
                    <a:pt x="1727" y="18795"/>
                    <a:pt x="1908" y="18696"/>
                  </a:cubicBezTo>
                  <a:lnTo>
                    <a:pt x="1908" y="18696"/>
                  </a:lnTo>
                  <a:cubicBezTo>
                    <a:pt x="1704" y="18862"/>
                    <a:pt x="1495" y="19087"/>
                    <a:pt x="1651" y="19188"/>
                  </a:cubicBezTo>
                  <a:cubicBezTo>
                    <a:pt x="1670" y="19203"/>
                    <a:pt x="1696" y="19209"/>
                    <a:pt x="1728" y="19209"/>
                  </a:cubicBezTo>
                  <a:cubicBezTo>
                    <a:pt x="1932" y="19209"/>
                    <a:pt x="2365" y="18941"/>
                    <a:pt x="2503" y="18884"/>
                  </a:cubicBezTo>
                  <a:lnTo>
                    <a:pt x="2503" y="18884"/>
                  </a:lnTo>
                  <a:cubicBezTo>
                    <a:pt x="2403" y="18949"/>
                    <a:pt x="2325" y="19058"/>
                    <a:pt x="2325" y="19188"/>
                  </a:cubicBezTo>
                  <a:cubicBezTo>
                    <a:pt x="2347" y="19191"/>
                    <a:pt x="2370" y="19193"/>
                    <a:pt x="2394" y="19193"/>
                  </a:cubicBezTo>
                  <a:cubicBezTo>
                    <a:pt x="2575" y="19193"/>
                    <a:pt x="2792" y="19095"/>
                    <a:pt x="2975" y="18977"/>
                  </a:cubicBezTo>
                  <a:lnTo>
                    <a:pt x="2975" y="18977"/>
                  </a:lnTo>
                  <a:cubicBezTo>
                    <a:pt x="2771" y="19142"/>
                    <a:pt x="2555" y="19359"/>
                    <a:pt x="2542" y="19556"/>
                  </a:cubicBezTo>
                  <a:cubicBezTo>
                    <a:pt x="3153" y="19443"/>
                    <a:pt x="3487" y="19199"/>
                    <a:pt x="3787" y="18973"/>
                  </a:cubicBezTo>
                  <a:lnTo>
                    <a:pt x="3787" y="18973"/>
                  </a:lnTo>
                  <a:cubicBezTo>
                    <a:pt x="3687" y="19063"/>
                    <a:pt x="3628" y="19192"/>
                    <a:pt x="3611" y="19340"/>
                  </a:cubicBezTo>
                  <a:cubicBezTo>
                    <a:pt x="3682" y="19361"/>
                    <a:pt x="3750" y="19371"/>
                    <a:pt x="3816" y="19371"/>
                  </a:cubicBezTo>
                  <a:cubicBezTo>
                    <a:pt x="4074" y="19371"/>
                    <a:pt x="4301" y="19222"/>
                    <a:pt x="4516" y="19056"/>
                  </a:cubicBezTo>
                  <a:lnTo>
                    <a:pt x="4516" y="19056"/>
                  </a:lnTo>
                  <a:cubicBezTo>
                    <a:pt x="4170" y="19332"/>
                    <a:pt x="4381" y="19466"/>
                    <a:pt x="4663" y="19466"/>
                  </a:cubicBezTo>
                  <a:cubicBezTo>
                    <a:pt x="4720" y="19466"/>
                    <a:pt x="4779" y="19460"/>
                    <a:pt x="4838" y="19449"/>
                  </a:cubicBezTo>
                  <a:cubicBezTo>
                    <a:pt x="5173" y="19405"/>
                    <a:pt x="5529" y="19231"/>
                    <a:pt x="5807" y="19014"/>
                  </a:cubicBezTo>
                  <a:lnTo>
                    <a:pt x="5807" y="19014"/>
                  </a:lnTo>
                  <a:cubicBezTo>
                    <a:pt x="5674" y="19305"/>
                    <a:pt x="5869" y="19558"/>
                    <a:pt x="6112" y="19558"/>
                  </a:cubicBezTo>
                  <a:cubicBezTo>
                    <a:pt x="6122" y="19558"/>
                    <a:pt x="6133" y="19558"/>
                    <a:pt x="6143" y="19557"/>
                  </a:cubicBezTo>
                  <a:cubicBezTo>
                    <a:pt x="6402" y="19535"/>
                    <a:pt x="6659" y="19231"/>
                    <a:pt x="6796" y="19014"/>
                  </a:cubicBezTo>
                  <a:lnTo>
                    <a:pt x="6796" y="19014"/>
                  </a:lnTo>
                  <a:cubicBezTo>
                    <a:pt x="6720" y="19287"/>
                    <a:pt x="6864" y="19558"/>
                    <a:pt x="7138" y="19558"/>
                  </a:cubicBezTo>
                  <a:cubicBezTo>
                    <a:pt x="7149" y="19558"/>
                    <a:pt x="7160" y="19558"/>
                    <a:pt x="7171" y="19557"/>
                  </a:cubicBezTo>
                  <a:cubicBezTo>
                    <a:pt x="7346" y="19544"/>
                    <a:pt x="7494" y="19403"/>
                    <a:pt x="7611" y="19239"/>
                  </a:cubicBezTo>
                  <a:cubicBezTo>
                    <a:pt x="7670" y="19353"/>
                    <a:pt x="7775" y="19434"/>
                    <a:pt x="7886" y="19434"/>
                  </a:cubicBezTo>
                  <a:cubicBezTo>
                    <a:pt x="7983" y="19434"/>
                    <a:pt x="8085" y="19370"/>
                    <a:pt x="8161" y="19210"/>
                  </a:cubicBezTo>
                  <a:cubicBezTo>
                    <a:pt x="8232" y="19352"/>
                    <a:pt x="8414" y="19494"/>
                    <a:pt x="8559" y="19494"/>
                  </a:cubicBezTo>
                  <a:cubicBezTo>
                    <a:pt x="8658" y="19494"/>
                    <a:pt x="8739" y="19429"/>
                    <a:pt x="8756" y="19253"/>
                  </a:cubicBezTo>
                  <a:cubicBezTo>
                    <a:pt x="8885" y="19324"/>
                    <a:pt x="9347" y="19657"/>
                    <a:pt x="9605" y="19657"/>
                  </a:cubicBezTo>
                  <a:cubicBezTo>
                    <a:pt x="9740" y="19657"/>
                    <a:pt x="9819" y="19566"/>
                    <a:pt x="9764" y="19298"/>
                  </a:cubicBezTo>
                  <a:lnTo>
                    <a:pt x="9764" y="19298"/>
                  </a:lnTo>
                  <a:cubicBezTo>
                    <a:pt x="9875" y="19389"/>
                    <a:pt x="10108" y="19461"/>
                    <a:pt x="10281" y="19461"/>
                  </a:cubicBezTo>
                  <a:cubicBezTo>
                    <a:pt x="10477" y="19461"/>
                    <a:pt x="10597" y="19369"/>
                    <a:pt x="10383" y="19109"/>
                  </a:cubicBezTo>
                  <a:lnTo>
                    <a:pt x="10383" y="19109"/>
                  </a:lnTo>
                  <a:cubicBezTo>
                    <a:pt x="10520" y="19271"/>
                    <a:pt x="10737" y="19371"/>
                    <a:pt x="10944" y="19371"/>
                  </a:cubicBezTo>
                  <a:cubicBezTo>
                    <a:pt x="10980" y="19371"/>
                    <a:pt x="11016" y="19368"/>
                    <a:pt x="11051" y="19362"/>
                  </a:cubicBezTo>
                  <a:cubicBezTo>
                    <a:pt x="11070" y="19221"/>
                    <a:pt x="11020" y="19099"/>
                    <a:pt x="10950" y="18995"/>
                  </a:cubicBezTo>
                  <a:lnTo>
                    <a:pt x="10950" y="18995"/>
                  </a:lnTo>
                  <a:cubicBezTo>
                    <a:pt x="11064" y="19144"/>
                    <a:pt x="11300" y="19233"/>
                    <a:pt x="11495" y="19233"/>
                  </a:cubicBezTo>
                  <a:cubicBezTo>
                    <a:pt x="11755" y="19233"/>
                    <a:pt x="11941" y="19075"/>
                    <a:pt x="11666" y="18688"/>
                  </a:cubicBezTo>
                  <a:lnTo>
                    <a:pt x="11666" y="18688"/>
                  </a:lnTo>
                  <a:cubicBezTo>
                    <a:pt x="11830" y="18828"/>
                    <a:pt x="12250" y="19063"/>
                    <a:pt x="12515" y="19063"/>
                  </a:cubicBezTo>
                  <a:cubicBezTo>
                    <a:pt x="12536" y="19063"/>
                    <a:pt x="12557" y="19061"/>
                    <a:pt x="12576" y="19058"/>
                  </a:cubicBezTo>
                  <a:cubicBezTo>
                    <a:pt x="13050" y="18972"/>
                    <a:pt x="12614" y="18536"/>
                    <a:pt x="12457" y="18299"/>
                  </a:cubicBezTo>
                  <a:lnTo>
                    <a:pt x="12457" y="18299"/>
                  </a:lnTo>
                  <a:cubicBezTo>
                    <a:pt x="12610" y="18507"/>
                    <a:pt x="13089" y="18735"/>
                    <a:pt x="13372" y="18735"/>
                  </a:cubicBezTo>
                  <a:cubicBezTo>
                    <a:pt x="13384" y="18735"/>
                    <a:pt x="13396" y="18734"/>
                    <a:pt x="13408" y="18733"/>
                  </a:cubicBezTo>
                  <a:cubicBezTo>
                    <a:pt x="13447" y="18516"/>
                    <a:pt x="13249" y="18407"/>
                    <a:pt x="13169" y="18235"/>
                  </a:cubicBezTo>
                  <a:lnTo>
                    <a:pt x="13169" y="18235"/>
                  </a:lnTo>
                  <a:cubicBezTo>
                    <a:pt x="13272" y="18266"/>
                    <a:pt x="13633" y="18488"/>
                    <a:pt x="13831" y="18488"/>
                  </a:cubicBezTo>
                  <a:cubicBezTo>
                    <a:pt x="13901" y="18488"/>
                    <a:pt x="13951" y="18460"/>
                    <a:pt x="13961" y="18386"/>
                  </a:cubicBezTo>
                  <a:cubicBezTo>
                    <a:pt x="13981" y="18212"/>
                    <a:pt x="13269" y="17735"/>
                    <a:pt x="13149" y="17625"/>
                  </a:cubicBezTo>
                  <a:lnTo>
                    <a:pt x="13149" y="17625"/>
                  </a:lnTo>
                  <a:cubicBezTo>
                    <a:pt x="13343" y="17708"/>
                    <a:pt x="13954" y="18136"/>
                    <a:pt x="14353" y="18136"/>
                  </a:cubicBezTo>
                  <a:cubicBezTo>
                    <a:pt x="14482" y="18136"/>
                    <a:pt x="14590" y="18090"/>
                    <a:pt x="14653" y="17973"/>
                  </a:cubicBezTo>
                  <a:cubicBezTo>
                    <a:pt x="14772" y="17777"/>
                    <a:pt x="13723" y="16865"/>
                    <a:pt x="13545" y="16605"/>
                  </a:cubicBezTo>
                  <a:lnTo>
                    <a:pt x="13545" y="16605"/>
                  </a:lnTo>
                  <a:cubicBezTo>
                    <a:pt x="13730" y="16792"/>
                    <a:pt x="14085" y="16915"/>
                    <a:pt x="14421" y="16915"/>
                  </a:cubicBezTo>
                  <a:cubicBezTo>
                    <a:pt x="14701" y="16915"/>
                    <a:pt x="14967" y="16830"/>
                    <a:pt x="15111" y="16622"/>
                  </a:cubicBezTo>
                  <a:cubicBezTo>
                    <a:pt x="14715" y="16383"/>
                    <a:pt x="14239" y="16319"/>
                    <a:pt x="13823" y="16079"/>
                  </a:cubicBezTo>
                  <a:cubicBezTo>
                    <a:pt x="13408" y="15851"/>
                    <a:pt x="13052" y="15455"/>
                    <a:pt x="12758" y="15041"/>
                  </a:cubicBezTo>
                  <a:lnTo>
                    <a:pt x="12758" y="15041"/>
                  </a:lnTo>
                  <a:cubicBezTo>
                    <a:pt x="12836" y="15052"/>
                    <a:pt x="12915" y="15060"/>
                    <a:pt x="12990" y="15060"/>
                  </a:cubicBezTo>
                  <a:cubicBezTo>
                    <a:pt x="13134" y="15060"/>
                    <a:pt x="13268" y="15032"/>
                    <a:pt x="13369" y="14950"/>
                  </a:cubicBezTo>
                  <a:cubicBezTo>
                    <a:pt x="13290" y="14777"/>
                    <a:pt x="13072" y="14690"/>
                    <a:pt x="12952" y="14558"/>
                  </a:cubicBezTo>
                  <a:lnTo>
                    <a:pt x="12952" y="14558"/>
                  </a:lnTo>
                  <a:cubicBezTo>
                    <a:pt x="13224" y="14594"/>
                    <a:pt x="13417" y="14713"/>
                    <a:pt x="13679" y="14713"/>
                  </a:cubicBezTo>
                  <a:cubicBezTo>
                    <a:pt x="13742" y="14713"/>
                    <a:pt x="13809" y="14706"/>
                    <a:pt x="13882" y="14689"/>
                  </a:cubicBezTo>
                  <a:cubicBezTo>
                    <a:pt x="14160" y="14623"/>
                    <a:pt x="14695" y="14363"/>
                    <a:pt x="14655" y="13972"/>
                  </a:cubicBezTo>
                  <a:lnTo>
                    <a:pt x="14655" y="13972"/>
                  </a:lnTo>
                  <a:cubicBezTo>
                    <a:pt x="14362" y="13983"/>
                    <a:pt x="13838" y="14112"/>
                    <a:pt x="13372" y="14112"/>
                  </a:cubicBezTo>
                  <a:cubicBezTo>
                    <a:pt x="12987" y="14112"/>
                    <a:pt x="12641" y="14024"/>
                    <a:pt x="12498" y="13710"/>
                  </a:cubicBezTo>
                  <a:lnTo>
                    <a:pt x="12498" y="13710"/>
                  </a:lnTo>
                  <a:cubicBezTo>
                    <a:pt x="12552" y="13718"/>
                    <a:pt x="12614" y="13723"/>
                    <a:pt x="12680" y="13723"/>
                  </a:cubicBezTo>
                  <a:cubicBezTo>
                    <a:pt x="13144" y="13723"/>
                    <a:pt x="13822" y="13511"/>
                    <a:pt x="13666" y="12885"/>
                  </a:cubicBezTo>
                  <a:lnTo>
                    <a:pt x="13666" y="12885"/>
                  </a:lnTo>
                  <a:cubicBezTo>
                    <a:pt x="13452" y="12952"/>
                    <a:pt x="13101" y="13072"/>
                    <a:pt x="12796" y="13072"/>
                  </a:cubicBezTo>
                  <a:cubicBezTo>
                    <a:pt x="12594" y="13072"/>
                    <a:pt x="12411" y="13019"/>
                    <a:pt x="12301" y="12863"/>
                  </a:cubicBezTo>
                  <a:lnTo>
                    <a:pt x="12301" y="12863"/>
                  </a:lnTo>
                  <a:cubicBezTo>
                    <a:pt x="12312" y="12864"/>
                    <a:pt x="12323" y="12865"/>
                    <a:pt x="12335" y="12865"/>
                  </a:cubicBezTo>
                  <a:cubicBezTo>
                    <a:pt x="12575" y="12865"/>
                    <a:pt x="13133" y="12655"/>
                    <a:pt x="13152" y="12385"/>
                  </a:cubicBezTo>
                  <a:cubicBezTo>
                    <a:pt x="12464" y="12350"/>
                    <a:pt x="11813" y="12221"/>
                    <a:pt x="11374" y="11706"/>
                  </a:cubicBezTo>
                  <a:lnTo>
                    <a:pt x="11374" y="11706"/>
                  </a:lnTo>
                  <a:cubicBezTo>
                    <a:pt x="11449" y="11735"/>
                    <a:pt x="11530" y="11748"/>
                    <a:pt x="11612" y="11748"/>
                  </a:cubicBezTo>
                  <a:cubicBezTo>
                    <a:pt x="11811" y="11748"/>
                    <a:pt x="12018" y="11673"/>
                    <a:pt x="12181" y="11583"/>
                  </a:cubicBezTo>
                  <a:cubicBezTo>
                    <a:pt x="11943" y="11474"/>
                    <a:pt x="11727" y="11301"/>
                    <a:pt x="11549" y="11127"/>
                  </a:cubicBezTo>
                  <a:cubicBezTo>
                    <a:pt x="11826" y="11127"/>
                    <a:pt x="12262" y="11127"/>
                    <a:pt x="12479" y="10867"/>
                  </a:cubicBezTo>
                  <a:cubicBezTo>
                    <a:pt x="12321" y="10758"/>
                    <a:pt x="12123" y="10758"/>
                    <a:pt x="11945" y="10694"/>
                  </a:cubicBezTo>
                  <a:lnTo>
                    <a:pt x="11945" y="10694"/>
                  </a:lnTo>
                  <a:cubicBezTo>
                    <a:pt x="11972" y="10697"/>
                    <a:pt x="12000" y="10698"/>
                    <a:pt x="12028" y="10698"/>
                  </a:cubicBezTo>
                  <a:cubicBezTo>
                    <a:pt x="12451" y="10698"/>
                    <a:pt x="12970" y="10397"/>
                    <a:pt x="12915" y="9868"/>
                  </a:cubicBezTo>
                  <a:cubicBezTo>
                    <a:pt x="12733" y="9868"/>
                    <a:pt x="12491" y="9933"/>
                    <a:pt x="12274" y="9933"/>
                  </a:cubicBezTo>
                  <a:cubicBezTo>
                    <a:pt x="12184" y="9933"/>
                    <a:pt x="12099" y="9922"/>
                    <a:pt x="12023" y="9890"/>
                  </a:cubicBezTo>
                  <a:lnTo>
                    <a:pt x="12023" y="9890"/>
                  </a:lnTo>
                  <a:cubicBezTo>
                    <a:pt x="12041" y="9891"/>
                    <a:pt x="12058" y="9892"/>
                    <a:pt x="12076" y="9892"/>
                  </a:cubicBezTo>
                  <a:cubicBezTo>
                    <a:pt x="12404" y="9892"/>
                    <a:pt x="12806" y="9702"/>
                    <a:pt x="13014" y="9435"/>
                  </a:cubicBezTo>
                  <a:lnTo>
                    <a:pt x="13014" y="9435"/>
                  </a:lnTo>
                  <a:cubicBezTo>
                    <a:pt x="12753" y="9504"/>
                    <a:pt x="12480" y="9550"/>
                    <a:pt x="12209" y="9550"/>
                  </a:cubicBezTo>
                  <a:cubicBezTo>
                    <a:pt x="11884" y="9550"/>
                    <a:pt x="11563" y="9483"/>
                    <a:pt x="11271" y="9305"/>
                  </a:cubicBezTo>
                  <a:cubicBezTo>
                    <a:pt x="10889" y="9061"/>
                    <a:pt x="10654" y="8709"/>
                    <a:pt x="10418" y="8346"/>
                  </a:cubicBezTo>
                  <a:cubicBezTo>
                    <a:pt x="10400" y="8270"/>
                    <a:pt x="10380" y="8194"/>
                    <a:pt x="10360" y="8116"/>
                  </a:cubicBezTo>
                  <a:lnTo>
                    <a:pt x="10360" y="8116"/>
                  </a:lnTo>
                  <a:cubicBezTo>
                    <a:pt x="10512" y="8335"/>
                    <a:pt x="10822" y="8380"/>
                    <a:pt x="11115" y="8380"/>
                  </a:cubicBezTo>
                  <a:cubicBezTo>
                    <a:pt x="11280" y="8380"/>
                    <a:pt x="11439" y="8366"/>
                    <a:pt x="11562" y="8360"/>
                  </a:cubicBezTo>
                  <a:cubicBezTo>
                    <a:pt x="11250" y="8180"/>
                    <a:pt x="10849" y="7839"/>
                    <a:pt x="10701" y="7482"/>
                  </a:cubicBezTo>
                  <a:lnTo>
                    <a:pt x="10701" y="7482"/>
                  </a:lnTo>
                  <a:cubicBezTo>
                    <a:pt x="10866" y="7662"/>
                    <a:pt x="11152" y="7768"/>
                    <a:pt x="11423" y="7768"/>
                  </a:cubicBezTo>
                  <a:cubicBezTo>
                    <a:pt x="11689" y="7768"/>
                    <a:pt x="11941" y="7666"/>
                    <a:pt x="12051" y="7431"/>
                  </a:cubicBezTo>
                  <a:cubicBezTo>
                    <a:pt x="11784" y="7318"/>
                    <a:pt x="11411" y="7269"/>
                    <a:pt x="11130" y="7172"/>
                  </a:cubicBezTo>
                  <a:cubicBezTo>
                    <a:pt x="10819" y="7074"/>
                    <a:pt x="10521" y="6959"/>
                    <a:pt x="10269" y="6748"/>
                  </a:cubicBezTo>
                  <a:cubicBezTo>
                    <a:pt x="10015" y="6553"/>
                    <a:pt x="9779" y="6243"/>
                    <a:pt x="9616" y="5965"/>
                  </a:cubicBezTo>
                  <a:cubicBezTo>
                    <a:pt x="9612" y="5963"/>
                    <a:pt x="9611" y="5958"/>
                    <a:pt x="9610" y="5955"/>
                  </a:cubicBezTo>
                  <a:lnTo>
                    <a:pt x="9610" y="5955"/>
                  </a:lnTo>
                  <a:cubicBezTo>
                    <a:pt x="9747" y="5990"/>
                    <a:pt x="9890" y="6000"/>
                    <a:pt x="9986" y="6015"/>
                  </a:cubicBezTo>
                  <a:cubicBezTo>
                    <a:pt x="9883" y="5837"/>
                    <a:pt x="9822" y="5642"/>
                    <a:pt x="9749" y="5445"/>
                  </a:cubicBezTo>
                  <a:cubicBezTo>
                    <a:pt x="9926" y="5445"/>
                    <a:pt x="10119" y="5560"/>
                    <a:pt x="10328" y="5575"/>
                  </a:cubicBezTo>
                  <a:cubicBezTo>
                    <a:pt x="10312" y="5412"/>
                    <a:pt x="10165" y="5298"/>
                    <a:pt x="10076" y="5184"/>
                  </a:cubicBezTo>
                  <a:cubicBezTo>
                    <a:pt x="10388" y="5169"/>
                    <a:pt x="10759" y="5200"/>
                    <a:pt x="10952" y="4891"/>
                  </a:cubicBezTo>
                  <a:cubicBezTo>
                    <a:pt x="10417" y="4891"/>
                    <a:pt x="9659" y="4646"/>
                    <a:pt x="9200" y="4336"/>
                  </a:cubicBezTo>
                  <a:cubicBezTo>
                    <a:pt x="8956" y="4166"/>
                    <a:pt x="8703" y="3950"/>
                    <a:pt x="8513" y="3694"/>
                  </a:cubicBezTo>
                  <a:lnTo>
                    <a:pt x="8513" y="3694"/>
                  </a:lnTo>
                  <a:cubicBezTo>
                    <a:pt x="8669" y="3783"/>
                    <a:pt x="8833" y="3852"/>
                    <a:pt x="9004" y="3852"/>
                  </a:cubicBezTo>
                  <a:cubicBezTo>
                    <a:pt x="9025" y="3852"/>
                    <a:pt x="9046" y="3851"/>
                    <a:pt x="9067" y="3849"/>
                  </a:cubicBezTo>
                  <a:cubicBezTo>
                    <a:pt x="8992" y="3700"/>
                    <a:pt x="8830" y="3570"/>
                    <a:pt x="8724" y="3441"/>
                  </a:cubicBezTo>
                  <a:lnTo>
                    <a:pt x="8724" y="3441"/>
                  </a:lnTo>
                  <a:cubicBezTo>
                    <a:pt x="8821" y="3459"/>
                    <a:pt x="8924" y="3473"/>
                    <a:pt x="9027" y="3473"/>
                  </a:cubicBezTo>
                  <a:cubicBezTo>
                    <a:pt x="9193" y="3473"/>
                    <a:pt x="9359" y="3437"/>
                    <a:pt x="9498" y="3326"/>
                  </a:cubicBezTo>
                  <a:cubicBezTo>
                    <a:pt x="9244" y="3197"/>
                    <a:pt x="8888" y="3131"/>
                    <a:pt x="8681" y="2921"/>
                  </a:cubicBezTo>
                  <a:cubicBezTo>
                    <a:pt x="8992" y="2856"/>
                    <a:pt x="9483" y="2953"/>
                    <a:pt x="9734" y="2741"/>
                  </a:cubicBezTo>
                  <a:cubicBezTo>
                    <a:pt x="9406" y="2581"/>
                    <a:pt x="9046" y="2541"/>
                    <a:pt x="8690" y="2541"/>
                  </a:cubicBezTo>
                  <a:cubicBezTo>
                    <a:pt x="8612" y="2541"/>
                    <a:pt x="8535" y="2543"/>
                    <a:pt x="8458" y="2546"/>
                  </a:cubicBezTo>
                  <a:cubicBezTo>
                    <a:pt x="8755" y="2318"/>
                    <a:pt x="9155" y="1781"/>
                    <a:pt x="9171" y="1357"/>
                  </a:cubicBezTo>
                  <a:lnTo>
                    <a:pt x="9171" y="1357"/>
                  </a:lnTo>
                  <a:cubicBezTo>
                    <a:pt x="8978" y="1486"/>
                    <a:pt x="8814" y="1666"/>
                    <a:pt x="8606" y="1796"/>
                  </a:cubicBezTo>
                  <a:cubicBezTo>
                    <a:pt x="8383" y="1942"/>
                    <a:pt x="8161" y="2040"/>
                    <a:pt x="7938" y="2186"/>
                  </a:cubicBezTo>
                  <a:cubicBezTo>
                    <a:pt x="8102" y="1942"/>
                    <a:pt x="8174" y="1649"/>
                    <a:pt x="8249" y="1356"/>
                  </a:cubicBezTo>
                  <a:lnTo>
                    <a:pt x="8249" y="1356"/>
                  </a:lnTo>
                  <a:cubicBezTo>
                    <a:pt x="8116" y="1485"/>
                    <a:pt x="7729" y="1958"/>
                    <a:pt x="7714" y="2073"/>
                  </a:cubicBezTo>
                  <a:lnTo>
                    <a:pt x="7566" y="2252"/>
                  </a:lnTo>
                  <a:cubicBezTo>
                    <a:pt x="7521" y="1942"/>
                    <a:pt x="7521" y="1649"/>
                    <a:pt x="7491" y="1340"/>
                  </a:cubicBezTo>
                  <a:cubicBezTo>
                    <a:pt x="7462" y="1031"/>
                    <a:pt x="7477" y="478"/>
                    <a:pt x="7342" y="184"/>
                  </a:cubicBezTo>
                  <a:cubicBezTo>
                    <a:pt x="7298" y="88"/>
                    <a:pt x="7222" y="1"/>
                    <a:pt x="7120"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8"/>
            <p:cNvSpPr/>
            <p:nvPr/>
          </p:nvSpPr>
          <p:spPr>
            <a:xfrm>
              <a:off x="6140037" y="2510742"/>
              <a:ext cx="277856" cy="354730"/>
            </a:xfrm>
            <a:custGeom>
              <a:rect b="b" l="l" r="r" t="t"/>
              <a:pathLst>
                <a:path extrusionOk="0" h="19699" w="15430">
                  <a:moveTo>
                    <a:pt x="4752" y="8525"/>
                  </a:moveTo>
                  <a:cubicBezTo>
                    <a:pt x="4752" y="8525"/>
                    <a:pt x="4752" y="8525"/>
                    <a:pt x="4752" y="8525"/>
                  </a:cubicBezTo>
                  <a:lnTo>
                    <a:pt x="4752" y="8525"/>
                  </a:lnTo>
                  <a:cubicBezTo>
                    <a:pt x="4752" y="8525"/>
                    <a:pt x="4752" y="8525"/>
                    <a:pt x="4752" y="8525"/>
                  </a:cubicBezTo>
                  <a:close/>
                  <a:moveTo>
                    <a:pt x="7316" y="0"/>
                  </a:moveTo>
                  <a:cubicBezTo>
                    <a:pt x="7271" y="0"/>
                    <a:pt x="7221" y="6"/>
                    <a:pt x="7165" y="20"/>
                  </a:cubicBezTo>
                  <a:cubicBezTo>
                    <a:pt x="6798" y="105"/>
                    <a:pt x="7139" y="1189"/>
                    <a:pt x="7183" y="1421"/>
                  </a:cubicBezTo>
                  <a:cubicBezTo>
                    <a:pt x="7223" y="1629"/>
                    <a:pt x="7267" y="1835"/>
                    <a:pt x="7312" y="2040"/>
                  </a:cubicBezTo>
                  <a:cubicBezTo>
                    <a:pt x="7346" y="2194"/>
                    <a:pt x="7319" y="2248"/>
                    <a:pt x="7266" y="2248"/>
                  </a:cubicBezTo>
                  <a:cubicBezTo>
                    <a:pt x="7203" y="2248"/>
                    <a:pt x="7103" y="2172"/>
                    <a:pt x="7022" y="2091"/>
                  </a:cubicBezTo>
                  <a:cubicBezTo>
                    <a:pt x="6836" y="1906"/>
                    <a:pt x="6690" y="1697"/>
                    <a:pt x="6467" y="1553"/>
                  </a:cubicBezTo>
                  <a:cubicBezTo>
                    <a:pt x="6454" y="1544"/>
                    <a:pt x="6405" y="1529"/>
                    <a:pt x="6366" y="1529"/>
                  </a:cubicBezTo>
                  <a:cubicBezTo>
                    <a:pt x="6341" y="1529"/>
                    <a:pt x="6321" y="1536"/>
                    <a:pt x="6319" y="1555"/>
                  </a:cubicBezTo>
                  <a:cubicBezTo>
                    <a:pt x="6287" y="1783"/>
                    <a:pt x="6317" y="1931"/>
                    <a:pt x="6406" y="2143"/>
                  </a:cubicBezTo>
                  <a:cubicBezTo>
                    <a:pt x="6467" y="2280"/>
                    <a:pt x="6566" y="2406"/>
                    <a:pt x="6651" y="2526"/>
                  </a:cubicBezTo>
                  <a:cubicBezTo>
                    <a:pt x="6743" y="2659"/>
                    <a:pt x="6716" y="2704"/>
                    <a:pt x="6636" y="2704"/>
                  </a:cubicBezTo>
                  <a:cubicBezTo>
                    <a:pt x="6479" y="2704"/>
                    <a:pt x="6120" y="2531"/>
                    <a:pt x="6050" y="2497"/>
                  </a:cubicBezTo>
                  <a:cubicBezTo>
                    <a:pt x="6038" y="2492"/>
                    <a:pt x="5984" y="2475"/>
                    <a:pt x="5944" y="2475"/>
                  </a:cubicBezTo>
                  <a:cubicBezTo>
                    <a:pt x="5921" y="2475"/>
                    <a:pt x="5903" y="2481"/>
                    <a:pt x="5903" y="2500"/>
                  </a:cubicBezTo>
                  <a:cubicBezTo>
                    <a:pt x="5904" y="2799"/>
                    <a:pt x="6084" y="2974"/>
                    <a:pt x="6306" y="3156"/>
                  </a:cubicBezTo>
                  <a:cubicBezTo>
                    <a:pt x="6377" y="3215"/>
                    <a:pt x="6638" y="3311"/>
                    <a:pt x="6447" y="3408"/>
                  </a:cubicBezTo>
                  <a:cubicBezTo>
                    <a:pt x="6249" y="3511"/>
                    <a:pt x="6026" y="3566"/>
                    <a:pt x="5814" y="3640"/>
                  </a:cubicBezTo>
                  <a:cubicBezTo>
                    <a:pt x="5797" y="3646"/>
                    <a:pt x="5798" y="3663"/>
                    <a:pt x="5808" y="3674"/>
                  </a:cubicBezTo>
                  <a:cubicBezTo>
                    <a:pt x="5939" y="3804"/>
                    <a:pt x="6050" y="3850"/>
                    <a:pt x="6225" y="3897"/>
                  </a:cubicBezTo>
                  <a:cubicBezTo>
                    <a:pt x="6293" y="3914"/>
                    <a:pt x="6366" y="3921"/>
                    <a:pt x="6434" y="3922"/>
                  </a:cubicBezTo>
                  <a:cubicBezTo>
                    <a:pt x="6593" y="3926"/>
                    <a:pt x="6294" y="4404"/>
                    <a:pt x="6265" y="4442"/>
                  </a:cubicBezTo>
                  <a:cubicBezTo>
                    <a:pt x="5892" y="4962"/>
                    <a:pt x="5114" y="5188"/>
                    <a:pt x="4508" y="5228"/>
                  </a:cubicBezTo>
                  <a:cubicBezTo>
                    <a:pt x="4497" y="5230"/>
                    <a:pt x="4464" y="5233"/>
                    <a:pt x="4461" y="5251"/>
                  </a:cubicBezTo>
                  <a:cubicBezTo>
                    <a:pt x="4448" y="5596"/>
                    <a:pt x="4773" y="5706"/>
                    <a:pt x="5120" y="5706"/>
                  </a:cubicBezTo>
                  <a:cubicBezTo>
                    <a:pt x="5268" y="5706"/>
                    <a:pt x="5421" y="5686"/>
                    <a:pt x="5553" y="5656"/>
                  </a:cubicBezTo>
                  <a:lnTo>
                    <a:pt x="5553" y="5656"/>
                  </a:lnTo>
                  <a:cubicBezTo>
                    <a:pt x="5402" y="5822"/>
                    <a:pt x="5231" y="5968"/>
                    <a:pt x="5104" y="6154"/>
                  </a:cubicBezTo>
                  <a:cubicBezTo>
                    <a:pt x="5085" y="6182"/>
                    <a:pt x="5139" y="6200"/>
                    <a:pt x="5157" y="6205"/>
                  </a:cubicBezTo>
                  <a:cubicBezTo>
                    <a:pt x="5267" y="6235"/>
                    <a:pt x="5366" y="6249"/>
                    <a:pt x="5463" y="6249"/>
                  </a:cubicBezTo>
                  <a:cubicBezTo>
                    <a:pt x="5544" y="6249"/>
                    <a:pt x="5625" y="6239"/>
                    <a:pt x="5708" y="6220"/>
                  </a:cubicBezTo>
                  <a:lnTo>
                    <a:pt x="5708" y="6220"/>
                  </a:lnTo>
                  <a:cubicBezTo>
                    <a:pt x="5444" y="6858"/>
                    <a:pt x="5001" y="7168"/>
                    <a:pt x="4339" y="7168"/>
                  </a:cubicBezTo>
                  <a:cubicBezTo>
                    <a:pt x="4250" y="7168"/>
                    <a:pt x="4157" y="7162"/>
                    <a:pt x="4060" y="7151"/>
                  </a:cubicBezTo>
                  <a:cubicBezTo>
                    <a:pt x="4056" y="7151"/>
                    <a:pt x="4048" y="7151"/>
                    <a:pt x="4040" y="7151"/>
                  </a:cubicBezTo>
                  <a:cubicBezTo>
                    <a:pt x="4005" y="7151"/>
                    <a:pt x="3949" y="7156"/>
                    <a:pt x="3980" y="7191"/>
                  </a:cubicBezTo>
                  <a:cubicBezTo>
                    <a:pt x="4190" y="7429"/>
                    <a:pt x="4428" y="7629"/>
                    <a:pt x="4742" y="7712"/>
                  </a:cubicBezTo>
                  <a:cubicBezTo>
                    <a:pt x="4932" y="7763"/>
                    <a:pt x="4153" y="8008"/>
                    <a:pt x="4111" y="8011"/>
                  </a:cubicBezTo>
                  <a:cubicBezTo>
                    <a:pt x="3911" y="8034"/>
                    <a:pt x="3711" y="8034"/>
                    <a:pt x="3513" y="8061"/>
                  </a:cubicBezTo>
                  <a:cubicBezTo>
                    <a:pt x="3497" y="8064"/>
                    <a:pt x="3459" y="8067"/>
                    <a:pt x="3467" y="8093"/>
                  </a:cubicBezTo>
                  <a:cubicBezTo>
                    <a:pt x="3590" y="8428"/>
                    <a:pt x="4040" y="8498"/>
                    <a:pt x="4349" y="8543"/>
                  </a:cubicBezTo>
                  <a:cubicBezTo>
                    <a:pt x="4437" y="8555"/>
                    <a:pt x="4535" y="8564"/>
                    <a:pt x="4632" y="8564"/>
                  </a:cubicBezTo>
                  <a:cubicBezTo>
                    <a:pt x="4652" y="8564"/>
                    <a:pt x="4672" y="8563"/>
                    <a:pt x="4693" y="8562"/>
                  </a:cubicBezTo>
                  <a:lnTo>
                    <a:pt x="4693" y="8562"/>
                  </a:lnTo>
                  <a:cubicBezTo>
                    <a:pt x="4446" y="8708"/>
                    <a:pt x="4151" y="8778"/>
                    <a:pt x="3869" y="8796"/>
                  </a:cubicBezTo>
                  <a:cubicBezTo>
                    <a:pt x="3848" y="8797"/>
                    <a:pt x="3819" y="8802"/>
                    <a:pt x="3824" y="8828"/>
                  </a:cubicBezTo>
                  <a:cubicBezTo>
                    <a:pt x="3872" y="9073"/>
                    <a:pt x="4099" y="9185"/>
                    <a:pt x="4326" y="9253"/>
                  </a:cubicBezTo>
                  <a:cubicBezTo>
                    <a:pt x="4682" y="9358"/>
                    <a:pt x="4127" y="9639"/>
                    <a:pt x="4001" y="9719"/>
                  </a:cubicBezTo>
                  <a:cubicBezTo>
                    <a:pt x="3694" y="9912"/>
                    <a:pt x="3340" y="9995"/>
                    <a:pt x="2984" y="9995"/>
                  </a:cubicBezTo>
                  <a:cubicBezTo>
                    <a:pt x="2782" y="9995"/>
                    <a:pt x="2580" y="9968"/>
                    <a:pt x="2386" y="9920"/>
                  </a:cubicBezTo>
                  <a:cubicBezTo>
                    <a:pt x="2379" y="9919"/>
                    <a:pt x="2352" y="9915"/>
                    <a:pt x="2325" y="9915"/>
                  </a:cubicBezTo>
                  <a:cubicBezTo>
                    <a:pt x="2293" y="9915"/>
                    <a:pt x="2263" y="9921"/>
                    <a:pt x="2276" y="9944"/>
                  </a:cubicBezTo>
                  <a:cubicBezTo>
                    <a:pt x="2465" y="10318"/>
                    <a:pt x="2860" y="10412"/>
                    <a:pt x="3248" y="10421"/>
                  </a:cubicBezTo>
                  <a:lnTo>
                    <a:pt x="3248" y="10421"/>
                  </a:lnTo>
                  <a:cubicBezTo>
                    <a:pt x="2985" y="10776"/>
                    <a:pt x="2351" y="11130"/>
                    <a:pt x="1924" y="11130"/>
                  </a:cubicBezTo>
                  <a:cubicBezTo>
                    <a:pt x="1918" y="11130"/>
                    <a:pt x="1912" y="11130"/>
                    <a:pt x="1907" y="11130"/>
                  </a:cubicBezTo>
                  <a:cubicBezTo>
                    <a:pt x="1906" y="11130"/>
                    <a:pt x="1904" y="11130"/>
                    <a:pt x="1903" y="11130"/>
                  </a:cubicBezTo>
                  <a:cubicBezTo>
                    <a:pt x="1868" y="11130"/>
                    <a:pt x="1811" y="11146"/>
                    <a:pt x="1860" y="11181"/>
                  </a:cubicBezTo>
                  <a:cubicBezTo>
                    <a:pt x="1889" y="11202"/>
                    <a:pt x="1918" y="11221"/>
                    <a:pt x="1947" y="11239"/>
                  </a:cubicBezTo>
                  <a:lnTo>
                    <a:pt x="1947" y="11239"/>
                  </a:lnTo>
                  <a:cubicBezTo>
                    <a:pt x="1999" y="11215"/>
                    <a:pt x="2061" y="11195"/>
                    <a:pt x="2113" y="11188"/>
                  </a:cubicBezTo>
                  <a:cubicBezTo>
                    <a:pt x="2235" y="11173"/>
                    <a:pt x="2353" y="11123"/>
                    <a:pt x="2469" y="11080"/>
                  </a:cubicBezTo>
                  <a:cubicBezTo>
                    <a:pt x="2812" y="10949"/>
                    <a:pt x="3242" y="10721"/>
                    <a:pt x="3443" y="10402"/>
                  </a:cubicBezTo>
                  <a:cubicBezTo>
                    <a:pt x="3471" y="10358"/>
                    <a:pt x="3357" y="10345"/>
                    <a:pt x="3327" y="10345"/>
                  </a:cubicBezTo>
                  <a:cubicBezTo>
                    <a:pt x="3326" y="10345"/>
                    <a:pt x="3325" y="10345"/>
                    <a:pt x="3324" y="10345"/>
                  </a:cubicBezTo>
                  <a:cubicBezTo>
                    <a:pt x="3322" y="10345"/>
                    <a:pt x="3320" y="10345"/>
                    <a:pt x="3319" y="10345"/>
                  </a:cubicBezTo>
                  <a:cubicBezTo>
                    <a:pt x="3125" y="10345"/>
                    <a:pt x="2211" y="10052"/>
                    <a:pt x="2608" y="10052"/>
                  </a:cubicBezTo>
                  <a:cubicBezTo>
                    <a:pt x="2640" y="10052"/>
                    <a:pt x="2681" y="10053"/>
                    <a:pt x="2731" y="10058"/>
                  </a:cubicBezTo>
                  <a:cubicBezTo>
                    <a:pt x="2834" y="10066"/>
                    <a:pt x="2937" y="10073"/>
                    <a:pt x="3041" y="10073"/>
                  </a:cubicBezTo>
                  <a:cubicBezTo>
                    <a:pt x="3129" y="10073"/>
                    <a:pt x="3216" y="10068"/>
                    <a:pt x="3303" y="10054"/>
                  </a:cubicBezTo>
                  <a:cubicBezTo>
                    <a:pt x="3859" y="9962"/>
                    <a:pt x="4308" y="9715"/>
                    <a:pt x="4706" y="9317"/>
                  </a:cubicBezTo>
                  <a:cubicBezTo>
                    <a:pt x="4730" y="9293"/>
                    <a:pt x="4666" y="9270"/>
                    <a:pt x="4653" y="9266"/>
                  </a:cubicBezTo>
                  <a:cubicBezTo>
                    <a:pt x="3294" y="8944"/>
                    <a:pt x="4591" y="8774"/>
                    <a:pt x="5010" y="8498"/>
                  </a:cubicBezTo>
                  <a:cubicBezTo>
                    <a:pt x="5064" y="8463"/>
                    <a:pt x="4947" y="8439"/>
                    <a:pt x="4892" y="8439"/>
                  </a:cubicBezTo>
                  <a:cubicBezTo>
                    <a:pt x="4882" y="8439"/>
                    <a:pt x="4875" y="8439"/>
                    <a:pt x="4870" y="8441"/>
                  </a:cubicBezTo>
                  <a:cubicBezTo>
                    <a:pt x="4767" y="8477"/>
                    <a:pt x="4639" y="8495"/>
                    <a:pt x="4503" y="8495"/>
                  </a:cubicBezTo>
                  <a:cubicBezTo>
                    <a:pt x="4181" y="8495"/>
                    <a:pt x="3818" y="8391"/>
                    <a:pt x="3655" y="8173"/>
                  </a:cubicBezTo>
                  <a:cubicBezTo>
                    <a:pt x="3612" y="8115"/>
                    <a:pt x="4139" y="8086"/>
                    <a:pt x="4182" y="8081"/>
                  </a:cubicBezTo>
                  <a:cubicBezTo>
                    <a:pt x="4489" y="8057"/>
                    <a:pt x="4793" y="7993"/>
                    <a:pt x="4992" y="7742"/>
                  </a:cubicBezTo>
                  <a:cubicBezTo>
                    <a:pt x="5014" y="7717"/>
                    <a:pt x="4956" y="7696"/>
                    <a:pt x="4939" y="7692"/>
                  </a:cubicBezTo>
                  <a:cubicBezTo>
                    <a:pt x="4797" y="7654"/>
                    <a:pt x="3964" y="7248"/>
                    <a:pt x="4319" y="7248"/>
                  </a:cubicBezTo>
                  <a:cubicBezTo>
                    <a:pt x="4337" y="7248"/>
                    <a:pt x="4357" y="7249"/>
                    <a:pt x="4380" y="7251"/>
                  </a:cubicBezTo>
                  <a:cubicBezTo>
                    <a:pt x="4428" y="7255"/>
                    <a:pt x="4475" y="7257"/>
                    <a:pt x="4523" y="7257"/>
                  </a:cubicBezTo>
                  <a:cubicBezTo>
                    <a:pt x="4672" y="7257"/>
                    <a:pt x="4819" y="7236"/>
                    <a:pt x="4967" y="7199"/>
                  </a:cubicBezTo>
                  <a:cubicBezTo>
                    <a:pt x="5458" y="7076"/>
                    <a:pt x="5750" y="6582"/>
                    <a:pt x="5911" y="6144"/>
                  </a:cubicBezTo>
                  <a:cubicBezTo>
                    <a:pt x="5926" y="6108"/>
                    <a:pt x="5849" y="6098"/>
                    <a:pt x="5798" y="6098"/>
                  </a:cubicBezTo>
                  <a:cubicBezTo>
                    <a:pt x="5779" y="6098"/>
                    <a:pt x="5763" y="6099"/>
                    <a:pt x="5757" y="6101"/>
                  </a:cubicBezTo>
                  <a:cubicBezTo>
                    <a:pt x="5600" y="6156"/>
                    <a:pt x="5498" y="6179"/>
                    <a:pt x="5436" y="6179"/>
                  </a:cubicBezTo>
                  <a:cubicBezTo>
                    <a:pt x="5162" y="6179"/>
                    <a:pt x="5693" y="5720"/>
                    <a:pt x="5816" y="5570"/>
                  </a:cubicBezTo>
                  <a:lnTo>
                    <a:pt x="5816" y="5570"/>
                  </a:lnTo>
                  <a:cubicBezTo>
                    <a:pt x="5817" y="5569"/>
                    <a:pt x="5818" y="5569"/>
                    <a:pt x="5819" y="5568"/>
                  </a:cubicBezTo>
                  <a:cubicBezTo>
                    <a:pt x="5818" y="5568"/>
                    <a:pt x="5818" y="5568"/>
                    <a:pt x="5817" y="5568"/>
                  </a:cubicBezTo>
                  <a:lnTo>
                    <a:pt x="5817" y="5568"/>
                  </a:lnTo>
                  <a:cubicBezTo>
                    <a:pt x="5820" y="5565"/>
                    <a:pt x="5822" y="5563"/>
                    <a:pt x="5824" y="5560"/>
                  </a:cubicBezTo>
                  <a:cubicBezTo>
                    <a:pt x="5853" y="5522"/>
                    <a:pt x="5762" y="5504"/>
                    <a:pt x="5708" y="5504"/>
                  </a:cubicBezTo>
                  <a:cubicBezTo>
                    <a:pt x="5692" y="5504"/>
                    <a:pt x="5680" y="5506"/>
                    <a:pt x="5674" y="5509"/>
                  </a:cubicBezTo>
                  <a:cubicBezTo>
                    <a:pt x="5584" y="5551"/>
                    <a:pt x="5489" y="5574"/>
                    <a:pt x="5394" y="5593"/>
                  </a:cubicBezTo>
                  <a:cubicBezTo>
                    <a:pt x="5291" y="5612"/>
                    <a:pt x="5188" y="5621"/>
                    <a:pt x="5083" y="5621"/>
                  </a:cubicBezTo>
                  <a:cubicBezTo>
                    <a:pt x="5058" y="5621"/>
                    <a:pt x="5033" y="5621"/>
                    <a:pt x="5008" y="5620"/>
                  </a:cubicBezTo>
                  <a:cubicBezTo>
                    <a:pt x="4679" y="5609"/>
                    <a:pt x="4571" y="5498"/>
                    <a:pt x="4682" y="5289"/>
                  </a:cubicBezTo>
                  <a:cubicBezTo>
                    <a:pt x="4933" y="5272"/>
                    <a:pt x="5193" y="5212"/>
                    <a:pt x="5429" y="5124"/>
                  </a:cubicBezTo>
                  <a:cubicBezTo>
                    <a:pt x="6010" y="4907"/>
                    <a:pt x="6554" y="4551"/>
                    <a:pt x="6667" y="3899"/>
                  </a:cubicBezTo>
                  <a:cubicBezTo>
                    <a:pt x="6673" y="3863"/>
                    <a:pt x="6586" y="3850"/>
                    <a:pt x="6564" y="3850"/>
                  </a:cubicBezTo>
                  <a:cubicBezTo>
                    <a:pt x="6223" y="3716"/>
                    <a:pt x="6124" y="3627"/>
                    <a:pt x="6265" y="3584"/>
                  </a:cubicBezTo>
                  <a:cubicBezTo>
                    <a:pt x="6427" y="3525"/>
                    <a:pt x="6579" y="3463"/>
                    <a:pt x="6732" y="3384"/>
                  </a:cubicBezTo>
                  <a:cubicBezTo>
                    <a:pt x="6757" y="3371"/>
                    <a:pt x="6741" y="3352"/>
                    <a:pt x="6725" y="3341"/>
                  </a:cubicBezTo>
                  <a:cubicBezTo>
                    <a:pt x="6455" y="3149"/>
                    <a:pt x="6112" y="2947"/>
                    <a:pt x="6068" y="2594"/>
                  </a:cubicBezTo>
                  <a:lnTo>
                    <a:pt x="6068" y="2594"/>
                  </a:lnTo>
                  <a:cubicBezTo>
                    <a:pt x="6335" y="2713"/>
                    <a:pt x="6602" y="2796"/>
                    <a:pt x="6902" y="2804"/>
                  </a:cubicBezTo>
                  <a:cubicBezTo>
                    <a:pt x="6912" y="2804"/>
                    <a:pt x="6985" y="2801"/>
                    <a:pt x="6967" y="2772"/>
                  </a:cubicBezTo>
                  <a:cubicBezTo>
                    <a:pt x="6744" y="2417"/>
                    <a:pt x="6457" y="2112"/>
                    <a:pt x="6471" y="1682"/>
                  </a:cubicBezTo>
                  <a:lnTo>
                    <a:pt x="6471" y="1682"/>
                  </a:lnTo>
                  <a:cubicBezTo>
                    <a:pt x="6799" y="1959"/>
                    <a:pt x="7000" y="2354"/>
                    <a:pt x="7459" y="2444"/>
                  </a:cubicBezTo>
                  <a:cubicBezTo>
                    <a:pt x="7466" y="2445"/>
                    <a:pt x="7479" y="2447"/>
                    <a:pt x="7493" y="2447"/>
                  </a:cubicBezTo>
                  <a:cubicBezTo>
                    <a:pt x="7522" y="2447"/>
                    <a:pt x="7554" y="2440"/>
                    <a:pt x="7547" y="2414"/>
                  </a:cubicBezTo>
                  <a:cubicBezTo>
                    <a:pt x="7474" y="2086"/>
                    <a:pt x="7406" y="1754"/>
                    <a:pt x="7340" y="1425"/>
                  </a:cubicBezTo>
                  <a:cubicBezTo>
                    <a:pt x="7283" y="1140"/>
                    <a:pt x="7235" y="854"/>
                    <a:pt x="7193" y="568"/>
                  </a:cubicBezTo>
                  <a:lnTo>
                    <a:pt x="7193" y="568"/>
                  </a:lnTo>
                  <a:cubicBezTo>
                    <a:pt x="7193" y="568"/>
                    <a:pt x="7193" y="568"/>
                    <a:pt x="7193" y="568"/>
                  </a:cubicBezTo>
                  <a:cubicBezTo>
                    <a:pt x="7193" y="568"/>
                    <a:pt x="7186" y="63"/>
                    <a:pt x="7324" y="63"/>
                  </a:cubicBezTo>
                  <a:cubicBezTo>
                    <a:pt x="7361" y="63"/>
                    <a:pt x="7409" y="99"/>
                    <a:pt x="7469" y="190"/>
                  </a:cubicBezTo>
                  <a:cubicBezTo>
                    <a:pt x="7638" y="440"/>
                    <a:pt x="7592" y="918"/>
                    <a:pt x="7607" y="1211"/>
                  </a:cubicBezTo>
                  <a:cubicBezTo>
                    <a:pt x="7625" y="1557"/>
                    <a:pt x="7649" y="1905"/>
                    <a:pt x="7690" y="2250"/>
                  </a:cubicBezTo>
                  <a:cubicBezTo>
                    <a:pt x="7694" y="2282"/>
                    <a:pt x="7752" y="2302"/>
                    <a:pt x="7799" y="2302"/>
                  </a:cubicBezTo>
                  <a:cubicBezTo>
                    <a:pt x="7823" y="2302"/>
                    <a:pt x="7845" y="2297"/>
                    <a:pt x="7855" y="2285"/>
                  </a:cubicBezTo>
                  <a:cubicBezTo>
                    <a:pt x="7857" y="2282"/>
                    <a:pt x="7859" y="2280"/>
                    <a:pt x="7860" y="2278"/>
                  </a:cubicBezTo>
                  <a:lnTo>
                    <a:pt x="7860" y="2278"/>
                  </a:lnTo>
                  <a:cubicBezTo>
                    <a:pt x="7863" y="2279"/>
                    <a:pt x="7866" y="2279"/>
                    <a:pt x="7869" y="2280"/>
                  </a:cubicBezTo>
                  <a:cubicBezTo>
                    <a:pt x="7869" y="2276"/>
                    <a:pt x="7868" y="2273"/>
                    <a:pt x="7868" y="2269"/>
                  </a:cubicBezTo>
                  <a:lnTo>
                    <a:pt x="7868" y="2269"/>
                  </a:lnTo>
                  <a:cubicBezTo>
                    <a:pt x="8012" y="2091"/>
                    <a:pt x="8134" y="1901"/>
                    <a:pt x="8268" y="1716"/>
                  </a:cubicBezTo>
                  <a:lnTo>
                    <a:pt x="8268" y="1716"/>
                  </a:lnTo>
                  <a:cubicBezTo>
                    <a:pt x="8216" y="1873"/>
                    <a:pt x="8153" y="2023"/>
                    <a:pt x="8065" y="2175"/>
                  </a:cubicBezTo>
                  <a:cubicBezTo>
                    <a:pt x="8043" y="2213"/>
                    <a:pt x="8123" y="2232"/>
                    <a:pt x="8176" y="2232"/>
                  </a:cubicBezTo>
                  <a:cubicBezTo>
                    <a:pt x="8194" y="2232"/>
                    <a:pt x="8209" y="2230"/>
                    <a:pt x="8216" y="2226"/>
                  </a:cubicBezTo>
                  <a:cubicBezTo>
                    <a:pt x="8220" y="2224"/>
                    <a:pt x="8223" y="2222"/>
                    <a:pt x="8227" y="2220"/>
                  </a:cubicBezTo>
                  <a:lnTo>
                    <a:pt x="8227" y="2220"/>
                  </a:lnTo>
                  <a:cubicBezTo>
                    <a:pt x="8230" y="2221"/>
                    <a:pt x="8233" y="2222"/>
                    <a:pt x="8236" y="2223"/>
                  </a:cubicBezTo>
                  <a:cubicBezTo>
                    <a:pt x="8238" y="2218"/>
                    <a:pt x="8241" y="2214"/>
                    <a:pt x="8244" y="2209"/>
                  </a:cubicBezTo>
                  <a:lnTo>
                    <a:pt x="8244" y="2209"/>
                  </a:lnTo>
                  <a:cubicBezTo>
                    <a:pt x="8599" y="1991"/>
                    <a:pt x="8926" y="1777"/>
                    <a:pt x="9257" y="1536"/>
                  </a:cubicBezTo>
                  <a:lnTo>
                    <a:pt x="9257" y="1536"/>
                  </a:lnTo>
                  <a:cubicBezTo>
                    <a:pt x="9155" y="1932"/>
                    <a:pt x="8895" y="2269"/>
                    <a:pt x="8585" y="2532"/>
                  </a:cubicBezTo>
                  <a:cubicBezTo>
                    <a:pt x="8545" y="2567"/>
                    <a:pt x="8683" y="2590"/>
                    <a:pt x="8702" y="2590"/>
                  </a:cubicBezTo>
                  <a:cubicBezTo>
                    <a:pt x="8702" y="2590"/>
                    <a:pt x="8703" y="2590"/>
                    <a:pt x="8703" y="2590"/>
                  </a:cubicBezTo>
                  <a:cubicBezTo>
                    <a:pt x="8706" y="2589"/>
                    <a:pt x="8708" y="2589"/>
                    <a:pt x="8711" y="2589"/>
                  </a:cubicBezTo>
                  <a:cubicBezTo>
                    <a:pt x="8941" y="2589"/>
                    <a:pt x="10379" y="2776"/>
                    <a:pt x="9398" y="2858"/>
                  </a:cubicBezTo>
                  <a:cubicBezTo>
                    <a:pt x="9215" y="2875"/>
                    <a:pt x="9034" y="2868"/>
                    <a:pt x="8849" y="2893"/>
                  </a:cubicBezTo>
                  <a:cubicBezTo>
                    <a:pt x="8832" y="2897"/>
                    <a:pt x="8781" y="2910"/>
                    <a:pt x="8813" y="2934"/>
                  </a:cubicBezTo>
                  <a:cubicBezTo>
                    <a:pt x="8908" y="3014"/>
                    <a:pt x="8974" y="3072"/>
                    <a:pt x="9089" y="3122"/>
                  </a:cubicBezTo>
                  <a:cubicBezTo>
                    <a:pt x="9184" y="3167"/>
                    <a:pt x="9280" y="3207"/>
                    <a:pt x="9379" y="3243"/>
                  </a:cubicBezTo>
                  <a:cubicBezTo>
                    <a:pt x="9711" y="3341"/>
                    <a:pt x="9565" y="3399"/>
                    <a:pt x="8937" y="3417"/>
                  </a:cubicBezTo>
                  <a:cubicBezTo>
                    <a:pt x="8933" y="3416"/>
                    <a:pt x="8924" y="3415"/>
                    <a:pt x="8914" y="3415"/>
                  </a:cubicBezTo>
                  <a:cubicBezTo>
                    <a:pt x="8880" y="3415"/>
                    <a:pt x="8826" y="3423"/>
                    <a:pt x="8857" y="3455"/>
                  </a:cubicBezTo>
                  <a:cubicBezTo>
                    <a:pt x="9035" y="3570"/>
                    <a:pt x="9011" y="3647"/>
                    <a:pt x="8784" y="3691"/>
                  </a:cubicBezTo>
                  <a:cubicBezTo>
                    <a:pt x="8772" y="3685"/>
                    <a:pt x="8721" y="3675"/>
                    <a:pt x="8682" y="3675"/>
                  </a:cubicBezTo>
                  <a:cubicBezTo>
                    <a:pt x="8647" y="3675"/>
                    <a:pt x="8622" y="3683"/>
                    <a:pt x="8645" y="3711"/>
                  </a:cubicBezTo>
                  <a:cubicBezTo>
                    <a:pt x="9045" y="4203"/>
                    <a:pt x="9531" y="4517"/>
                    <a:pt x="10122" y="4734"/>
                  </a:cubicBezTo>
                  <a:cubicBezTo>
                    <a:pt x="10356" y="4821"/>
                    <a:pt x="10599" y="4872"/>
                    <a:pt x="10843" y="4913"/>
                  </a:cubicBezTo>
                  <a:cubicBezTo>
                    <a:pt x="11375" y="5002"/>
                    <a:pt x="10464" y="5151"/>
                    <a:pt x="10244" y="5160"/>
                  </a:cubicBezTo>
                  <a:cubicBezTo>
                    <a:pt x="10221" y="5161"/>
                    <a:pt x="10183" y="5175"/>
                    <a:pt x="10207" y="5200"/>
                  </a:cubicBezTo>
                  <a:cubicBezTo>
                    <a:pt x="10380" y="5398"/>
                    <a:pt x="10310" y="5443"/>
                    <a:pt x="10182" y="5443"/>
                  </a:cubicBezTo>
                  <a:cubicBezTo>
                    <a:pt x="10116" y="5443"/>
                    <a:pt x="10033" y="5431"/>
                    <a:pt x="9961" y="5421"/>
                  </a:cubicBezTo>
                  <a:cubicBezTo>
                    <a:pt x="9956" y="5420"/>
                    <a:pt x="9943" y="5419"/>
                    <a:pt x="9929" y="5419"/>
                  </a:cubicBezTo>
                  <a:cubicBezTo>
                    <a:pt x="9899" y="5419"/>
                    <a:pt x="9863" y="5425"/>
                    <a:pt x="9874" y="5452"/>
                  </a:cubicBezTo>
                  <a:cubicBezTo>
                    <a:pt x="9953" y="5670"/>
                    <a:pt x="10164" y="5942"/>
                    <a:pt x="9921" y="5942"/>
                  </a:cubicBezTo>
                  <a:cubicBezTo>
                    <a:pt x="9894" y="5942"/>
                    <a:pt x="9861" y="5939"/>
                    <a:pt x="9822" y="5932"/>
                  </a:cubicBezTo>
                  <a:cubicBezTo>
                    <a:pt x="9818" y="5931"/>
                    <a:pt x="9808" y="5930"/>
                    <a:pt x="9795" y="5930"/>
                  </a:cubicBezTo>
                  <a:cubicBezTo>
                    <a:pt x="9763" y="5930"/>
                    <a:pt x="9720" y="5935"/>
                    <a:pt x="9735" y="5961"/>
                  </a:cubicBezTo>
                  <a:cubicBezTo>
                    <a:pt x="9950" y="6373"/>
                    <a:pt x="10327" y="6795"/>
                    <a:pt x="10751" y="6992"/>
                  </a:cubicBezTo>
                  <a:cubicBezTo>
                    <a:pt x="11030" y="7122"/>
                    <a:pt x="11314" y="7219"/>
                    <a:pt x="11614" y="7296"/>
                  </a:cubicBezTo>
                  <a:cubicBezTo>
                    <a:pt x="11653" y="7307"/>
                    <a:pt x="12183" y="7409"/>
                    <a:pt x="12116" y="7519"/>
                  </a:cubicBezTo>
                  <a:cubicBezTo>
                    <a:pt x="12018" y="7680"/>
                    <a:pt x="11846" y="7744"/>
                    <a:pt x="11659" y="7744"/>
                  </a:cubicBezTo>
                  <a:cubicBezTo>
                    <a:pt x="11425" y="7744"/>
                    <a:pt x="11170" y="7644"/>
                    <a:pt x="11010" y="7508"/>
                  </a:cubicBezTo>
                  <a:lnTo>
                    <a:pt x="11010" y="7508"/>
                  </a:lnTo>
                  <a:cubicBezTo>
                    <a:pt x="11008" y="7503"/>
                    <a:pt x="11005" y="7499"/>
                    <a:pt x="11003" y="7495"/>
                  </a:cubicBezTo>
                  <a:cubicBezTo>
                    <a:pt x="11000" y="7495"/>
                    <a:pt x="10998" y="7495"/>
                    <a:pt x="10995" y="7495"/>
                  </a:cubicBezTo>
                  <a:lnTo>
                    <a:pt x="10995" y="7495"/>
                  </a:lnTo>
                  <a:cubicBezTo>
                    <a:pt x="10991" y="7491"/>
                    <a:pt x="10987" y="7488"/>
                    <a:pt x="10983" y="7484"/>
                  </a:cubicBezTo>
                  <a:cubicBezTo>
                    <a:pt x="10970" y="7472"/>
                    <a:pt x="10909" y="7458"/>
                    <a:pt x="10865" y="7458"/>
                  </a:cubicBezTo>
                  <a:cubicBezTo>
                    <a:pt x="10835" y="7458"/>
                    <a:pt x="10813" y="7465"/>
                    <a:pt x="10823" y="7485"/>
                  </a:cubicBezTo>
                  <a:cubicBezTo>
                    <a:pt x="10949" y="7736"/>
                    <a:pt x="11114" y="7923"/>
                    <a:pt x="11322" y="8113"/>
                  </a:cubicBezTo>
                  <a:cubicBezTo>
                    <a:pt x="11399" y="8184"/>
                    <a:pt x="11497" y="8249"/>
                    <a:pt x="11583" y="8309"/>
                  </a:cubicBezTo>
                  <a:cubicBezTo>
                    <a:pt x="11631" y="8341"/>
                    <a:pt x="11632" y="8357"/>
                    <a:pt x="11586" y="8357"/>
                  </a:cubicBezTo>
                  <a:cubicBezTo>
                    <a:pt x="11565" y="8357"/>
                    <a:pt x="11535" y="8354"/>
                    <a:pt x="11495" y="8347"/>
                  </a:cubicBezTo>
                  <a:cubicBezTo>
                    <a:pt x="11445" y="8354"/>
                    <a:pt x="11395" y="8357"/>
                    <a:pt x="11346" y="8357"/>
                  </a:cubicBezTo>
                  <a:cubicBezTo>
                    <a:pt x="11105" y="8357"/>
                    <a:pt x="10878" y="8283"/>
                    <a:pt x="10663" y="8136"/>
                  </a:cubicBezTo>
                  <a:lnTo>
                    <a:pt x="10663" y="8136"/>
                  </a:lnTo>
                  <a:cubicBezTo>
                    <a:pt x="10663" y="8134"/>
                    <a:pt x="10662" y="8133"/>
                    <a:pt x="10662" y="8131"/>
                  </a:cubicBezTo>
                  <a:cubicBezTo>
                    <a:pt x="10660" y="8131"/>
                    <a:pt x="10658" y="8131"/>
                    <a:pt x="10657" y="8131"/>
                  </a:cubicBezTo>
                  <a:lnTo>
                    <a:pt x="10657" y="8131"/>
                  </a:lnTo>
                  <a:cubicBezTo>
                    <a:pt x="10651" y="8127"/>
                    <a:pt x="10645" y="8124"/>
                    <a:pt x="10640" y="8120"/>
                  </a:cubicBezTo>
                  <a:cubicBezTo>
                    <a:pt x="10627" y="8105"/>
                    <a:pt x="10570" y="8089"/>
                    <a:pt x="10527" y="8089"/>
                  </a:cubicBezTo>
                  <a:cubicBezTo>
                    <a:pt x="10497" y="8089"/>
                    <a:pt x="10475" y="8097"/>
                    <a:pt x="10481" y="8121"/>
                  </a:cubicBezTo>
                  <a:cubicBezTo>
                    <a:pt x="10735" y="9138"/>
                    <a:pt x="11619" y="9565"/>
                    <a:pt x="12538" y="9565"/>
                  </a:cubicBezTo>
                  <a:cubicBezTo>
                    <a:pt x="12702" y="9565"/>
                    <a:pt x="12868" y="9552"/>
                    <a:pt x="13032" y="9525"/>
                  </a:cubicBezTo>
                  <a:lnTo>
                    <a:pt x="13032" y="9525"/>
                  </a:lnTo>
                  <a:cubicBezTo>
                    <a:pt x="12796" y="9740"/>
                    <a:pt x="12520" y="9856"/>
                    <a:pt x="12188" y="9865"/>
                  </a:cubicBezTo>
                  <a:cubicBezTo>
                    <a:pt x="12113" y="9866"/>
                    <a:pt x="12152" y="9917"/>
                    <a:pt x="12198" y="9930"/>
                  </a:cubicBezTo>
                  <a:cubicBezTo>
                    <a:pt x="12308" y="9959"/>
                    <a:pt x="12414" y="9969"/>
                    <a:pt x="12520" y="9969"/>
                  </a:cubicBezTo>
                  <a:cubicBezTo>
                    <a:pt x="12689" y="9969"/>
                    <a:pt x="12856" y="9943"/>
                    <a:pt x="13030" y="9926"/>
                  </a:cubicBezTo>
                  <a:lnTo>
                    <a:pt x="13030" y="9926"/>
                  </a:lnTo>
                  <a:cubicBezTo>
                    <a:pt x="13003" y="10388"/>
                    <a:pt x="12639" y="10669"/>
                    <a:pt x="12163" y="10669"/>
                  </a:cubicBezTo>
                  <a:cubicBezTo>
                    <a:pt x="12152" y="10669"/>
                    <a:pt x="12141" y="10669"/>
                    <a:pt x="12129" y="10669"/>
                  </a:cubicBezTo>
                  <a:cubicBezTo>
                    <a:pt x="12128" y="10669"/>
                    <a:pt x="12126" y="10669"/>
                    <a:pt x="12124" y="10669"/>
                  </a:cubicBezTo>
                  <a:cubicBezTo>
                    <a:pt x="12054" y="10669"/>
                    <a:pt x="12048" y="10715"/>
                    <a:pt x="12119" y="10735"/>
                  </a:cubicBezTo>
                  <a:cubicBezTo>
                    <a:pt x="12123" y="10735"/>
                    <a:pt x="12128" y="10735"/>
                    <a:pt x="12132" y="10735"/>
                  </a:cubicBezTo>
                  <a:cubicBezTo>
                    <a:pt x="12343" y="10735"/>
                    <a:pt x="12384" y="10843"/>
                    <a:pt x="12254" y="11058"/>
                  </a:cubicBezTo>
                  <a:cubicBezTo>
                    <a:pt x="12106" y="11089"/>
                    <a:pt x="11957" y="11104"/>
                    <a:pt x="11806" y="11104"/>
                  </a:cubicBezTo>
                  <a:cubicBezTo>
                    <a:pt x="11782" y="11104"/>
                    <a:pt x="11758" y="11104"/>
                    <a:pt x="11733" y="11103"/>
                  </a:cubicBezTo>
                  <a:cubicBezTo>
                    <a:pt x="11716" y="11103"/>
                    <a:pt x="11638" y="11110"/>
                    <a:pt x="11675" y="11145"/>
                  </a:cubicBezTo>
                  <a:cubicBezTo>
                    <a:pt x="11773" y="11234"/>
                    <a:pt x="11871" y="11332"/>
                    <a:pt x="11982" y="11407"/>
                  </a:cubicBezTo>
                  <a:cubicBezTo>
                    <a:pt x="12213" y="11562"/>
                    <a:pt x="12267" y="11742"/>
                    <a:pt x="11967" y="11742"/>
                  </a:cubicBezTo>
                  <a:cubicBezTo>
                    <a:pt x="11878" y="11742"/>
                    <a:pt x="11759" y="11726"/>
                    <a:pt x="11604" y="11690"/>
                  </a:cubicBezTo>
                  <a:cubicBezTo>
                    <a:pt x="11597" y="11688"/>
                    <a:pt x="11577" y="11686"/>
                    <a:pt x="11555" y="11686"/>
                  </a:cubicBezTo>
                  <a:cubicBezTo>
                    <a:pt x="11515" y="11686"/>
                    <a:pt x="11470" y="11693"/>
                    <a:pt x="11500" y="11725"/>
                  </a:cubicBezTo>
                  <a:cubicBezTo>
                    <a:pt x="11784" y="12026"/>
                    <a:pt x="12102" y="12198"/>
                    <a:pt x="12497" y="12315"/>
                  </a:cubicBezTo>
                  <a:cubicBezTo>
                    <a:pt x="12668" y="12366"/>
                    <a:pt x="12854" y="12392"/>
                    <a:pt x="13030" y="12409"/>
                  </a:cubicBezTo>
                  <a:cubicBezTo>
                    <a:pt x="13556" y="12459"/>
                    <a:pt x="12650" y="12839"/>
                    <a:pt x="12465" y="12841"/>
                  </a:cubicBezTo>
                  <a:cubicBezTo>
                    <a:pt x="12441" y="12841"/>
                    <a:pt x="12403" y="12857"/>
                    <a:pt x="12427" y="12882"/>
                  </a:cubicBezTo>
                  <a:cubicBezTo>
                    <a:pt x="12597" y="13061"/>
                    <a:pt x="12810" y="13122"/>
                    <a:pt x="13036" y="13122"/>
                  </a:cubicBezTo>
                  <a:cubicBezTo>
                    <a:pt x="13289" y="13122"/>
                    <a:pt x="13556" y="13046"/>
                    <a:pt x="13794" y="12972"/>
                  </a:cubicBezTo>
                  <a:lnTo>
                    <a:pt x="13794" y="12972"/>
                  </a:lnTo>
                  <a:cubicBezTo>
                    <a:pt x="13825" y="13481"/>
                    <a:pt x="13335" y="13699"/>
                    <a:pt x="12864" y="13699"/>
                  </a:cubicBezTo>
                  <a:cubicBezTo>
                    <a:pt x="12812" y="13699"/>
                    <a:pt x="12759" y="13696"/>
                    <a:pt x="12708" y="13691"/>
                  </a:cubicBezTo>
                  <a:cubicBezTo>
                    <a:pt x="12704" y="13690"/>
                    <a:pt x="12692" y="13689"/>
                    <a:pt x="12678" y="13689"/>
                  </a:cubicBezTo>
                  <a:cubicBezTo>
                    <a:pt x="12647" y="13689"/>
                    <a:pt x="12604" y="13694"/>
                    <a:pt x="12619" y="13721"/>
                  </a:cubicBezTo>
                  <a:cubicBezTo>
                    <a:pt x="12821" y="14077"/>
                    <a:pt x="13183" y="14176"/>
                    <a:pt x="13581" y="14176"/>
                  </a:cubicBezTo>
                  <a:cubicBezTo>
                    <a:pt x="13984" y="14176"/>
                    <a:pt x="14423" y="14074"/>
                    <a:pt x="14769" y="14033"/>
                  </a:cubicBezTo>
                  <a:lnTo>
                    <a:pt x="14769" y="14033"/>
                  </a:lnTo>
                  <a:cubicBezTo>
                    <a:pt x="14711" y="14498"/>
                    <a:pt x="14299" y="14618"/>
                    <a:pt x="13869" y="14618"/>
                  </a:cubicBezTo>
                  <a:cubicBezTo>
                    <a:pt x="13617" y="14618"/>
                    <a:pt x="13358" y="14577"/>
                    <a:pt x="13162" y="14539"/>
                  </a:cubicBezTo>
                  <a:cubicBezTo>
                    <a:pt x="13159" y="14538"/>
                    <a:pt x="13154" y="14538"/>
                    <a:pt x="13147" y="14538"/>
                  </a:cubicBezTo>
                  <a:cubicBezTo>
                    <a:pt x="13113" y="14538"/>
                    <a:pt x="13044" y="14546"/>
                    <a:pt x="13081" y="14578"/>
                  </a:cubicBezTo>
                  <a:cubicBezTo>
                    <a:pt x="13116" y="14609"/>
                    <a:pt x="13150" y="14639"/>
                    <a:pt x="13185" y="14670"/>
                  </a:cubicBezTo>
                  <a:cubicBezTo>
                    <a:pt x="13417" y="14783"/>
                    <a:pt x="13345" y="14900"/>
                    <a:pt x="12967" y="15020"/>
                  </a:cubicBezTo>
                  <a:cubicBezTo>
                    <a:pt x="12966" y="15020"/>
                    <a:pt x="12961" y="15020"/>
                    <a:pt x="12956" y="15020"/>
                  </a:cubicBezTo>
                  <a:cubicBezTo>
                    <a:pt x="12927" y="15020"/>
                    <a:pt x="12858" y="15022"/>
                    <a:pt x="12879" y="15052"/>
                  </a:cubicBezTo>
                  <a:cubicBezTo>
                    <a:pt x="13107" y="15362"/>
                    <a:pt x="13350" y="15679"/>
                    <a:pt x="13664" y="15908"/>
                  </a:cubicBezTo>
                  <a:cubicBezTo>
                    <a:pt x="14142" y="16255"/>
                    <a:pt x="14701" y="16367"/>
                    <a:pt x="15217" y="16634"/>
                  </a:cubicBezTo>
                  <a:lnTo>
                    <a:pt x="15217" y="16634"/>
                  </a:lnTo>
                  <a:cubicBezTo>
                    <a:pt x="15051" y="16814"/>
                    <a:pt x="14822" y="16893"/>
                    <a:pt x="14586" y="16893"/>
                  </a:cubicBezTo>
                  <a:cubicBezTo>
                    <a:pt x="14312" y="16893"/>
                    <a:pt x="14029" y="16786"/>
                    <a:pt x="13827" y="16608"/>
                  </a:cubicBezTo>
                  <a:cubicBezTo>
                    <a:pt x="13813" y="16595"/>
                    <a:pt x="13758" y="16586"/>
                    <a:pt x="13716" y="16586"/>
                  </a:cubicBezTo>
                  <a:cubicBezTo>
                    <a:pt x="13682" y="16586"/>
                    <a:pt x="13656" y="16592"/>
                    <a:pt x="13669" y="16609"/>
                  </a:cubicBezTo>
                  <a:cubicBezTo>
                    <a:pt x="13672" y="16612"/>
                    <a:pt x="13674" y="16616"/>
                    <a:pt x="13677" y="16619"/>
                  </a:cubicBezTo>
                  <a:lnTo>
                    <a:pt x="13677" y="16619"/>
                  </a:lnTo>
                  <a:cubicBezTo>
                    <a:pt x="13677" y="16619"/>
                    <a:pt x="13676" y="16619"/>
                    <a:pt x="13676" y="16619"/>
                  </a:cubicBezTo>
                  <a:cubicBezTo>
                    <a:pt x="13677" y="16620"/>
                    <a:pt x="13678" y="16621"/>
                    <a:pt x="13679" y="16622"/>
                  </a:cubicBezTo>
                  <a:lnTo>
                    <a:pt x="13679" y="16622"/>
                  </a:lnTo>
                  <a:cubicBezTo>
                    <a:pt x="13956" y="16986"/>
                    <a:pt x="14317" y="17281"/>
                    <a:pt x="14612" y="17630"/>
                  </a:cubicBezTo>
                  <a:cubicBezTo>
                    <a:pt x="14864" y="17931"/>
                    <a:pt x="14734" y="18033"/>
                    <a:pt x="14504" y="18033"/>
                  </a:cubicBezTo>
                  <a:cubicBezTo>
                    <a:pt x="14317" y="18033"/>
                    <a:pt x="14064" y="17965"/>
                    <a:pt x="13900" y="17881"/>
                  </a:cubicBezTo>
                  <a:cubicBezTo>
                    <a:pt x="13733" y="17794"/>
                    <a:pt x="13573" y="17692"/>
                    <a:pt x="13403" y="17611"/>
                  </a:cubicBezTo>
                  <a:cubicBezTo>
                    <a:pt x="13395" y="17607"/>
                    <a:pt x="13368" y="17604"/>
                    <a:pt x="13340" y="17604"/>
                  </a:cubicBezTo>
                  <a:cubicBezTo>
                    <a:pt x="13295" y="17604"/>
                    <a:pt x="13248" y="17612"/>
                    <a:pt x="13280" y="17639"/>
                  </a:cubicBezTo>
                  <a:cubicBezTo>
                    <a:pt x="13489" y="17814"/>
                    <a:pt x="13713" y="17967"/>
                    <a:pt x="13917" y="18150"/>
                  </a:cubicBezTo>
                  <a:cubicBezTo>
                    <a:pt x="14084" y="18299"/>
                    <a:pt x="14056" y="18414"/>
                    <a:pt x="13920" y="18414"/>
                  </a:cubicBezTo>
                  <a:cubicBezTo>
                    <a:pt x="13874" y="18414"/>
                    <a:pt x="13817" y="18401"/>
                    <a:pt x="13751" y="18373"/>
                  </a:cubicBezTo>
                  <a:cubicBezTo>
                    <a:pt x="13640" y="18326"/>
                    <a:pt x="13535" y="18265"/>
                    <a:pt x="13424" y="18220"/>
                  </a:cubicBezTo>
                  <a:cubicBezTo>
                    <a:pt x="13417" y="18217"/>
                    <a:pt x="13376" y="18210"/>
                    <a:pt x="13342" y="18210"/>
                  </a:cubicBezTo>
                  <a:cubicBezTo>
                    <a:pt x="13308" y="18210"/>
                    <a:pt x="13280" y="18216"/>
                    <a:pt x="13293" y="18238"/>
                  </a:cubicBezTo>
                  <a:cubicBezTo>
                    <a:pt x="13316" y="18285"/>
                    <a:pt x="13344" y="18329"/>
                    <a:pt x="13377" y="18369"/>
                  </a:cubicBezTo>
                  <a:cubicBezTo>
                    <a:pt x="13260" y="18423"/>
                    <a:pt x="13141" y="18477"/>
                    <a:pt x="13024" y="18530"/>
                  </a:cubicBezTo>
                  <a:cubicBezTo>
                    <a:pt x="12924" y="18480"/>
                    <a:pt x="12837" y="18414"/>
                    <a:pt x="12763" y="18331"/>
                  </a:cubicBezTo>
                  <a:lnTo>
                    <a:pt x="12763" y="18331"/>
                  </a:lnTo>
                  <a:cubicBezTo>
                    <a:pt x="12758" y="18324"/>
                    <a:pt x="12753" y="18317"/>
                    <a:pt x="12748" y="18311"/>
                  </a:cubicBezTo>
                  <a:cubicBezTo>
                    <a:pt x="12748" y="18311"/>
                    <a:pt x="12747" y="18311"/>
                    <a:pt x="12746" y="18311"/>
                  </a:cubicBezTo>
                  <a:lnTo>
                    <a:pt x="12746" y="18311"/>
                  </a:lnTo>
                  <a:cubicBezTo>
                    <a:pt x="12743" y="18308"/>
                    <a:pt x="12741" y="18305"/>
                    <a:pt x="12738" y="18301"/>
                  </a:cubicBezTo>
                  <a:cubicBezTo>
                    <a:pt x="12725" y="18286"/>
                    <a:pt x="12677" y="18278"/>
                    <a:pt x="12637" y="18278"/>
                  </a:cubicBezTo>
                  <a:cubicBezTo>
                    <a:pt x="12599" y="18278"/>
                    <a:pt x="12568" y="18286"/>
                    <a:pt x="12580" y="18303"/>
                  </a:cubicBezTo>
                  <a:cubicBezTo>
                    <a:pt x="12673" y="18431"/>
                    <a:pt x="12767" y="18556"/>
                    <a:pt x="12852" y="18690"/>
                  </a:cubicBezTo>
                  <a:cubicBezTo>
                    <a:pt x="12965" y="18869"/>
                    <a:pt x="12882" y="18931"/>
                    <a:pt x="12727" y="18931"/>
                  </a:cubicBezTo>
                  <a:cubicBezTo>
                    <a:pt x="12482" y="18931"/>
                    <a:pt x="12055" y="18775"/>
                    <a:pt x="11948" y="18693"/>
                  </a:cubicBezTo>
                  <a:cubicBezTo>
                    <a:pt x="11936" y="18683"/>
                    <a:pt x="11872" y="18669"/>
                    <a:pt x="11827" y="18669"/>
                  </a:cubicBezTo>
                  <a:cubicBezTo>
                    <a:pt x="11798" y="18669"/>
                    <a:pt x="11778" y="18675"/>
                    <a:pt x="11789" y="18694"/>
                  </a:cubicBezTo>
                  <a:cubicBezTo>
                    <a:pt x="11965" y="18977"/>
                    <a:pt x="11846" y="19228"/>
                    <a:pt x="11627" y="19228"/>
                  </a:cubicBezTo>
                  <a:cubicBezTo>
                    <a:pt x="11512" y="19228"/>
                    <a:pt x="11369" y="19159"/>
                    <a:pt x="11227" y="18988"/>
                  </a:cubicBezTo>
                  <a:lnTo>
                    <a:pt x="11227" y="18988"/>
                  </a:lnTo>
                  <a:cubicBezTo>
                    <a:pt x="11227" y="18987"/>
                    <a:pt x="11226" y="18986"/>
                    <a:pt x="11225" y="18985"/>
                  </a:cubicBezTo>
                  <a:cubicBezTo>
                    <a:pt x="11225" y="18985"/>
                    <a:pt x="11225" y="18985"/>
                    <a:pt x="11224" y="18985"/>
                  </a:cubicBezTo>
                  <a:lnTo>
                    <a:pt x="11224" y="18985"/>
                  </a:lnTo>
                  <a:cubicBezTo>
                    <a:pt x="11222" y="18981"/>
                    <a:pt x="11219" y="18978"/>
                    <a:pt x="11216" y="18974"/>
                  </a:cubicBezTo>
                  <a:cubicBezTo>
                    <a:pt x="11203" y="18959"/>
                    <a:pt x="11154" y="18949"/>
                    <a:pt x="11114" y="18949"/>
                  </a:cubicBezTo>
                  <a:cubicBezTo>
                    <a:pt x="11076" y="18949"/>
                    <a:pt x="11046" y="18957"/>
                    <a:pt x="11058" y="18977"/>
                  </a:cubicBezTo>
                  <a:cubicBezTo>
                    <a:pt x="11166" y="19108"/>
                    <a:pt x="11154" y="19173"/>
                    <a:pt x="11022" y="19173"/>
                  </a:cubicBezTo>
                  <a:cubicBezTo>
                    <a:pt x="10944" y="19173"/>
                    <a:pt x="10824" y="19151"/>
                    <a:pt x="10662" y="19105"/>
                  </a:cubicBezTo>
                  <a:cubicBezTo>
                    <a:pt x="10648" y="19091"/>
                    <a:pt x="10597" y="19082"/>
                    <a:pt x="10556" y="19082"/>
                  </a:cubicBezTo>
                  <a:cubicBezTo>
                    <a:pt x="10519" y="19082"/>
                    <a:pt x="10491" y="19089"/>
                    <a:pt x="10503" y="19106"/>
                  </a:cubicBezTo>
                  <a:cubicBezTo>
                    <a:pt x="10659" y="19324"/>
                    <a:pt x="10578" y="19427"/>
                    <a:pt x="10417" y="19427"/>
                  </a:cubicBezTo>
                  <a:cubicBezTo>
                    <a:pt x="10310" y="19427"/>
                    <a:pt x="10167" y="19381"/>
                    <a:pt x="10036" y="19292"/>
                  </a:cubicBezTo>
                  <a:cubicBezTo>
                    <a:pt x="10026" y="19286"/>
                    <a:pt x="9969" y="19270"/>
                    <a:pt x="9928" y="19270"/>
                  </a:cubicBezTo>
                  <a:cubicBezTo>
                    <a:pt x="9903" y="19270"/>
                    <a:pt x="9885" y="19276"/>
                    <a:pt x="9888" y="19293"/>
                  </a:cubicBezTo>
                  <a:cubicBezTo>
                    <a:pt x="9916" y="19501"/>
                    <a:pt x="9845" y="19573"/>
                    <a:pt x="9731" y="19573"/>
                  </a:cubicBezTo>
                  <a:cubicBezTo>
                    <a:pt x="9526" y="19573"/>
                    <a:pt x="9181" y="19339"/>
                    <a:pt x="9027" y="19248"/>
                  </a:cubicBezTo>
                  <a:cubicBezTo>
                    <a:pt x="9012" y="19239"/>
                    <a:pt x="8964" y="19224"/>
                    <a:pt x="8927" y="19224"/>
                  </a:cubicBezTo>
                  <a:cubicBezTo>
                    <a:pt x="8903" y="19224"/>
                    <a:pt x="8883" y="19230"/>
                    <a:pt x="8879" y="19249"/>
                  </a:cubicBezTo>
                  <a:cubicBezTo>
                    <a:pt x="8784" y="19338"/>
                    <a:pt x="8702" y="19383"/>
                    <a:pt x="8633" y="19383"/>
                  </a:cubicBezTo>
                  <a:cubicBezTo>
                    <a:pt x="8558" y="19383"/>
                    <a:pt x="8498" y="19330"/>
                    <a:pt x="8453" y="19223"/>
                  </a:cubicBezTo>
                  <a:cubicBezTo>
                    <a:pt x="8439" y="19201"/>
                    <a:pt x="8384" y="19179"/>
                    <a:pt x="8340" y="19179"/>
                  </a:cubicBezTo>
                  <a:cubicBezTo>
                    <a:pt x="8318" y="19179"/>
                    <a:pt x="8299" y="19185"/>
                    <a:pt x="8291" y="19199"/>
                  </a:cubicBezTo>
                  <a:cubicBezTo>
                    <a:pt x="8255" y="19304"/>
                    <a:pt x="8200" y="19357"/>
                    <a:pt x="8124" y="19357"/>
                  </a:cubicBezTo>
                  <a:cubicBezTo>
                    <a:pt x="8063" y="19357"/>
                    <a:pt x="7989" y="19323"/>
                    <a:pt x="7902" y="19253"/>
                  </a:cubicBezTo>
                  <a:cubicBezTo>
                    <a:pt x="7885" y="19230"/>
                    <a:pt x="7833" y="19209"/>
                    <a:pt x="7790" y="19209"/>
                  </a:cubicBezTo>
                  <a:cubicBezTo>
                    <a:pt x="7768" y="19209"/>
                    <a:pt x="7749" y="19214"/>
                    <a:pt x="7738" y="19228"/>
                  </a:cubicBezTo>
                  <a:cubicBezTo>
                    <a:pt x="7661" y="19324"/>
                    <a:pt x="7539" y="19371"/>
                    <a:pt x="7420" y="19371"/>
                  </a:cubicBezTo>
                  <a:cubicBezTo>
                    <a:pt x="7233" y="19371"/>
                    <a:pt x="7057" y="19255"/>
                    <a:pt x="7089" y="19037"/>
                  </a:cubicBezTo>
                  <a:cubicBezTo>
                    <a:pt x="7093" y="19006"/>
                    <a:pt x="7029" y="18986"/>
                    <a:pt x="6979" y="18986"/>
                  </a:cubicBezTo>
                  <a:cubicBezTo>
                    <a:pt x="6953" y="18986"/>
                    <a:pt x="6932" y="18991"/>
                    <a:pt x="6924" y="19002"/>
                  </a:cubicBezTo>
                  <a:cubicBezTo>
                    <a:pt x="6871" y="19084"/>
                    <a:pt x="6814" y="19161"/>
                    <a:pt x="6750" y="19235"/>
                  </a:cubicBezTo>
                  <a:cubicBezTo>
                    <a:pt x="6672" y="19332"/>
                    <a:pt x="6541" y="19380"/>
                    <a:pt x="6416" y="19380"/>
                  </a:cubicBezTo>
                  <a:cubicBezTo>
                    <a:pt x="6222" y="19380"/>
                    <a:pt x="6041" y="19265"/>
                    <a:pt x="6097" y="19047"/>
                  </a:cubicBezTo>
                  <a:lnTo>
                    <a:pt x="6097" y="19047"/>
                  </a:lnTo>
                  <a:cubicBezTo>
                    <a:pt x="6097" y="19047"/>
                    <a:pt x="6097" y="19047"/>
                    <a:pt x="6097" y="19047"/>
                  </a:cubicBezTo>
                  <a:cubicBezTo>
                    <a:pt x="6097" y="19047"/>
                    <a:pt x="6097" y="19047"/>
                    <a:pt x="6097" y="19047"/>
                  </a:cubicBezTo>
                  <a:lnTo>
                    <a:pt x="6097" y="19047"/>
                  </a:lnTo>
                  <a:cubicBezTo>
                    <a:pt x="6098" y="19044"/>
                    <a:pt x="6098" y="19041"/>
                    <a:pt x="6099" y="19037"/>
                  </a:cubicBezTo>
                  <a:cubicBezTo>
                    <a:pt x="6108" y="19004"/>
                    <a:pt x="6050" y="18991"/>
                    <a:pt x="5999" y="18991"/>
                  </a:cubicBezTo>
                  <a:cubicBezTo>
                    <a:pt x="5970" y="18991"/>
                    <a:pt x="5943" y="18996"/>
                    <a:pt x="5933" y="19002"/>
                  </a:cubicBezTo>
                  <a:cubicBezTo>
                    <a:pt x="5793" y="19112"/>
                    <a:pt x="5641" y="19204"/>
                    <a:pt x="5481" y="19278"/>
                  </a:cubicBezTo>
                  <a:cubicBezTo>
                    <a:pt x="5402" y="19319"/>
                    <a:pt x="5202" y="19354"/>
                    <a:pt x="5027" y="19354"/>
                  </a:cubicBezTo>
                  <a:cubicBezTo>
                    <a:pt x="4788" y="19354"/>
                    <a:pt x="4594" y="19288"/>
                    <a:pt x="4813" y="19081"/>
                  </a:cubicBezTo>
                  <a:lnTo>
                    <a:pt x="4813" y="19081"/>
                  </a:lnTo>
                  <a:cubicBezTo>
                    <a:pt x="4819" y="19077"/>
                    <a:pt x="4825" y="19072"/>
                    <a:pt x="4831" y="19068"/>
                  </a:cubicBezTo>
                  <a:cubicBezTo>
                    <a:pt x="4830" y="19068"/>
                    <a:pt x="4829" y="19067"/>
                    <a:pt x="4828" y="19067"/>
                  </a:cubicBezTo>
                  <a:lnTo>
                    <a:pt x="4828" y="19067"/>
                  </a:lnTo>
                  <a:cubicBezTo>
                    <a:pt x="4852" y="19044"/>
                    <a:pt x="4767" y="19015"/>
                    <a:pt x="4709" y="19015"/>
                  </a:cubicBezTo>
                  <a:cubicBezTo>
                    <a:pt x="4691" y="19015"/>
                    <a:pt x="4675" y="19018"/>
                    <a:pt x="4666" y="19025"/>
                  </a:cubicBezTo>
                  <a:lnTo>
                    <a:pt x="4390" y="19217"/>
                  </a:lnTo>
                  <a:cubicBezTo>
                    <a:pt x="4065" y="19193"/>
                    <a:pt x="3947" y="19132"/>
                    <a:pt x="4038" y="19034"/>
                  </a:cubicBezTo>
                  <a:lnTo>
                    <a:pt x="4038" y="19034"/>
                  </a:lnTo>
                  <a:cubicBezTo>
                    <a:pt x="4072" y="19009"/>
                    <a:pt x="4105" y="18985"/>
                    <a:pt x="4139" y="18959"/>
                  </a:cubicBezTo>
                  <a:cubicBezTo>
                    <a:pt x="4138" y="18959"/>
                    <a:pt x="4137" y="18958"/>
                    <a:pt x="4135" y="18958"/>
                  </a:cubicBezTo>
                  <a:lnTo>
                    <a:pt x="4135" y="18958"/>
                  </a:lnTo>
                  <a:cubicBezTo>
                    <a:pt x="4155" y="18935"/>
                    <a:pt x="4071" y="18907"/>
                    <a:pt x="4014" y="18907"/>
                  </a:cubicBezTo>
                  <a:cubicBezTo>
                    <a:pt x="3997" y="18907"/>
                    <a:pt x="3982" y="18910"/>
                    <a:pt x="3973" y="18916"/>
                  </a:cubicBezTo>
                  <a:cubicBezTo>
                    <a:pt x="3614" y="19187"/>
                    <a:pt x="3278" y="19379"/>
                    <a:pt x="2858" y="19493"/>
                  </a:cubicBezTo>
                  <a:lnTo>
                    <a:pt x="2858" y="19493"/>
                  </a:lnTo>
                  <a:cubicBezTo>
                    <a:pt x="2935" y="19294"/>
                    <a:pt x="3081" y="19164"/>
                    <a:pt x="3243" y="19023"/>
                  </a:cubicBezTo>
                  <a:lnTo>
                    <a:pt x="3243" y="19023"/>
                  </a:lnTo>
                  <a:cubicBezTo>
                    <a:pt x="3247" y="19020"/>
                    <a:pt x="3252" y="19018"/>
                    <a:pt x="3256" y="19015"/>
                  </a:cubicBezTo>
                  <a:cubicBezTo>
                    <a:pt x="3255" y="19015"/>
                    <a:pt x="3254" y="19015"/>
                    <a:pt x="3253" y="19014"/>
                  </a:cubicBezTo>
                  <a:lnTo>
                    <a:pt x="3253" y="19014"/>
                  </a:lnTo>
                  <a:cubicBezTo>
                    <a:pt x="3255" y="19013"/>
                    <a:pt x="3256" y="19011"/>
                    <a:pt x="3258" y="19009"/>
                  </a:cubicBezTo>
                  <a:cubicBezTo>
                    <a:pt x="3289" y="18985"/>
                    <a:pt x="3191" y="18955"/>
                    <a:pt x="3137" y="18955"/>
                  </a:cubicBezTo>
                  <a:cubicBezTo>
                    <a:pt x="3125" y="18955"/>
                    <a:pt x="3115" y="18957"/>
                    <a:pt x="3109" y="18960"/>
                  </a:cubicBezTo>
                  <a:cubicBezTo>
                    <a:pt x="3057" y="18990"/>
                    <a:pt x="2874" y="19046"/>
                    <a:pt x="2776" y="19046"/>
                  </a:cubicBezTo>
                  <a:cubicBezTo>
                    <a:pt x="2704" y="19046"/>
                    <a:pt x="2677" y="19016"/>
                    <a:pt x="2778" y="18925"/>
                  </a:cubicBezTo>
                  <a:lnTo>
                    <a:pt x="2778" y="18925"/>
                  </a:lnTo>
                  <a:cubicBezTo>
                    <a:pt x="2780" y="18924"/>
                    <a:pt x="2782" y="18923"/>
                    <a:pt x="2784" y="18922"/>
                  </a:cubicBezTo>
                  <a:cubicBezTo>
                    <a:pt x="2783" y="18922"/>
                    <a:pt x="2782" y="18921"/>
                    <a:pt x="2782" y="18921"/>
                  </a:cubicBezTo>
                  <a:lnTo>
                    <a:pt x="2782" y="18921"/>
                  </a:lnTo>
                  <a:cubicBezTo>
                    <a:pt x="2784" y="18919"/>
                    <a:pt x="2785" y="18918"/>
                    <a:pt x="2787" y="18916"/>
                  </a:cubicBezTo>
                  <a:cubicBezTo>
                    <a:pt x="2819" y="18887"/>
                    <a:pt x="2716" y="18864"/>
                    <a:pt x="2662" y="18864"/>
                  </a:cubicBezTo>
                  <a:cubicBezTo>
                    <a:pt x="2651" y="18864"/>
                    <a:pt x="2642" y="18865"/>
                    <a:pt x="2637" y="18867"/>
                  </a:cubicBezTo>
                  <a:cubicBezTo>
                    <a:pt x="2509" y="18926"/>
                    <a:pt x="2387" y="18992"/>
                    <a:pt x="2262" y="19056"/>
                  </a:cubicBezTo>
                  <a:cubicBezTo>
                    <a:pt x="2218" y="19092"/>
                    <a:pt x="2177" y="19110"/>
                    <a:pt x="2139" y="19110"/>
                  </a:cubicBezTo>
                  <a:cubicBezTo>
                    <a:pt x="2073" y="19110"/>
                    <a:pt x="2016" y="19055"/>
                    <a:pt x="1967" y="18944"/>
                  </a:cubicBezTo>
                  <a:cubicBezTo>
                    <a:pt x="2032" y="18869"/>
                    <a:pt x="2104" y="18799"/>
                    <a:pt x="2181" y="18737"/>
                  </a:cubicBezTo>
                  <a:lnTo>
                    <a:pt x="2181" y="18737"/>
                  </a:lnTo>
                  <a:cubicBezTo>
                    <a:pt x="2184" y="18735"/>
                    <a:pt x="2187" y="18734"/>
                    <a:pt x="2191" y="18732"/>
                  </a:cubicBezTo>
                  <a:cubicBezTo>
                    <a:pt x="2190" y="18732"/>
                    <a:pt x="2189" y="18732"/>
                    <a:pt x="2188" y="18732"/>
                  </a:cubicBezTo>
                  <a:lnTo>
                    <a:pt x="2188" y="18732"/>
                  </a:lnTo>
                  <a:cubicBezTo>
                    <a:pt x="2190" y="18730"/>
                    <a:pt x="2191" y="18729"/>
                    <a:pt x="2193" y="18728"/>
                  </a:cubicBezTo>
                  <a:cubicBezTo>
                    <a:pt x="2224" y="18699"/>
                    <a:pt x="2117" y="18673"/>
                    <a:pt x="2065" y="18673"/>
                  </a:cubicBezTo>
                  <a:cubicBezTo>
                    <a:pt x="2055" y="18673"/>
                    <a:pt x="2047" y="18674"/>
                    <a:pt x="2042" y="18676"/>
                  </a:cubicBezTo>
                  <a:cubicBezTo>
                    <a:pt x="1940" y="18742"/>
                    <a:pt x="1834" y="18775"/>
                    <a:pt x="1724" y="18775"/>
                  </a:cubicBezTo>
                  <a:cubicBezTo>
                    <a:pt x="1584" y="18775"/>
                    <a:pt x="1437" y="18722"/>
                    <a:pt x="1284" y="18618"/>
                  </a:cubicBezTo>
                  <a:cubicBezTo>
                    <a:pt x="1439" y="18551"/>
                    <a:pt x="1590" y="18480"/>
                    <a:pt x="1738" y="18401"/>
                  </a:cubicBezTo>
                  <a:cubicBezTo>
                    <a:pt x="1942" y="18297"/>
                    <a:pt x="2113" y="18157"/>
                    <a:pt x="2275" y="17998"/>
                  </a:cubicBezTo>
                  <a:lnTo>
                    <a:pt x="2275" y="17998"/>
                  </a:lnTo>
                  <a:cubicBezTo>
                    <a:pt x="2280" y="17995"/>
                    <a:pt x="2285" y="17992"/>
                    <a:pt x="2290" y="17990"/>
                  </a:cubicBezTo>
                  <a:cubicBezTo>
                    <a:pt x="2288" y="17989"/>
                    <a:pt x="2287" y="17988"/>
                    <a:pt x="2285" y="17988"/>
                  </a:cubicBezTo>
                  <a:lnTo>
                    <a:pt x="2285" y="17988"/>
                  </a:lnTo>
                  <a:cubicBezTo>
                    <a:pt x="2288" y="17986"/>
                    <a:pt x="2290" y="17984"/>
                    <a:pt x="2292" y="17981"/>
                  </a:cubicBezTo>
                  <a:cubicBezTo>
                    <a:pt x="2321" y="17953"/>
                    <a:pt x="2227" y="17927"/>
                    <a:pt x="2173" y="17927"/>
                  </a:cubicBezTo>
                  <a:cubicBezTo>
                    <a:pt x="2159" y="17927"/>
                    <a:pt x="2147" y="17928"/>
                    <a:pt x="2141" y="17932"/>
                  </a:cubicBezTo>
                  <a:cubicBezTo>
                    <a:pt x="2006" y="18014"/>
                    <a:pt x="1853" y="18060"/>
                    <a:pt x="1702" y="18104"/>
                  </a:cubicBezTo>
                  <a:cubicBezTo>
                    <a:pt x="1566" y="18144"/>
                    <a:pt x="1427" y="18166"/>
                    <a:pt x="1285" y="18183"/>
                  </a:cubicBezTo>
                  <a:cubicBezTo>
                    <a:pt x="1502" y="18157"/>
                    <a:pt x="531" y="17987"/>
                    <a:pt x="938" y="17922"/>
                  </a:cubicBezTo>
                  <a:cubicBezTo>
                    <a:pt x="1363" y="17852"/>
                    <a:pt x="1795" y="17684"/>
                    <a:pt x="2048" y="17318"/>
                  </a:cubicBezTo>
                  <a:lnTo>
                    <a:pt x="2048" y="17318"/>
                  </a:lnTo>
                  <a:cubicBezTo>
                    <a:pt x="2050" y="17317"/>
                    <a:pt x="2052" y="17316"/>
                    <a:pt x="2054" y="17315"/>
                  </a:cubicBezTo>
                  <a:cubicBezTo>
                    <a:pt x="2053" y="17315"/>
                    <a:pt x="2051" y="17315"/>
                    <a:pt x="2050" y="17314"/>
                  </a:cubicBezTo>
                  <a:lnTo>
                    <a:pt x="2050" y="17314"/>
                  </a:lnTo>
                  <a:cubicBezTo>
                    <a:pt x="2051" y="17312"/>
                    <a:pt x="2053" y="17310"/>
                    <a:pt x="2054" y="17308"/>
                  </a:cubicBezTo>
                  <a:cubicBezTo>
                    <a:pt x="2080" y="17269"/>
                    <a:pt x="1996" y="17255"/>
                    <a:pt x="1942" y="17255"/>
                  </a:cubicBezTo>
                  <a:cubicBezTo>
                    <a:pt x="1924" y="17255"/>
                    <a:pt x="1909" y="17257"/>
                    <a:pt x="1903" y="17259"/>
                  </a:cubicBezTo>
                  <a:cubicBezTo>
                    <a:pt x="1758" y="17313"/>
                    <a:pt x="1600" y="17330"/>
                    <a:pt x="1441" y="17330"/>
                  </a:cubicBezTo>
                  <a:cubicBezTo>
                    <a:pt x="1299" y="17330"/>
                    <a:pt x="1158" y="17316"/>
                    <a:pt x="1025" y="17301"/>
                  </a:cubicBezTo>
                  <a:cubicBezTo>
                    <a:pt x="717" y="17265"/>
                    <a:pt x="0" y="16917"/>
                    <a:pt x="622" y="16784"/>
                  </a:cubicBezTo>
                  <a:cubicBezTo>
                    <a:pt x="1224" y="16655"/>
                    <a:pt x="1723" y="16228"/>
                    <a:pt x="2131" y="15790"/>
                  </a:cubicBezTo>
                  <a:cubicBezTo>
                    <a:pt x="2154" y="15765"/>
                    <a:pt x="2094" y="15743"/>
                    <a:pt x="2078" y="15738"/>
                  </a:cubicBezTo>
                  <a:cubicBezTo>
                    <a:pt x="1855" y="15685"/>
                    <a:pt x="1693" y="15539"/>
                    <a:pt x="1528" y="15388"/>
                  </a:cubicBezTo>
                  <a:cubicBezTo>
                    <a:pt x="1308" y="15187"/>
                    <a:pt x="1227" y="15050"/>
                    <a:pt x="1540" y="15050"/>
                  </a:cubicBezTo>
                  <a:cubicBezTo>
                    <a:pt x="1558" y="15050"/>
                    <a:pt x="1578" y="15051"/>
                    <a:pt x="1599" y="15052"/>
                  </a:cubicBezTo>
                  <a:cubicBezTo>
                    <a:pt x="1664" y="15055"/>
                    <a:pt x="1725" y="15056"/>
                    <a:pt x="1785" y="15056"/>
                  </a:cubicBezTo>
                  <a:cubicBezTo>
                    <a:pt x="2101" y="15056"/>
                    <a:pt x="2365" y="15006"/>
                    <a:pt x="2658" y="14818"/>
                  </a:cubicBezTo>
                  <a:cubicBezTo>
                    <a:pt x="2714" y="14783"/>
                    <a:pt x="2591" y="14755"/>
                    <a:pt x="2570" y="14754"/>
                  </a:cubicBezTo>
                  <a:cubicBezTo>
                    <a:pt x="2549" y="14600"/>
                    <a:pt x="2527" y="14445"/>
                    <a:pt x="2505" y="14292"/>
                  </a:cubicBezTo>
                  <a:cubicBezTo>
                    <a:pt x="2591" y="14248"/>
                    <a:pt x="2679" y="14212"/>
                    <a:pt x="2771" y="14182"/>
                  </a:cubicBezTo>
                  <a:cubicBezTo>
                    <a:pt x="2901" y="14135"/>
                    <a:pt x="3028" y="14094"/>
                    <a:pt x="3154" y="14036"/>
                  </a:cubicBezTo>
                  <a:cubicBezTo>
                    <a:pt x="3216" y="14009"/>
                    <a:pt x="3068" y="13974"/>
                    <a:pt x="3033" y="13974"/>
                  </a:cubicBezTo>
                  <a:cubicBezTo>
                    <a:pt x="3032" y="13974"/>
                    <a:pt x="3030" y="13974"/>
                    <a:pt x="3029" y="13975"/>
                  </a:cubicBezTo>
                  <a:cubicBezTo>
                    <a:pt x="2899" y="13997"/>
                    <a:pt x="2775" y="14004"/>
                    <a:pt x="2645" y="14004"/>
                  </a:cubicBezTo>
                  <a:cubicBezTo>
                    <a:pt x="2626" y="14004"/>
                    <a:pt x="2606" y="14004"/>
                    <a:pt x="2587" y="14004"/>
                  </a:cubicBezTo>
                  <a:cubicBezTo>
                    <a:pt x="1916" y="13997"/>
                    <a:pt x="2071" y="13786"/>
                    <a:pt x="2325" y="13755"/>
                  </a:cubicBezTo>
                  <a:cubicBezTo>
                    <a:pt x="2528" y="13729"/>
                    <a:pt x="2685" y="13671"/>
                    <a:pt x="2830" y="13531"/>
                  </a:cubicBezTo>
                  <a:cubicBezTo>
                    <a:pt x="2848" y="13512"/>
                    <a:pt x="2808" y="13490"/>
                    <a:pt x="2797" y="13487"/>
                  </a:cubicBezTo>
                  <a:cubicBezTo>
                    <a:pt x="2498" y="13387"/>
                    <a:pt x="2164" y="13360"/>
                    <a:pt x="1907" y="13159"/>
                  </a:cubicBezTo>
                  <a:cubicBezTo>
                    <a:pt x="1847" y="13114"/>
                    <a:pt x="1725" y="12762"/>
                    <a:pt x="1833" y="12762"/>
                  </a:cubicBezTo>
                  <a:cubicBezTo>
                    <a:pt x="1837" y="12762"/>
                    <a:pt x="1841" y="12762"/>
                    <a:pt x="1846" y="12763"/>
                  </a:cubicBezTo>
                  <a:cubicBezTo>
                    <a:pt x="2059" y="12806"/>
                    <a:pt x="2269" y="12845"/>
                    <a:pt x="2481" y="12874"/>
                  </a:cubicBezTo>
                  <a:cubicBezTo>
                    <a:pt x="2619" y="12892"/>
                    <a:pt x="2759" y="12903"/>
                    <a:pt x="2898" y="12903"/>
                  </a:cubicBezTo>
                  <a:cubicBezTo>
                    <a:pt x="3364" y="12903"/>
                    <a:pt x="3817" y="12780"/>
                    <a:pt x="4112" y="12385"/>
                  </a:cubicBezTo>
                  <a:lnTo>
                    <a:pt x="4112" y="12385"/>
                  </a:lnTo>
                  <a:cubicBezTo>
                    <a:pt x="4113" y="12384"/>
                    <a:pt x="4114" y="12384"/>
                    <a:pt x="4115" y="12383"/>
                  </a:cubicBezTo>
                  <a:cubicBezTo>
                    <a:pt x="4114" y="12383"/>
                    <a:pt x="4114" y="12383"/>
                    <a:pt x="4113" y="12383"/>
                  </a:cubicBezTo>
                  <a:lnTo>
                    <a:pt x="4113" y="12383"/>
                  </a:lnTo>
                  <a:cubicBezTo>
                    <a:pt x="4115" y="12381"/>
                    <a:pt x="4116" y="12379"/>
                    <a:pt x="4118" y="12376"/>
                  </a:cubicBezTo>
                  <a:cubicBezTo>
                    <a:pt x="4147" y="12337"/>
                    <a:pt x="4055" y="12322"/>
                    <a:pt x="4001" y="12322"/>
                  </a:cubicBezTo>
                  <a:cubicBezTo>
                    <a:pt x="3986" y="12322"/>
                    <a:pt x="3974" y="12323"/>
                    <a:pt x="3968" y="12325"/>
                  </a:cubicBezTo>
                  <a:lnTo>
                    <a:pt x="3534" y="12281"/>
                  </a:lnTo>
                  <a:cubicBezTo>
                    <a:pt x="3603" y="12195"/>
                    <a:pt x="3677" y="12114"/>
                    <a:pt x="3760" y="12039"/>
                  </a:cubicBezTo>
                  <a:lnTo>
                    <a:pt x="3760" y="12039"/>
                  </a:lnTo>
                  <a:cubicBezTo>
                    <a:pt x="3766" y="12036"/>
                    <a:pt x="3771" y="12033"/>
                    <a:pt x="3777" y="12030"/>
                  </a:cubicBezTo>
                  <a:cubicBezTo>
                    <a:pt x="3775" y="12029"/>
                    <a:pt x="3774" y="12029"/>
                    <a:pt x="3773" y="12028"/>
                  </a:cubicBezTo>
                  <a:lnTo>
                    <a:pt x="3773" y="12028"/>
                  </a:lnTo>
                  <a:cubicBezTo>
                    <a:pt x="3776" y="12025"/>
                    <a:pt x="3779" y="12023"/>
                    <a:pt x="3782" y="12020"/>
                  </a:cubicBezTo>
                  <a:cubicBezTo>
                    <a:pt x="3811" y="11990"/>
                    <a:pt x="3713" y="11964"/>
                    <a:pt x="3659" y="11964"/>
                  </a:cubicBezTo>
                  <a:cubicBezTo>
                    <a:pt x="3647" y="11964"/>
                    <a:pt x="3636" y="11966"/>
                    <a:pt x="3631" y="11969"/>
                  </a:cubicBezTo>
                  <a:cubicBezTo>
                    <a:pt x="3563" y="12012"/>
                    <a:pt x="3493" y="12049"/>
                    <a:pt x="3419" y="12080"/>
                  </a:cubicBezTo>
                  <a:cubicBezTo>
                    <a:pt x="3340" y="12105"/>
                    <a:pt x="3262" y="12133"/>
                    <a:pt x="3182" y="12160"/>
                  </a:cubicBezTo>
                  <a:cubicBezTo>
                    <a:pt x="2768" y="12128"/>
                    <a:pt x="2634" y="12088"/>
                    <a:pt x="2785" y="12041"/>
                  </a:cubicBezTo>
                  <a:cubicBezTo>
                    <a:pt x="3006" y="11953"/>
                    <a:pt x="3163" y="11850"/>
                    <a:pt x="3331" y="11692"/>
                  </a:cubicBezTo>
                  <a:lnTo>
                    <a:pt x="3331" y="11692"/>
                  </a:lnTo>
                  <a:cubicBezTo>
                    <a:pt x="3345" y="11683"/>
                    <a:pt x="3358" y="11674"/>
                    <a:pt x="3369" y="11666"/>
                  </a:cubicBezTo>
                  <a:cubicBezTo>
                    <a:pt x="3366" y="11665"/>
                    <a:pt x="3364" y="11665"/>
                    <a:pt x="3361" y="11664"/>
                  </a:cubicBezTo>
                  <a:lnTo>
                    <a:pt x="3361" y="11664"/>
                  </a:lnTo>
                  <a:cubicBezTo>
                    <a:pt x="3362" y="11663"/>
                    <a:pt x="3363" y="11662"/>
                    <a:pt x="3363" y="11662"/>
                  </a:cubicBezTo>
                  <a:cubicBezTo>
                    <a:pt x="3391" y="11635"/>
                    <a:pt x="3305" y="11610"/>
                    <a:pt x="3246" y="11610"/>
                  </a:cubicBezTo>
                  <a:cubicBezTo>
                    <a:pt x="3228" y="11610"/>
                    <a:pt x="3212" y="11612"/>
                    <a:pt x="3203" y="11618"/>
                  </a:cubicBezTo>
                  <a:cubicBezTo>
                    <a:pt x="3126" y="11673"/>
                    <a:pt x="3004" y="11703"/>
                    <a:pt x="2913" y="11703"/>
                  </a:cubicBezTo>
                  <a:cubicBezTo>
                    <a:pt x="2784" y="11703"/>
                    <a:pt x="2720" y="11643"/>
                    <a:pt x="2944" y="11510"/>
                  </a:cubicBezTo>
                  <a:cubicBezTo>
                    <a:pt x="3045" y="11450"/>
                    <a:pt x="3153" y="11404"/>
                    <a:pt x="3243" y="11332"/>
                  </a:cubicBezTo>
                  <a:lnTo>
                    <a:pt x="3243" y="11332"/>
                  </a:lnTo>
                  <a:cubicBezTo>
                    <a:pt x="3244" y="11331"/>
                    <a:pt x="3245" y="11331"/>
                    <a:pt x="3245" y="11331"/>
                  </a:cubicBezTo>
                  <a:cubicBezTo>
                    <a:pt x="3245" y="11331"/>
                    <a:pt x="3245" y="11331"/>
                    <a:pt x="3244" y="11331"/>
                  </a:cubicBezTo>
                  <a:lnTo>
                    <a:pt x="3244" y="11331"/>
                  </a:lnTo>
                  <a:cubicBezTo>
                    <a:pt x="3251" y="11325"/>
                    <a:pt x="3257" y="11320"/>
                    <a:pt x="3263" y="11315"/>
                  </a:cubicBezTo>
                  <a:cubicBezTo>
                    <a:pt x="3301" y="11281"/>
                    <a:pt x="3166" y="11258"/>
                    <a:pt x="3133" y="11258"/>
                  </a:cubicBezTo>
                  <a:cubicBezTo>
                    <a:pt x="3131" y="11258"/>
                    <a:pt x="3129" y="11258"/>
                    <a:pt x="3127" y="11259"/>
                  </a:cubicBezTo>
                  <a:cubicBezTo>
                    <a:pt x="2973" y="11302"/>
                    <a:pt x="2819" y="11331"/>
                    <a:pt x="2661" y="11350"/>
                  </a:cubicBezTo>
                  <a:cubicBezTo>
                    <a:pt x="2523" y="11367"/>
                    <a:pt x="2405" y="11380"/>
                    <a:pt x="2307" y="11387"/>
                  </a:cubicBezTo>
                  <a:lnTo>
                    <a:pt x="2307" y="11387"/>
                  </a:lnTo>
                  <a:cubicBezTo>
                    <a:pt x="2185" y="11359"/>
                    <a:pt x="2065" y="11311"/>
                    <a:pt x="1947" y="11239"/>
                  </a:cubicBezTo>
                  <a:lnTo>
                    <a:pt x="1947" y="11239"/>
                  </a:lnTo>
                  <a:cubicBezTo>
                    <a:pt x="1811" y="11301"/>
                    <a:pt x="1741" y="11397"/>
                    <a:pt x="2083" y="11397"/>
                  </a:cubicBezTo>
                  <a:cubicBezTo>
                    <a:pt x="2144" y="11397"/>
                    <a:pt x="2218" y="11394"/>
                    <a:pt x="2307" y="11387"/>
                  </a:cubicBezTo>
                  <a:lnTo>
                    <a:pt x="2307" y="11387"/>
                  </a:lnTo>
                  <a:cubicBezTo>
                    <a:pt x="2410" y="11411"/>
                    <a:pt x="2514" y="11422"/>
                    <a:pt x="2620" y="11422"/>
                  </a:cubicBezTo>
                  <a:cubicBezTo>
                    <a:pt x="2712" y="11422"/>
                    <a:pt x="2805" y="11414"/>
                    <a:pt x="2900" y="11401"/>
                  </a:cubicBezTo>
                  <a:lnTo>
                    <a:pt x="2900" y="11401"/>
                  </a:lnTo>
                  <a:cubicBezTo>
                    <a:pt x="2672" y="11526"/>
                    <a:pt x="2391" y="11694"/>
                    <a:pt x="2640" y="11854"/>
                  </a:cubicBezTo>
                  <a:cubicBezTo>
                    <a:pt x="2688" y="11885"/>
                    <a:pt x="2743" y="11897"/>
                    <a:pt x="2802" y="11897"/>
                  </a:cubicBezTo>
                  <a:cubicBezTo>
                    <a:pt x="2817" y="11897"/>
                    <a:pt x="2832" y="11896"/>
                    <a:pt x="2847" y="11895"/>
                  </a:cubicBezTo>
                  <a:lnTo>
                    <a:pt x="2847" y="11895"/>
                  </a:lnTo>
                  <a:cubicBezTo>
                    <a:pt x="2743" y="11950"/>
                    <a:pt x="2630" y="11992"/>
                    <a:pt x="2500" y="12024"/>
                  </a:cubicBezTo>
                  <a:cubicBezTo>
                    <a:pt x="2488" y="12027"/>
                    <a:pt x="2464" y="12035"/>
                    <a:pt x="2474" y="12053"/>
                  </a:cubicBezTo>
                  <a:cubicBezTo>
                    <a:pt x="2576" y="12227"/>
                    <a:pt x="2751" y="12289"/>
                    <a:pt x="2945" y="12289"/>
                  </a:cubicBezTo>
                  <a:cubicBezTo>
                    <a:pt x="3102" y="12289"/>
                    <a:pt x="3273" y="12248"/>
                    <a:pt x="3427" y="12192"/>
                  </a:cubicBezTo>
                  <a:lnTo>
                    <a:pt x="3427" y="12192"/>
                  </a:lnTo>
                  <a:cubicBezTo>
                    <a:pt x="3379" y="12251"/>
                    <a:pt x="3333" y="12313"/>
                    <a:pt x="3289" y="12382"/>
                  </a:cubicBezTo>
                  <a:cubicBezTo>
                    <a:pt x="3276" y="12403"/>
                    <a:pt x="3305" y="12420"/>
                    <a:pt x="3322" y="12426"/>
                  </a:cubicBezTo>
                  <a:cubicBezTo>
                    <a:pt x="3452" y="12470"/>
                    <a:pt x="3564" y="12492"/>
                    <a:pt x="3672" y="12492"/>
                  </a:cubicBezTo>
                  <a:cubicBezTo>
                    <a:pt x="3729" y="12492"/>
                    <a:pt x="3785" y="12486"/>
                    <a:pt x="3842" y="12475"/>
                  </a:cubicBezTo>
                  <a:lnTo>
                    <a:pt x="3842" y="12475"/>
                  </a:lnTo>
                  <a:cubicBezTo>
                    <a:pt x="3573" y="12743"/>
                    <a:pt x="3219" y="12829"/>
                    <a:pt x="2846" y="12829"/>
                  </a:cubicBezTo>
                  <a:cubicBezTo>
                    <a:pt x="2485" y="12829"/>
                    <a:pt x="2108" y="12749"/>
                    <a:pt x="1773" y="12677"/>
                  </a:cubicBezTo>
                  <a:cubicBezTo>
                    <a:pt x="1762" y="12674"/>
                    <a:pt x="1735" y="12669"/>
                    <a:pt x="1711" y="12669"/>
                  </a:cubicBezTo>
                  <a:cubicBezTo>
                    <a:pt x="1688" y="12669"/>
                    <a:pt x="1666" y="12674"/>
                    <a:pt x="1661" y="12693"/>
                  </a:cubicBezTo>
                  <a:cubicBezTo>
                    <a:pt x="1591" y="12978"/>
                    <a:pt x="1685" y="13144"/>
                    <a:pt x="1932" y="13288"/>
                  </a:cubicBezTo>
                  <a:cubicBezTo>
                    <a:pt x="2035" y="13346"/>
                    <a:pt x="2155" y="13378"/>
                    <a:pt x="2269" y="13413"/>
                  </a:cubicBezTo>
                  <a:cubicBezTo>
                    <a:pt x="2366" y="13442"/>
                    <a:pt x="2469" y="13464"/>
                    <a:pt x="2568" y="13490"/>
                  </a:cubicBezTo>
                  <a:cubicBezTo>
                    <a:pt x="2504" y="13547"/>
                    <a:pt x="2438" y="13604"/>
                    <a:pt x="2374" y="13661"/>
                  </a:cubicBezTo>
                  <a:cubicBezTo>
                    <a:pt x="2252" y="13686"/>
                    <a:pt x="2130" y="13704"/>
                    <a:pt x="2006" y="13712"/>
                  </a:cubicBezTo>
                  <a:cubicBezTo>
                    <a:pt x="1986" y="13714"/>
                    <a:pt x="1955" y="13718"/>
                    <a:pt x="1960" y="13744"/>
                  </a:cubicBezTo>
                  <a:cubicBezTo>
                    <a:pt x="2028" y="14019"/>
                    <a:pt x="2360" y="14088"/>
                    <a:pt x="2668" y="14088"/>
                  </a:cubicBezTo>
                  <a:cubicBezTo>
                    <a:pt x="2800" y="14088"/>
                    <a:pt x="2927" y="14076"/>
                    <a:pt x="3027" y="14061"/>
                  </a:cubicBezTo>
                  <a:lnTo>
                    <a:pt x="3027" y="14061"/>
                  </a:lnTo>
                  <a:cubicBezTo>
                    <a:pt x="2692" y="14111"/>
                    <a:pt x="2224" y="14154"/>
                    <a:pt x="2119" y="14550"/>
                  </a:cubicBezTo>
                  <a:cubicBezTo>
                    <a:pt x="2078" y="14702"/>
                    <a:pt x="2365" y="14810"/>
                    <a:pt x="2464" y="14816"/>
                  </a:cubicBezTo>
                  <a:cubicBezTo>
                    <a:pt x="2347" y="14874"/>
                    <a:pt x="2226" y="14924"/>
                    <a:pt x="2101" y="14965"/>
                  </a:cubicBezTo>
                  <a:cubicBezTo>
                    <a:pt x="1992" y="14980"/>
                    <a:pt x="1884" y="14988"/>
                    <a:pt x="1776" y="14988"/>
                  </a:cubicBezTo>
                  <a:cubicBezTo>
                    <a:pt x="1709" y="14988"/>
                    <a:pt x="1642" y="14985"/>
                    <a:pt x="1575" y="14979"/>
                  </a:cubicBezTo>
                  <a:cubicBezTo>
                    <a:pt x="1499" y="14975"/>
                    <a:pt x="1420" y="14966"/>
                    <a:pt x="1343" y="14966"/>
                  </a:cubicBezTo>
                  <a:cubicBezTo>
                    <a:pt x="1284" y="14966"/>
                    <a:pt x="1226" y="14971"/>
                    <a:pt x="1171" y="14987"/>
                  </a:cubicBezTo>
                  <a:cubicBezTo>
                    <a:pt x="1026" y="15026"/>
                    <a:pt x="1267" y="15275"/>
                    <a:pt x="1306" y="15320"/>
                  </a:cubicBezTo>
                  <a:cubicBezTo>
                    <a:pt x="1458" y="15492"/>
                    <a:pt x="1702" y="15719"/>
                    <a:pt x="1937" y="15776"/>
                  </a:cubicBezTo>
                  <a:cubicBezTo>
                    <a:pt x="1944" y="15777"/>
                    <a:pt x="1274" y="16375"/>
                    <a:pt x="1247" y="16393"/>
                  </a:cubicBezTo>
                  <a:cubicBezTo>
                    <a:pt x="937" y="16606"/>
                    <a:pt x="575" y="16723"/>
                    <a:pt x="203" y="16775"/>
                  </a:cubicBezTo>
                  <a:cubicBezTo>
                    <a:pt x="193" y="16776"/>
                    <a:pt x="157" y="16778"/>
                    <a:pt x="157" y="16796"/>
                  </a:cubicBezTo>
                  <a:cubicBezTo>
                    <a:pt x="181" y="17261"/>
                    <a:pt x="804" y="17412"/>
                    <a:pt x="1355" y="17412"/>
                  </a:cubicBezTo>
                  <a:cubicBezTo>
                    <a:pt x="1522" y="17412"/>
                    <a:pt x="1683" y="17398"/>
                    <a:pt x="1819" y="17375"/>
                  </a:cubicBezTo>
                  <a:lnTo>
                    <a:pt x="1819" y="17375"/>
                  </a:lnTo>
                  <a:cubicBezTo>
                    <a:pt x="1553" y="17679"/>
                    <a:pt x="1138" y="17835"/>
                    <a:pt x="739" y="17859"/>
                  </a:cubicBezTo>
                  <a:cubicBezTo>
                    <a:pt x="727" y="17859"/>
                    <a:pt x="692" y="17863"/>
                    <a:pt x="692" y="17882"/>
                  </a:cubicBezTo>
                  <a:cubicBezTo>
                    <a:pt x="687" y="18176"/>
                    <a:pt x="919" y="18273"/>
                    <a:pt x="1211" y="18273"/>
                  </a:cubicBezTo>
                  <a:cubicBezTo>
                    <a:pt x="1426" y="18273"/>
                    <a:pt x="1674" y="18221"/>
                    <a:pt x="1884" y="18156"/>
                  </a:cubicBezTo>
                  <a:lnTo>
                    <a:pt x="1884" y="18156"/>
                  </a:lnTo>
                  <a:cubicBezTo>
                    <a:pt x="1615" y="18353"/>
                    <a:pt x="1316" y="18488"/>
                    <a:pt x="1003" y="18626"/>
                  </a:cubicBezTo>
                  <a:cubicBezTo>
                    <a:pt x="985" y="18633"/>
                    <a:pt x="986" y="18647"/>
                    <a:pt x="997" y="18659"/>
                  </a:cubicBezTo>
                  <a:cubicBezTo>
                    <a:pt x="1150" y="18843"/>
                    <a:pt x="1340" y="18912"/>
                    <a:pt x="1542" y="18912"/>
                  </a:cubicBezTo>
                  <a:cubicBezTo>
                    <a:pt x="1645" y="18912"/>
                    <a:pt x="1750" y="18894"/>
                    <a:pt x="1855" y="18864"/>
                  </a:cubicBezTo>
                  <a:lnTo>
                    <a:pt x="1855" y="18864"/>
                  </a:lnTo>
                  <a:cubicBezTo>
                    <a:pt x="1730" y="19010"/>
                    <a:pt x="1651" y="19180"/>
                    <a:pt x="1896" y="19246"/>
                  </a:cubicBezTo>
                  <a:cubicBezTo>
                    <a:pt x="1929" y="19255"/>
                    <a:pt x="1963" y="19259"/>
                    <a:pt x="1997" y="19259"/>
                  </a:cubicBezTo>
                  <a:cubicBezTo>
                    <a:pt x="2151" y="19259"/>
                    <a:pt x="2318" y="19180"/>
                    <a:pt x="2473" y="19094"/>
                  </a:cubicBezTo>
                  <a:lnTo>
                    <a:pt x="2473" y="19094"/>
                  </a:lnTo>
                  <a:cubicBezTo>
                    <a:pt x="2465" y="19120"/>
                    <a:pt x="2458" y="19150"/>
                    <a:pt x="2451" y="19183"/>
                  </a:cubicBezTo>
                  <a:cubicBezTo>
                    <a:pt x="2444" y="19220"/>
                    <a:pt x="2533" y="19234"/>
                    <a:pt x="2553" y="19234"/>
                  </a:cubicBezTo>
                  <a:cubicBezTo>
                    <a:pt x="2669" y="19232"/>
                    <a:pt x="2771" y="19217"/>
                    <a:pt x="2868" y="19190"/>
                  </a:cubicBezTo>
                  <a:lnTo>
                    <a:pt x="2868" y="19190"/>
                  </a:lnTo>
                  <a:cubicBezTo>
                    <a:pt x="2777" y="19293"/>
                    <a:pt x="2705" y="19407"/>
                    <a:pt x="2668" y="19553"/>
                  </a:cubicBezTo>
                  <a:cubicBezTo>
                    <a:pt x="2659" y="19590"/>
                    <a:pt x="2743" y="19601"/>
                    <a:pt x="2786" y="19601"/>
                  </a:cubicBezTo>
                  <a:cubicBezTo>
                    <a:pt x="2796" y="19601"/>
                    <a:pt x="2804" y="19600"/>
                    <a:pt x="2808" y="19599"/>
                  </a:cubicBezTo>
                  <a:cubicBezTo>
                    <a:pt x="3167" y="19523"/>
                    <a:pt x="3476" y="19391"/>
                    <a:pt x="3771" y="19211"/>
                  </a:cubicBezTo>
                  <a:lnTo>
                    <a:pt x="3771" y="19211"/>
                  </a:lnTo>
                  <a:cubicBezTo>
                    <a:pt x="3759" y="19248"/>
                    <a:pt x="3747" y="19289"/>
                    <a:pt x="3736" y="19336"/>
                  </a:cubicBezTo>
                  <a:cubicBezTo>
                    <a:pt x="3729" y="19366"/>
                    <a:pt x="3799" y="19381"/>
                    <a:pt x="3814" y="19383"/>
                  </a:cubicBezTo>
                  <a:cubicBezTo>
                    <a:pt x="3887" y="19396"/>
                    <a:pt x="3955" y="19402"/>
                    <a:pt x="4021" y="19402"/>
                  </a:cubicBezTo>
                  <a:cubicBezTo>
                    <a:pt x="4192" y="19402"/>
                    <a:pt x="4342" y="19360"/>
                    <a:pt x="4489" y="19287"/>
                  </a:cubicBezTo>
                  <a:lnTo>
                    <a:pt x="4489" y="19287"/>
                  </a:lnTo>
                  <a:cubicBezTo>
                    <a:pt x="4478" y="19392"/>
                    <a:pt x="4579" y="19464"/>
                    <a:pt x="4782" y="19505"/>
                  </a:cubicBezTo>
                  <a:cubicBezTo>
                    <a:pt x="4839" y="19516"/>
                    <a:pt x="4898" y="19522"/>
                    <a:pt x="4957" y="19522"/>
                  </a:cubicBezTo>
                  <a:cubicBezTo>
                    <a:pt x="5285" y="19522"/>
                    <a:pt x="5628" y="19356"/>
                    <a:pt x="5907" y="19177"/>
                  </a:cubicBezTo>
                  <a:lnTo>
                    <a:pt x="5907" y="19177"/>
                  </a:lnTo>
                  <a:cubicBezTo>
                    <a:pt x="5902" y="19372"/>
                    <a:pt x="5992" y="19553"/>
                    <a:pt x="6224" y="19590"/>
                  </a:cubicBezTo>
                  <a:cubicBezTo>
                    <a:pt x="6259" y="19595"/>
                    <a:pt x="6293" y="19598"/>
                    <a:pt x="6326" y="19598"/>
                  </a:cubicBezTo>
                  <a:cubicBezTo>
                    <a:pt x="6574" y="19598"/>
                    <a:pt x="6764" y="19450"/>
                    <a:pt x="6921" y="19264"/>
                  </a:cubicBezTo>
                  <a:lnTo>
                    <a:pt x="6921" y="19264"/>
                  </a:lnTo>
                  <a:cubicBezTo>
                    <a:pt x="6964" y="19481"/>
                    <a:pt x="7123" y="19576"/>
                    <a:pt x="7310" y="19576"/>
                  </a:cubicBezTo>
                  <a:cubicBezTo>
                    <a:pt x="7482" y="19576"/>
                    <a:pt x="7679" y="19494"/>
                    <a:pt x="7828" y="19351"/>
                  </a:cubicBezTo>
                  <a:lnTo>
                    <a:pt x="7828" y="19351"/>
                  </a:lnTo>
                  <a:cubicBezTo>
                    <a:pt x="7912" y="19431"/>
                    <a:pt x="8005" y="19471"/>
                    <a:pt x="8097" y="19471"/>
                  </a:cubicBezTo>
                  <a:cubicBezTo>
                    <a:pt x="8196" y="19471"/>
                    <a:pt x="8294" y="19425"/>
                    <a:pt x="8381" y="19331"/>
                  </a:cubicBezTo>
                  <a:lnTo>
                    <a:pt x="8381" y="19331"/>
                  </a:lnTo>
                  <a:cubicBezTo>
                    <a:pt x="8494" y="19447"/>
                    <a:pt x="8649" y="19536"/>
                    <a:pt x="8784" y="19536"/>
                  </a:cubicBezTo>
                  <a:cubicBezTo>
                    <a:pt x="8886" y="19536"/>
                    <a:pt x="8976" y="19484"/>
                    <a:pt x="9027" y="19354"/>
                  </a:cubicBezTo>
                  <a:lnTo>
                    <a:pt x="9027" y="19354"/>
                  </a:lnTo>
                  <a:cubicBezTo>
                    <a:pt x="9247" y="19488"/>
                    <a:pt x="9606" y="19698"/>
                    <a:pt x="9839" y="19698"/>
                  </a:cubicBezTo>
                  <a:cubicBezTo>
                    <a:pt x="9982" y="19698"/>
                    <a:pt x="10077" y="19620"/>
                    <a:pt x="10068" y="19400"/>
                  </a:cubicBezTo>
                  <a:lnTo>
                    <a:pt x="10068" y="19400"/>
                  </a:lnTo>
                  <a:cubicBezTo>
                    <a:pt x="10206" y="19453"/>
                    <a:pt x="10383" y="19494"/>
                    <a:pt x="10526" y="19494"/>
                  </a:cubicBezTo>
                  <a:cubicBezTo>
                    <a:pt x="10682" y="19494"/>
                    <a:pt x="10797" y="19445"/>
                    <a:pt x="10769" y="19309"/>
                  </a:cubicBezTo>
                  <a:lnTo>
                    <a:pt x="10769" y="19309"/>
                  </a:lnTo>
                  <a:cubicBezTo>
                    <a:pt x="10905" y="19380"/>
                    <a:pt x="11051" y="19411"/>
                    <a:pt x="11219" y="19411"/>
                  </a:cubicBezTo>
                  <a:cubicBezTo>
                    <a:pt x="11246" y="19411"/>
                    <a:pt x="11272" y="19410"/>
                    <a:pt x="11300" y="19409"/>
                  </a:cubicBezTo>
                  <a:cubicBezTo>
                    <a:pt x="11310" y="19407"/>
                    <a:pt x="11347" y="19403"/>
                    <a:pt x="11347" y="19385"/>
                  </a:cubicBezTo>
                  <a:cubicBezTo>
                    <a:pt x="11344" y="19301"/>
                    <a:pt x="11336" y="19236"/>
                    <a:pt x="11317" y="19175"/>
                  </a:cubicBezTo>
                  <a:lnTo>
                    <a:pt x="11317" y="19175"/>
                  </a:lnTo>
                  <a:cubicBezTo>
                    <a:pt x="11444" y="19235"/>
                    <a:pt x="11588" y="19269"/>
                    <a:pt x="11716" y="19269"/>
                  </a:cubicBezTo>
                  <a:cubicBezTo>
                    <a:pt x="11958" y="19269"/>
                    <a:pt x="12142" y="19149"/>
                    <a:pt x="12043" y="18871"/>
                  </a:cubicBezTo>
                  <a:lnTo>
                    <a:pt x="12043" y="18871"/>
                  </a:lnTo>
                  <a:cubicBezTo>
                    <a:pt x="12271" y="19007"/>
                    <a:pt x="12523" y="19102"/>
                    <a:pt x="12789" y="19102"/>
                  </a:cubicBezTo>
                  <a:cubicBezTo>
                    <a:pt x="12800" y="19102"/>
                    <a:pt x="12812" y="19102"/>
                    <a:pt x="12823" y="19102"/>
                  </a:cubicBezTo>
                  <a:cubicBezTo>
                    <a:pt x="13184" y="19092"/>
                    <a:pt x="13084" y="18818"/>
                    <a:pt x="12940" y="18586"/>
                  </a:cubicBezTo>
                  <a:lnTo>
                    <a:pt x="12940" y="18586"/>
                  </a:lnTo>
                  <a:cubicBezTo>
                    <a:pt x="13153" y="18703"/>
                    <a:pt x="13395" y="18769"/>
                    <a:pt x="13632" y="18778"/>
                  </a:cubicBezTo>
                  <a:cubicBezTo>
                    <a:pt x="13633" y="18778"/>
                    <a:pt x="13634" y="18778"/>
                    <a:pt x="13636" y="18778"/>
                  </a:cubicBezTo>
                  <a:cubicBezTo>
                    <a:pt x="13653" y="18778"/>
                    <a:pt x="13700" y="18777"/>
                    <a:pt x="13699" y="18755"/>
                  </a:cubicBezTo>
                  <a:cubicBezTo>
                    <a:pt x="13687" y="18569"/>
                    <a:pt x="13624" y="18485"/>
                    <a:pt x="13534" y="18356"/>
                  </a:cubicBezTo>
                  <a:lnTo>
                    <a:pt x="13534" y="18356"/>
                  </a:lnTo>
                  <a:cubicBezTo>
                    <a:pt x="13712" y="18432"/>
                    <a:pt x="13966" y="18527"/>
                    <a:pt x="14119" y="18527"/>
                  </a:cubicBezTo>
                  <a:cubicBezTo>
                    <a:pt x="14213" y="18527"/>
                    <a:pt x="14269" y="18492"/>
                    <a:pt x="14251" y="18396"/>
                  </a:cubicBezTo>
                  <a:cubicBezTo>
                    <a:pt x="14220" y="18228"/>
                    <a:pt x="14049" y="18086"/>
                    <a:pt x="13889" y="17970"/>
                  </a:cubicBezTo>
                  <a:lnTo>
                    <a:pt x="13889" y="17970"/>
                  </a:lnTo>
                  <a:cubicBezTo>
                    <a:pt x="13892" y="17972"/>
                    <a:pt x="13895" y="17973"/>
                    <a:pt x="13898" y="17974"/>
                  </a:cubicBezTo>
                  <a:cubicBezTo>
                    <a:pt x="14038" y="18041"/>
                    <a:pt x="14362" y="18187"/>
                    <a:pt x="14618" y="18187"/>
                  </a:cubicBezTo>
                  <a:cubicBezTo>
                    <a:pt x="14778" y="18187"/>
                    <a:pt x="14912" y="18129"/>
                    <a:pt x="14955" y="17958"/>
                  </a:cubicBezTo>
                  <a:cubicBezTo>
                    <a:pt x="14991" y="17812"/>
                    <a:pt x="14695" y="17536"/>
                    <a:pt x="14618" y="17450"/>
                  </a:cubicBezTo>
                  <a:cubicBezTo>
                    <a:pt x="14429" y="17238"/>
                    <a:pt x="14212" y="17046"/>
                    <a:pt x="14018" y="16836"/>
                  </a:cubicBezTo>
                  <a:lnTo>
                    <a:pt x="14018" y="16836"/>
                  </a:lnTo>
                  <a:cubicBezTo>
                    <a:pt x="14210" y="16922"/>
                    <a:pt x="14427" y="16972"/>
                    <a:pt x="14637" y="16972"/>
                  </a:cubicBezTo>
                  <a:cubicBezTo>
                    <a:pt x="14926" y="16972"/>
                    <a:pt x="15204" y="16878"/>
                    <a:pt x="15394" y="16658"/>
                  </a:cubicBezTo>
                  <a:cubicBezTo>
                    <a:pt x="15396" y="16656"/>
                    <a:pt x="15397" y="16654"/>
                    <a:pt x="15398" y="16653"/>
                  </a:cubicBezTo>
                  <a:lnTo>
                    <a:pt x="15398" y="16653"/>
                  </a:lnTo>
                  <a:cubicBezTo>
                    <a:pt x="15422" y="16646"/>
                    <a:pt x="15430" y="16636"/>
                    <a:pt x="15399" y="16619"/>
                  </a:cubicBezTo>
                  <a:cubicBezTo>
                    <a:pt x="14759" y="16278"/>
                    <a:pt x="14092" y="16157"/>
                    <a:pt x="13546" y="15637"/>
                  </a:cubicBezTo>
                  <a:cubicBezTo>
                    <a:pt x="13482" y="15575"/>
                    <a:pt x="13051" y="15110"/>
                    <a:pt x="13191" y="15105"/>
                  </a:cubicBezTo>
                  <a:cubicBezTo>
                    <a:pt x="13378" y="15101"/>
                    <a:pt x="13500" y="15081"/>
                    <a:pt x="13663" y="14990"/>
                  </a:cubicBezTo>
                  <a:cubicBezTo>
                    <a:pt x="13670" y="14985"/>
                    <a:pt x="13683" y="14976"/>
                    <a:pt x="13676" y="14965"/>
                  </a:cubicBezTo>
                  <a:cubicBezTo>
                    <a:pt x="13573" y="14820"/>
                    <a:pt x="13325" y="14674"/>
                    <a:pt x="13421" y="14674"/>
                  </a:cubicBezTo>
                  <a:cubicBezTo>
                    <a:pt x="13448" y="14674"/>
                    <a:pt x="13504" y="14686"/>
                    <a:pt x="13600" y="14714"/>
                  </a:cubicBezTo>
                  <a:cubicBezTo>
                    <a:pt x="13703" y="14744"/>
                    <a:pt x="13801" y="14755"/>
                    <a:pt x="13900" y="14755"/>
                  </a:cubicBezTo>
                  <a:cubicBezTo>
                    <a:pt x="13980" y="14755"/>
                    <a:pt x="14060" y="14748"/>
                    <a:pt x="14144" y="14736"/>
                  </a:cubicBezTo>
                  <a:cubicBezTo>
                    <a:pt x="14522" y="14686"/>
                    <a:pt x="14942" y="14393"/>
                    <a:pt x="14962" y="13997"/>
                  </a:cubicBezTo>
                  <a:cubicBezTo>
                    <a:pt x="14965" y="13959"/>
                    <a:pt x="14891" y="13948"/>
                    <a:pt x="14854" y="13948"/>
                  </a:cubicBezTo>
                  <a:cubicBezTo>
                    <a:pt x="14848" y="13948"/>
                    <a:pt x="14843" y="13948"/>
                    <a:pt x="14839" y="13949"/>
                  </a:cubicBezTo>
                  <a:cubicBezTo>
                    <a:pt x="14537" y="13969"/>
                    <a:pt x="14241" y="14031"/>
                    <a:pt x="13940" y="14067"/>
                  </a:cubicBezTo>
                  <a:cubicBezTo>
                    <a:pt x="13823" y="14081"/>
                    <a:pt x="13700" y="14093"/>
                    <a:pt x="13576" y="14093"/>
                  </a:cubicBezTo>
                  <a:cubicBezTo>
                    <a:pt x="13341" y="14093"/>
                    <a:pt x="13105" y="14050"/>
                    <a:pt x="12918" y="13895"/>
                  </a:cubicBezTo>
                  <a:cubicBezTo>
                    <a:pt x="12780" y="13781"/>
                    <a:pt x="12794" y="13757"/>
                    <a:pt x="12857" y="13757"/>
                  </a:cubicBezTo>
                  <a:cubicBezTo>
                    <a:pt x="12901" y="13757"/>
                    <a:pt x="12971" y="13769"/>
                    <a:pt x="13029" y="13769"/>
                  </a:cubicBezTo>
                  <a:cubicBezTo>
                    <a:pt x="13033" y="13769"/>
                    <a:pt x="13037" y="13769"/>
                    <a:pt x="13042" y="13769"/>
                  </a:cubicBezTo>
                  <a:cubicBezTo>
                    <a:pt x="13550" y="13753"/>
                    <a:pt x="14064" y="13483"/>
                    <a:pt x="13970" y="12911"/>
                  </a:cubicBezTo>
                  <a:cubicBezTo>
                    <a:pt x="13965" y="12875"/>
                    <a:pt x="13909" y="12860"/>
                    <a:pt x="13866" y="12860"/>
                  </a:cubicBezTo>
                  <a:cubicBezTo>
                    <a:pt x="13852" y="12860"/>
                    <a:pt x="13839" y="12862"/>
                    <a:pt x="13830" y="12865"/>
                  </a:cubicBezTo>
                  <a:cubicBezTo>
                    <a:pt x="13665" y="12916"/>
                    <a:pt x="13501" y="12964"/>
                    <a:pt x="13333" y="13005"/>
                  </a:cubicBezTo>
                  <a:cubicBezTo>
                    <a:pt x="13273" y="13019"/>
                    <a:pt x="13171" y="13026"/>
                    <a:pt x="13065" y="13026"/>
                  </a:cubicBezTo>
                  <a:cubicBezTo>
                    <a:pt x="12779" y="13026"/>
                    <a:pt x="12466" y="12973"/>
                    <a:pt x="12890" y="12859"/>
                  </a:cubicBezTo>
                  <a:cubicBezTo>
                    <a:pt x="13127" y="12795"/>
                    <a:pt x="13384" y="12659"/>
                    <a:pt x="13456" y="12413"/>
                  </a:cubicBezTo>
                  <a:cubicBezTo>
                    <a:pt x="13467" y="12378"/>
                    <a:pt x="13372" y="12365"/>
                    <a:pt x="13355" y="12362"/>
                  </a:cubicBezTo>
                  <a:cubicBezTo>
                    <a:pt x="12986" y="12339"/>
                    <a:pt x="12635" y="12291"/>
                    <a:pt x="12287" y="12160"/>
                  </a:cubicBezTo>
                  <a:cubicBezTo>
                    <a:pt x="12182" y="12121"/>
                    <a:pt x="11751" y="11791"/>
                    <a:pt x="11750" y="11790"/>
                  </a:cubicBezTo>
                  <a:lnTo>
                    <a:pt x="11750" y="11790"/>
                  </a:lnTo>
                  <a:cubicBezTo>
                    <a:pt x="11788" y="11796"/>
                    <a:pt x="11827" y="11799"/>
                    <a:pt x="11865" y="11799"/>
                  </a:cubicBezTo>
                  <a:cubicBezTo>
                    <a:pt x="12077" y="11799"/>
                    <a:pt x="12285" y="11713"/>
                    <a:pt x="12470" y="11624"/>
                  </a:cubicBezTo>
                  <a:cubicBezTo>
                    <a:pt x="12496" y="11612"/>
                    <a:pt x="12483" y="11591"/>
                    <a:pt x="12463" y="11582"/>
                  </a:cubicBezTo>
                  <a:cubicBezTo>
                    <a:pt x="12320" y="11506"/>
                    <a:pt x="12004" y="11176"/>
                    <a:pt x="11913" y="11176"/>
                  </a:cubicBezTo>
                  <a:cubicBezTo>
                    <a:pt x="11912" y="11176"/>
                    <a:pt x="11912" y="11176"/>
                    <a:pt x="11912" y="11176"/>
                  </a:cubicBezTo>
                  <a:lnTo>
                    <a:pt x="11912" y="11176"/>
                  </a:lnTo>
                  <a:cubicBezTo>
                    <a:pt x="12016" y="11174"/>
                    <a:pt x="12114" y="11165"/>
                    <a:pt x="12218" y="11157"/>
                  </a:cubicBezTo>
                  <a:cubicBezTo>
                    <a:pt x="12444" y="11134"/>
                    <a:pt x="12614" y="11051"/>
                    <a:pt x="12776" y="10901"/>
                  </a:cubicBezTo>
                  <a:cubicBezTo>
                    <a:pt x="12796" y="10884"/>
                    <a:pt x="12754" y="10861"/>
                    <a:pt x="12744" y="10858"/>
                  </a:cubicBezTo>
                  <a:cubicBezTo>
                    <a:pt x="12577" y="10780"/>
                    <a:pt x="12485" y="10751"/>
                    <a:pt x="12306" y="10745"/>
                  </a:cubicBezTo>
                  <a:lnTo>
                    <a:pt x="12306" y="10745"/>
                  </a:lnTo>
                  <a:cubicBezTo>
                    <a:pt x="12311" y="10745"/>
                    <a:pt x="12316" y="10745"/>
                    <a:pt x="12321" y="10745"/>
                  </a:cubicBezTo>
                  <a:cubicBezTo>
                    <a:pt x="12410" y="10745"/>
                    <a:pt x="12528" y="10724"/>
                    <a:pt x="12608" y="10694"/>
                  </a:cubicBezTo>
                  <a:cubicBezTo>
                    <a:pt x="12984" y="10554"/>
                    <a:pt x="13218" y="10311"/>
                    <a:pt x="13217" y="9894"/>
                  </a:cubicBezTo>
                  <a:cubicBezTo>
                    <a:pt x="13217" y="9854"/>
                    <a:pt x="13142" y="9845"/>
                    <a:pt x="13106" y="9845"/>
                  </a:cubicBezTo>
                  <a:cubicBezTo>
                    <a:pt x="13101" y="9845"/>
                    <a:pt x="13097" y="9845"/>
                    <a:pt x="13094" y="9845"/>
                  </a:cubicBezTo>
                  <a:cubicBezTo>
                    <a:pt x="13018" y="9851"/>
                    <a:pt x="12488" y="9933"/>
                    <a:pt x="12460" y="9933"/>
                  </a:cubicBezTo>
                  <a:cubicBezTo>
                    <a:pt x="12452" y="9933"/>
                    <a:pt x="12490" y="9925"/>
                    <a:pt x="12602" y="9906"/>
                  </a:cubicBezTo>
                  <a:cubicBezTo>
                    <a:pt x="12882" y="9856"/>
                    <a:pt x="13126" y="9672"/>
                    <a:pt x="13310" y="9469"/>
                  </a:cubicBezTo>
                  <a:cubicBezTo>
                    <a:pt x="13346" y="9430"/>
                    <a:pt x="13218" y="9412"/>
                    <a:pt x="13182" y="9412"/>
                  </a:cubicBezTo>
                  <a:cubicBezTo>
                    <a:pt x="13179" y="9412"/>
                    <a:pt x="13176" y="9413"/>
                    <a:pt x="13175" y="9413"/>
                  </a:cubicBezTo>
                  <a:cubicBezTo>
                    <a:pt x="12975" y="9461"/>
                    <a:pt x="12770" y="9486"/>
                    <a:pt x="12568" y="9486"/>
                  </a:cubicBezTo>
                  <a:cubicBezTo>
                    <a:pt x="11762" y="9486"/>
                    <a:pt x="10993" y="9098"/>
                    <a:pt x="10712" y="8298"/>
                  </a:cubicBezTo>
                  <a:lnTo>
                    <a:pt x="10712" y="8298"/>
                  </a:lnTo>
                  <a:cubicBezTo>
                    <a:pt x="10902" y="8402"/>
                    <a:pt x="11126" y="8429"/>
                    <a:pt x="11353" y="8429"/>
                  </a:cubicBezTo>
                  <a:cubicBezTo>
                    <a:pt x="11510" y="8429"/>
                    <a:pt x="11669" y="8416"/>
                    <a:pt x="11819" y="8407"/>
                  </a:cubicBezTo>
                  <a:cubicBezTo>
                    <a:pt x="11854" y="8406"/>
                    <a:pt x="11884" y="8382"/>
                    <a:pt x="11844" y="8356"/>
                  </a:cubicBezTo>
                  <a:cubicBezTo>
                    <a:pt x="11550" y="8174"/>
                    <a:pt x="11295" y="7961"/>
                    <a:pt x="11109" y="7678"/>
                  </a:cubicBezTo>
                  <a:lnTo>
                    <a:pt x="11109" y="7678"/>
                  </a:lnTo>
                  <a:cubicBezTo>
                    <a:pt x="11281" y="7765"/>
                    <a:pt x="11479" y="7817"/>
                    <a:pt x="11671" y="7817"/>
                  </a:cubicBezTo>
                  <a:cubicBezTo>
                    <a:pt x="11941" y="7817"/>
                    <a:pt x="12198" y="7714"/>
                    <a:pt x="12351" y="7464"/>
                  </a:cubicBezTo>
                  <a:cubicBezTo>
                    <a:pt x="12364" y="7442"/>
                    <a:pt x="12337" y="7426"/>
                    <a:pt x="12320" y="7420"/>
                  </a:cubicBezTo>
                  <a:cubicBezTo>
                    <a:pt x="11897" y="7263"/>
                    <a:pt x="11455" y="7191"/>
                    <a:pt x="11035" y="7029"/>
                  </a:cubicBezTo>
                  <a:cubicBezTo>
                    <a:pt x="10638" y="6877"/>
                    <a:pt x="10358" y="6588"/>
                    <a:pt x="10107" y="6262"/>
                  </a:cubicBezTo>
                  <a:cubicBezTo>
                    <a:pt x="10039" y="6170"/>
                    <a:pt x="9979" y="6077"/>
                    <a:pt x="9920" y="5981"/>
                  </a:cubicBezTo>
                  <a:lnTo>
                    <a:pt x="9920" y="5981"/>
                  </a:lnTo>
                  <a:cubicBezTo>
                    <a:pt x="9995" y="6034"/>
                    <a:pt x="10078" y="6060"/>
                    <a:pt x="10170" y="6060"/>
                  </a:cubicBezTo>
                  <a:cubicBezTo>
                    <a:pt x="10181" y="6060"/>
                    <a:pt x="10192" y="6060"/>
                    <a:pt x="10203" y="6059"/>
                  </a:cubicBezTo>
                  <a:cubicBezTo>
                    <a:pt x="10207" y="6059"/>
                    <a:pt x="10217" y="6060"/>
                    <a:pt x="10229" y="6060"/>
                  </a:cubicBezTo>
                  <a:cubicBezTo>
                    <a:pt x="10260" y="6060"/>
                    <a:pt x="10304" y="6055"/>
                    <a:pt x="10291" y="6029"/>
                  </a:cubicBezTo>
                  <a:cubicBezTo>
                    <a:pt x="10286" y="6020"/>
                    <a:pt x="10024" y="5538"/>
                    <a:pt x="10185" y="5538"/>
                  </a:cubicBezTo>
                  <a:cubicBezTo>
                    <a:pt x="10195" y="5538"/>
                    <a:pt x="10207" y="5540"/>
                    <a:pt x="10221" y="5544"/>
                  </a:cubicBezTo>
                  <a:cubicBezTo>
                    <a:pt x="10368" y="5586"/>
                    <a:pt x="10393" y="5592"/>
                    <a:pt x="10543" y="5620"/>
                  </a:cubicBezTo>
                  <a:cubicBezTo>
                    <a:pt x="10548" y="5620"/>
                    <a:pt x="10560" y="5622"/>
                    <a:pt x="10574" y="5622"/>
                  </a:cubicBezTo>
                  <a:cubicBezTo>
                    <a:pt x="10604" y="5622"/>
                    <a:pt x="10641" y="5616"/>
                    <a:pt x="10631" y="5591"/>
                  </a:cubicBezTo>
                  <a:cubicBezTo>
                    <a:pt x="10527" y="5294"/>
                    <a:pt x="10344" y="5247"/>
                    <a:pt x="10747" y="5206"/>
                  </a:cubicBezTo>
                  <a:cubicBezTo>
                    <a:pt x="10965" y="5184"/>
                    <a:pt x="11114" y="5089"/>
                    <a:pt x="11252" y="4925"/>
                  </a:cubicBezTo>
                  <a:cubicBezTo>
                    <a:pt x="11282" y="4886"/>
                    <a:pt x="11171" y="4867"/>
                    <a:pt x="11154" y="4866"/>
                  </a:cubicBezTo>
                  <a:cubicBezTo>
                    <a:pt x="10437" y="4838"/>
                    <a:pt x="9758" y="4568"/>
                    <a:pt x="9203" y="4118"/>
                  </a:cubicBezTo>
                  <a:cubicBezTo>
                    <a:pt x="9105" y="4038"/>
                    <a:pt x="8925" y="3842"/>
                    <a:pt x="8865" y="3818"/>
                  </a:cubicBezTo>
                  <a:lnTo>
                    <a:pt x="8865" y="3818"/>
                  </a:lnTo>
                  <a:cubicBezTo>
                    <a:pt x="9040" y="3887"/>
                    <a:pt x="9120" y="3887"/>
                    <a:pt x="9304" y="3897"/>
                  </a:cubicBezTo>
                  <a:cubicBezTo>
                    <a:pt x="9313" y="3897"/>
                    <a:pt x="9389" y="3893"/>
                    <a:pt x="9370" y="3864"/>
                  </a:cubicBezTo>
                  <a:cubicBezTo>
                    <a:pt x="9255" y="3700"/>
                    <a:pt x="8954" y="3522"/>
                    <a:pt x="9234" y="3522"/>
                  </a:cubicBezTo>
                  <a:cubicBezTo>
                    <a:pt x="9248" y="3522"/>
                    <a:pt x="9263" y="3522"/>
                    <a:pt x="9279" y="3523"/>
                  </a:cubicBezTo>
                  <a:cubicBezTo>
                    <a:pt x="9292" y="3524"/>
                    <a:pt x="9305" y="3524"/>
                    <a:pt x="9318" y="3524"/>
                  </a:cubicBezTo>
                  <a:cubicBezTo>
                    <a:pt x="9493" y="3524"/>
                    <a:pt x="9639" y="3458"/>
                    <a:pt x="9787" y="3368"/>
                  </a:cubicBezTo>
                  <a:cubicBezTo>
                    <a:pt x="9820" y="3349"/>
                    <a:pt x="9786" y="3327"/>
                    <a:pt x="9764" y="3317"/>
                  </a:cubicBezTo>
                  <a:cubicBezTo>
                    <a:pt x="9624" y="3254"/>
                    <a:pt x="9482" y="3198"/>
                    <a:pt x="9339" y="3143"/>
                  </a:cubicBezTo>
                  <a:cubicBezTo>
                    <a:pt x="8841" y="2952"/>
                    <a:pt x="9039" y="2938"/>
                    <a:pt x="9221" y="2938"/>
                  </a:cubicBezTo>
                  <a:cubicBezTo>
                    <a:pt x="9253" y="2938"/>
                    <a:pt x="9284" y="2938"/>
                    <a:pt x="9311" y="2938"/>
                  </a:cubicBezTo>
                  <a:cubicBezTo>
                    <a:pt x="9322" y="2938"/>
                    <a:pt x="9333" y="2938"/>
                    <a:pt x="9342" y="2938"/>
                  </a:cubicBezTo>
                  <a:cubicBezTo>
                    <a:pt x="9590" y="2932"/>
                    <a:pt x="9810" y="2915"/>
                    <a:pt x="10023" y="2781"/>
                  </a:cubicBezTo>
                  <a:cubicBezTo>
                    <a:pt x="10055" y="2760"/>
                    <a:pt x="10022" y="2739"/>
                    <a:pt x="10000" y="2730"/>
                  </a:cubicBezTo>
                  <a:cubicBezTo>
                    <a:pt x="9616" y="2568"/>
                    <a:pt x="9232" y="2521"/>
                    <a:pt x="8824" y="2519"/>
                  </a:cubicBezTo>
                  <a:lnTo>
                    <a:pt x="8824" y="2519"/>
                  </a:lnTo>
                  <a:cubicBezTo>
                    <a:pt x="9156" y="2217"/>
                    <a:pt x="9416" y="1832"/>
                    <a:pt x="9473" y="1382"/>
                  </a:cubicBezTo>
                  <a:cubicBezTo>
                    <a:pt x="9477" y="1347"/>
                    <a:pt x="9423" y="1334"/>
                    <a:pt x="9375" y="1334"/>
                  </a:cubicBezTo>
                  <a:cubicBezTo>
                    <a:pt x="9346" y="1334"/>
                    <a:pt x="9319" y="1339"/>
                    <a:pt x="9308" y="1347"/>
                  </a:cubicBezTo>
                  <a:cubicBezTo>
                    <a:pt x="9305" y="1349"/>
                    <a:pt x="9302" y="1351"/>
                    <a:pt x="9299" y="1354"/>
                  </a:cubicBezTo>
                  <a:lnTo>
                    <a:pt x="9299" y="1354"/>
                  </a:lnTo>
                  <a:cubicBezTo>
                    <a:pt x="9297" y="1353"/>
                    <a:pt x="9295" y="1353"/>
                    <a:pt x="9293" y="1352"/>
                  </a:cubicBezTo>
                  <a:cubicBezTo>
                    <a:pt x="9293" y="1355"/>
                    <a:pt x="9292" y="1357"/>
                    <a:pt x="9292" y="1359"/>
                  </a:cubicBezTo>
                  <a:lnTo>
                    <a:pt x="9292" y="1359"/>
                  </a:lnTo>
                  <a:cubicBezTo>
                    <a:pt x="8980" y="1594"/>
                    <a:pt x="8669" y="1805"/>
                    <a:pt x="8344" y="2012"/>
                  </a:cubicBezTo>
                  <a:lnTo>
                    <a:pt x="8344" y="2012"/>
                  </a:lnTo>
                  <a:cubicBezTo>
                    <a:pt x="8434" y="1811"/>
                    <a:pt x="8495" y="1604"/>
                    <a:pt x="8552" y="1384"/>
                  </a:cubicBezTo>
                  <a:cubicBezTo>
                    <a:pt x="8561" y="1351"/>
                    <a:pt x="8499" y="1334"/>
                    <a:pt x="8448" y="1334"/>
                  </a:cubicBezTo>
                  <a:cubicBezTo>
                    <a:pt x="8420" y="1334"/>
                    <a:pt x="8396" y="1339"/>
                    <a:pt x="8387" y="1349"/>
                  </a:cubicBezTo>
                  <a:cubicBezTo>
                    <a:pt x="8385" y="1351"/>
                    <a:pt x="8383" y="1353"/>
                    <a:pt x="8381" y="1354"/>
                  </a:cubicBezTo>
                  <a:lnTo>
                    <a:pt x="8381" y="1354"/>
                  </a:lnTo>
                  <a:cubicBezTo>
                    <a:pt x="8378" y="1354"/>
                    <a:pt x="8375" y="1353"/>
                    <a:pt x="8372" y="1352"/>
                  </a:cubicBezTo>
                  <a:cubicBezTo>
                    <a:pt x="8371" y="1358"/>
                    <a:pt x="8370" y="1363"/>
                    <a:pt x="8368" y="1368"/>
                  </a:cubicBezTo>
                  <a:lnTo>
                    <a:pt x="8368" y="1368"/>
                  </a:lnTo>
                  <a:cubicBezTo>
                    <a:pt x="8168" y="1582"/>
                    <a:pt x="8017" y="1826"/>
                    <a:pt x="7847" y="2058"/>
                  </a:cubicBezTo>
                  <a:lnTo>
                    <a:pt x="7847" y="2058"/>
                  </a:lnTo>
                  <a:cubicBezTo>
                    <a:pt x="7808" y="1530"/>
                    <a:pt x="7836" y="973"/>
                    <a:pt x="7719" y="463"/>
                  </a:cubicBezTo>
                  <a:cubicBezTo>
                    <a:pt x="7652" y="170"/>
                    <a:pt x="7550" y="0"/>
                    <a:pt x="7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8"/>
            <p:cNvSpPr/>
            <p:nvPr/>
          </p:nvSpPr>
          <p:spPr>
            <a:xfrm>
              <a:off x="6205206" y="2554068"/>
              <a:ext cx="166821" cy="334849"/>
            </a:xfrm>
            <a:custGeom>
              <a:rect b="b" l="l" r="r" t="t"/>
              <a:pathLst>
                <a:path extrusionOk="0" h="18595" w="9264">
                  <a:moveTo>
                    <a:pt x="4654" y="1"/>
                  </a:moveTo>
                  <a:cubicBezTo>
                    <a:pt x="4345" y="1"/>
                    <a:pt x="4037" y="225"/>
                    <a:pt x="4020" y="570"/>
                  </a:cubicBezTo>
                  <a:lnTo>
                    <a:pt x="4119" y="615"/>
                  </a:lnTo>
                  <a:cubicBezTo>
                    <a:pt x="3902" y="549"/>
                    <a:pt x="3624" y="528"/>
                    <a:pt x="3428" y="418"/>
                  </a:cubicBezTo>
                  <a:lnTo>
                    <a:pt x="3428" y="418"/>
                  </a:lnTo>
                  <a:cubicBezTo>
                    <a:pt x="3487" y="592"/>
                    <a:pt x="3763" y="679"/>
                    <a:pt x="3902" y="789"/>
                  </a:cubicBezTo>
                  <a:lnTo>
                    <a:pt x="3229" y="789"/>
                  </a:lnTo>
                  <a:cubicBezTo>
                    <a:pt x="3307" y="962"/>
                    <a:pt x="3465" y="1136"/>
                    <a:pt x="3664" y="1157"/>
                  </a:cubicBezTo>
                  <a:cubicBezTo>
                    <a:pt x="3425" y="1439"/>
                    <a:pt x="3248" y="1808"/>
                    <a:pt x="3030" y="2133"/>
                  </a:cubicBezTo>
                  <a:cubicBezTo>
                    <a:pt x="3307" y="2133"/>
                    <a:pt x="3523" y="2004"/>
                    <a:pt x="3743" y="1829"/>
                  </a:cubicBezTo>
                  <a:lnTo>
                    <a:pt x="3743" y="1829"/>
                  </a:lnTo>
                  <a:cubicBezTo>
                    <a:pt x="3724" y="2373"/>
                    <a:pt x="3130" y="3004"/>
                    <a:pt x="2674" y="3111"/>
                  </a:cubicBezTo>
                  <a:cubicBezTo>
                    <a:pt x="2794" y="3143"/>
                    <a:pt x="2913" y="3165"/>
                    <a:pt x="3032" y="3165"/>
                  </a:cubicBezTo>
                  <a:cubicBezTo>
                    <a:pt x="3150" y="3165"/>
                    <a:pt x="3268" y="3143"/>
                    <a:pt x="3387" y="3090"/>
                  </a:cubicBezTo>
                  <a:lnTo>
                    <a:pt x="3387" y="3090"/>
                  </a:lnTo>
                  <a:cubicBezTo>
                    <a:pt x="3229" y="3327"/>
                    <a:pt x="3130" y="3654"/>
                    <a:pt x="2951" y="3892"/>
                  </a:cubicBezTo>
                  <a:cubicBezTo>
                    <a:pt x="2755" y="4176"/>
                    <a:pt x="2556" y="4370"/>
                    <a:pt x="2318" y="4610"/>
                  </a:cubicBezTo>
                  <a:cubicBezTo>
                    <a:pt x="2403" y="4648"/>
                    <a:pt x="2494" y="4662"/>
                    <a:pt x="2588" y="4662"/>
                  </a:cubicBezTo>
                  <a:cubicBezTo>
                    <a:pt x="2756" y="4662"/>
                    <a:pt x="2929" y="4616"/>
                    <a:pt x="3070" y="4588"/>
                  </a:cubicBezTo>
                  <a:lnTo>
                    <a:pt x="3070" y="4588"/>
                  </a:lnTo>
                  <a:cubicBezTo>
                    <a:pt x="2991" y="5131"/>
                    <a:pt x="2714" y="5499"/>
                    <a:pt x="2238" y="5738"/>
                  </a:cubicBezTo>
                  <a:cubicBezTo>
                    <a:pt x="2457" y="5738"/>
                    <a:pt x="2674" y="5738"/>
                    <a:pt x="2873" y="5673"/>
                  </a:cubicBezTo>
                  <a:lnTo>
                    <a:pt x="2873" y="5673"/>
                  </a:lnTo>
                  <a:cubicBezTo>
                    <a:pt x="2833" y="5778"/>
                    <a:pt x="2791" y="5884"/>
                    <a:pt x="2751" y="5994"/>
                  </a:cubicBezTo>
                  <a:cubicBezTo>
                    <a:pt x="2338" y="6607"/>
                    <a:pt x="2230" y="6686"/>
                    <a:pt x="1981" y="7063"/>
                  </a:cubicBezTo>
                  <a:cubicBezTo>
                    <a:pt x="1705" y="7518"/>
                    <a:pt x="1388" y="7932"/>
                    <a:pt x="992" y="8279"/>
                  </a:cubicBezTo>
                  <a:cubicBezTo>
                    <a:pt x="1289" y="8236"/>
                    <a:pt x="1684" y="8279"/>
                    <a:pt x="1922" y="8020"/>
                  </a:cubicBezTo>
                  <a:lnTo>
                    <a:pt x="1922" y="8020"/>
                  </a:lnTo>
                  <a:cubicBezTo>
                    <a:pt x="1764" y="8584"/>
                    <a:pt x="1466" y="8932"/>
                    <a:pt x="1189" y="9410"/>
                  </a:cubicBezTo>
                  <a:cubicBezTo>
                    <a:pt x="1446" y="9388"/>
                    <a:pt x="1684" y="9258"/>
                    <a:pt x="1941" y="9171"/>
                  </a:cubicBezTo>
                  <a:lnTo>
                    <a:pt x="1941" y="9171"/>
                  </a:lnTo>
                  <a:cubicBezTo>
                    <a:pt x="1782" y="9715"/>
                    <a:pt x="1564" y="10170"/>
                    <a:pt x="1168" y="10539"/>
                  </a:cubicBezTo>
                  <a:cubicBezTo>
                    <a:pt x="833" y="10843"/>
                    <a:pt x="179" y="11386"/>
                    <a:pt x="0" y="11778"/>
                  </a:cubicBezTo>
                  <a:cubicBezTo>
                    <a:pt x="90" y="11787"/>
                    <a:pt x="177" y="11792"/>
                    <a:pt x="262" y="11792"/>
                  </a:cubicBezTo>
                  <a:cubicBezTo>
                    <a:pt x="382" y="11792"/>
                    <a:pt x="498" y="11781"/>
                    <a:pt x="613" y="11755"/>
                  </a:cubicBezTo>
                  <a:lnTo>
                    <a:pt x="613" y="11755"/>
                  </a:lnTo>
                  <a:cubicBezTo>
                    <a:pt x="456" y="11995"/>
                    <a:pt x="257" y="12191"/>
                    <a:pt x="100" y="12450"/>
                  </a:cubicBezTo>
                  <a:cubicBezTo>
                    <a:pt x="115" y="12452"/>
                    <a:pt x="131" y="12452"/>
                    <a:pt x="146" y="12452"/>
                  </a:cubicBezTo>
                  <a:cubicBezTo>
                    <a:pt x="423" y="12452"/>
                    <a:pt x="667" y="12272"/>
                    <a:pt x="911" y="12169"/>
                  </a:cubicBezTo>
                  <a:lnTo>
                    <a:pt x="911" y="12169"/>
                  </a:lnTo>
                  <a:cubicBezTo>
                    <a:pt x="694" y="12690"/>
                    <a:pt x="378" y="13190"/>
                    <a:pt x="199" y="13711"/>
                  </a:cubicBezTo>
                  <a:cubicBezTo>
                    <a:pt x="477" y="13581"/>
                    <a:pt x="833" y="13407"/>
                    <a:pt x="1050" y="13146"/>
                  </a:cubicBezTo>
                  <a:lnTo>
                    <a:pt x="1050" y="13146"/>
                  </a:lnTo>
                  <a:cubicBezTo>
                    <a:pt x="991" y="13364"/>
                    <a:pt x="853" y="13603"/>
                    <a:pt x="853" y="13820"/>
                  </a:cubicBezTo>
                  <a:cubicBezTo>
                    <a:pt x="992" y="13797"/>
                    <a:pt x="1110" y="13755"/>
                    <a:pt x="1228" y="13733"/>
                  </a:cubicBezTo>
                  <a:lnTo>
                    <a:pt x="1228" y="13733"/>
                  </a:lnTo>
                  <a:cubicBezTo>
                    <a:pt x="1150" y="14015"/>
                    <a:pt x="1090" y="14341"/>
                    <a:pt x="951" y="14600"/>
                  </a:cubicBezTo>
                  <a:cubicBezTo>
                    <a:pt x="772" y="14948"/>
                    <a:pt x="456" y="15143"/>
                    <a:pt x="258" y="15469"/>
                  </a:cubicBezTo>
                  <a:cubicBezTo>
                    <a:pt x="536" y="15469"/>
                    <a:pt x="833" y="15405"/>
                    <a:pt x="1090" y="15253"/>
                  </a:cubicBezTo>
                  <a:lnTo>
                    <a:pt x="1090" y="15253"/>
                  </a:lnTo>
                  <a:cubicBezTo>
                    <a:pt x="1011" y="16012"/>
                    <a:pt x="595" y="16621"/>
                    <a:pt x="139" y="17143"/>
                  </a:cubicBezTo>
                  <a:lnTo>
                    <a:pt x="2138" y="18533"/>
                  </a:lnTo>
                  <a:cubicBezTo>
                    <a:pt x="2381" y="18577"/>
                    <a:pt x="2621" y="18595"/>
                    <a:pt x="2860" y="18595"/>
                  </a:cubicBezTo>
                  <a:cubicBezTo>
                    <a:pt x="3675" y="18595"/>
                    <a:pt x="4474" y="18393"/>
                    <a:pt x="5285" y="18359"/>
                  </a:cubicBezTo>
                  <a:cubicBezTo>
                    <a:pt x="6037" y="18315"/>
                    <a:pt x="6788" y="18142"/>
                    <a:pt x="7522" y="17926"/>
                  </a:cubicBezTo>
                  <a:cubicBezTo>
                    <a:pt x="7878" y="17838"/>
                    <a:pt x="9264" y="17404"/>
                    <a:pt x="9224" y="16860"/>
                  </a:cubicBezTo>
                  <a:cubicBezTo>
                    <a:pt x="9211" y="16615"/>
                    <a:pt x="8499" y="16224"/>
                    <a:pt x="8340" y="16138"/>
                  </a:cubicBezTo>
                  <a:lnTo>
                    <a:pt x="8340" y="16138"/>
                  </a:lnTo>
                  <a:cubicBezTo>
                    <a:pt x="8460" y="16191"/>
                    <a:pt x="8608" y="16220"/>
                    <a:pt x="8750" y="16220"/>
                  </a:cubicBezTo>
                  <a:cubicBezTo>
                    <a:pt x="8843" y="16220"/>
                    <a:pt x="8934" y="16208"/>
                    <a:pt x="9013" y="16182"/>
                  </a:cubicBezTo>
                  <a:cubicBezTo>
                    <a:pt x="8716" y="16008"/>
                    <a:pt x="8321" y="15638"/>
                    <a:pt x="8260" y="15227"/>
                  </a:cubicBezTo>
                  <a:cubicBezTo>
                    <a:pt x="8348" y="15227"/>
                    <a:pt x="8454" y="15238"/>
                    <a:pt x="8560" y="15238"/>
                  </a:cubicBezTo>
                  <a:cubicBezTo>
                    <a:pt x="8719" y="15238"/>
                    <a:pt x="8878" y="15214"/>
                    <a:pt x="8973" y="15096"/>
                  </a:cubicBezTo>
                  <a:cubicBezTo>
                    <a:pt x="8520" y="15009"/>
                    <a:pt x="8161" y="14446"/>
                    <a:pt x="7786" y="14162"/>
                  </a:cubicBezTo>
                  <a:lnTo>
                    <a:pt x="7786" y="14162"/>
                  </a:lnTo>
                  <a:cubicBezTo>
                    <a:pt x="7895" y="14209"/>
                    <a:pt x="8046" y="14244"/>
                    <a:pt x="8193" y="14244"/>
                  </a:cubicBezTo>
                  <a:cubicBezTo>
                    <a:pt x="8313" y="14244"/>
                    <a:pt x="8430" y="14221"/>
                    <a:pt x="8520" y="14162"/>
                  </a:cubicBezTo>
                  <a:cubicBezTo>
                    <a:pt x="8183" y="14054"/>
                    <a:pt x="7589" y="13685"/>
                    <a:pt x="7489" y="13272"/>
                  </a:cubicBezTo>
                  <a:lnTo>
                    <a:pt x="7489" y="13272"/>
                  </a:lnTo>
                  <a:cubicBezTo>
                    <a:pt x="7708" y="13358"/>
                    <a:pt x="7906" y="13489"/>
                    <a:pt x="8142" y="13489"/>
                  </a:cubicBezTo>
                  <a:cubicBezTo>
                    <a:pt x="7885" y="13227"/>
                    <a:pt x="7589" y="12816"/>
                    <a:pt x="7608" y="12403"/>
                  </a:cubicBezTo>
                  <a:lnTo>
                    <a:pt x="7608" y="12403"/>
                  </a:lnTo>
                  <a:cubicBezTo>
                    <a:pt x="7826" y="12511"/>
                    <a:pt x="8062" y="12532"/>
                    <a:pt x="8300" y="12532"/>
                  </a:cubicBezTo>
                  <a:cubicBezTo>
                    <a:pt x="7944" y="12380"/>
                    <a:pt x="7409" y="12141"/>
                    <a:pt x="7250" y="11750"/>
                  </a:cubicBezTo>
                  <a:lnTo>
                    <a:pt x="7250" y="11750"/>
                  </a:lnTo>
                  <a:cubicBezTo>
                    <a:pt x="7433" y="11784"/>
                    <a:pt x="7592" y="11830"/>
                    <a:pt x="7773" y="11830"/>
                  </a:cubicBezTo>
                  <a:cubicBezTo>
                    <a:pt x="7827" y="11830"/>
                    <a:pt x="7883" y="11826"/>
                    <a:pt x="7943" y="11816"/>
                  </a:cubicBezTo>
                  <a:cubicBezTo>
                    <a:pt x="7467" y="11446"/>
                    <a:pt x="6933" y="10947"/>
                    <a:pt x="6813" y="10295"/>
                  </a:cubicBezTo>
                  <a:cubicBezTo>
                    <a:pt x="6843" y="10291"/>
                    <a:pt x="6873" y="10290"/>
                    <a:pt x="6902" y="10290"/>
                  </a:cubicBezTo>
                  <a:cubicBezTo>
                    <a:pt x="7031" y="10290"/>
                    <a:pt x="7156" y="10322"/>
                    <a:pt x="7269" y="10340"/>
                  </a:cubicBezTo>
                  <a:cubicBezTo>
                    <a:pt x="6753" y="10166"/>
                    <a:pt x="6478" y="9622"/>
                    <a:pt x="6418" y="9057"/>
                  </a:cubicBezTo>
                  <a:lnTo>
                    <a:pt x="6418" y="9057"/>
                  </a:lnTo>
                  <a:cubicBezTo>
                    <a:pt x="6556" y="9142"/>
                    <a:pt x="6695" y="9174"/>
                    <a:pt x="6842" y="9174"/>
                  </a:cubicBezTo>
                  <a:cubicBezTo>
                    <a:pt x="6884" y="9174"/>
                    <a:pt x="6927" y="9171"/>
                    <a:pt x="6971" y="9167"/>
                  </a:cubicBezTo>
                  <a:cubicBezTo>
                    <a:pt x="6753" y="8993"/>
                    <a:pt x="6536" y="8927"/>
                    <a:pt x="6338" y="8710"/>
                  </a:cubicBezTo>
                  <a:cubicBezTo>
                    <a:pt x="6159" y="8472"/>
                    <a:pt x="6021" y="8189"/>
                    <a:pt x="5802" y="7973"/>
                  </a:cubicBezTo>
                  <a:lnTo>
                    <a:pt x="5802" y="7973"/>
                  </a:lnTo>
                  <a:cubicBezTo>
                    <a:pt x="6002" y="8151"/>
                    <a:pt x="6416" y="8347"/>
                    <a:pt x="6683" y="8347"/>
                  </a:cubicBezTo>
                  <a:cubicBezTo>
                    <a:pt x="6708" y="8347"/>
                    <a:pt x="6731" y="8346"/>
                    <a:pt x="6753" y="8342"/>
                  </a:cubicBezTo>
                  <a:cubicBezTo>
                    <a:pt x="6357" y="8029"/>
                    <a:pt x="6088" y="7701"/>
                    <a:pt x="5813" y="7305"/>
                  </a:cubicBezTo>
                  <a:lnTo>
                    <a:pt x="5813" y="7305"/>
                  </a:lnTo>
                  <a:cubicBezTo>
                    <a:pt x="5824" y="7319"/>
                    <a:pt x="5832" y="7330"/>
                    <a:pt x="5842" y="7343"/>
                  </a:cubicBezTo>
                  <a:cubicBezTo>
                    <a:pt x="5565" y="6758"/>
                    <a:pt x="5526" y="6170"/>
                    <a:pt x="5368" y="5563"/>
                  </a:cubicBezTo>
                  <a:lnTo>
                    <a:pt x="5368" y="5563"/>
                  </a:lnTo>
                  <a:cubicBezTo>
                    <a:pt x="5564" y="5594"/>
                    <a:pt x="5750" y="5625"/>
                    <a:pt x="5934" y="5625"/>
                  </a:cubicBezTo>
                  <a:cubicBezTo>
                    <a:pt x="6009" y="5625"/>
                    <a:pt x="6084" y="5620"/>
                    <a:pt x="6159" y="5607"/>
                  </a:cubicBezTo>
                  <a:cubicBezTo>
                    <a:pt x="5863" y="5346"/>
                    <a:pt x="5802" y="5000"/>
                    <a:pt x="5665" y="4609"/>
                  </a:cubicBezTo>
                  <a:lnTo>
                    <a:pt x="5665" y="4609"/>
                  </a:lnTo>
                  <a:cubicBezTo>
                    <a:pt x="5881" y="4697"/>
                    <a:pt x="6107" y="4756"/>
                    <a:pt x="6330" y="4756"/>
                  </a:cubicBezTo>
                  <a:cubicBezTo>
                    <a:pt x="6432" y="4756"/>
                    <a:pt x="6534" y="4744"/>
                    <a:pt x="6634" y="4716"/>
                  </a:cubicBezTo>
                  <a:cubicBezTo>
                    <a:pt x="5902" y="4564"/>
                    <a:pt x="5387" y="3196"/>
                    <a:pt x="5229" y="2501"/>
                  </a:cubicBezTo>
                  <a:lnTo>
                    <a:pt x="5229" y="2501"/>
                  </a:lnTo>
                  <a:cubicBezTo>
                    <a:pt x="5361" y="2526"/>
                    <a:pt x="5534" y="2562"/>
                    <a:pt x="5700" y="2606"/>
                  </a:cubicBezTo>
                  <a:cubicBezTo>
                    <a:pt x="5227" y="2282"/>
                    <a:pt x="4792" y="1351"/>
                    <a:pt x="4714" y="917"/>
                  </a:cubicBezTo>
                  <a:cubicBezTo>
                    <a:pt x="4813" y="873"/>
                    <a:pt x="4931" y="851"/>
                    <a:pt x="5030" y="851"/>
                  </a:cubicBezTo>
                  <a:cubicBezTo>
                    <a:pt x="4891" y="633"/>
                    <a:pt x="4614" y="655"/>
                    <a:pt x="4397" y="613"/>
                  </a:cubicBezTo>
                  <a:cubicBezTo>
                    <a:pt x="4515" y="395"/>
                    <a:pt x="4714" y="243"/>
                    <a:pt x="4832" y="27"/>
                  </a:cubicBezTo>
                  <a:cubicBezTo>
                    <a:pt x="4774" y="9"/>
                    <a:pt x="4714" y="1"/>
                    <a:pt x="4654"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8"/>
            <p:cNvSpPr/>
            <p:nvPr/>
          </p:nvSpPr>
          <p:spPr>
            <a:xfrm>
              <a:off x="6307921" y="2600977"/>
              <a:ext cx="6501" cy="2071"/>
            </a:xfrm>
            <a:custGeom>
              <a:rect b="b" l="l" r="r" t="t"/>
              <a:pathLst>
                <a:path extrusionOk="0" h="115" w="361">
                  <a:moveTo>
                    <a:pt x="0" y="0"/>
                  </a:moveTo>
                  <a:cubicBezTo>
                    <a:pt x="106" y="72"/>
                    <a:pt x="213" y="115"/>
                    <a:pt x="318" y="115"/>
                  </a:cubicBezTo>
                  <a:cubicBezTo>
                    <a:pt x="332" y="115"/>
                    <a:pt x="346" y="114"/>
                    <a:pt x="360" y="112"/>
                  </a:cubicBezTo>
                  <a:cubicBezTo>
                    <a:pt x="263" y="73"/>
                    <a:pt x="135" y="35"/>
                    <a:pt x="0" y="0"/>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8"/>
            <p:cNvSpPr/>
            <p:nvPr/>
          </p:nvSpPr>
          <p:spPr>
            <a:xfrm>
              <a:off x="6254349" y="2572111"/>
              <a:ext cx="28470" cy="12551"/>
            </a:xfrm>
            <a:custGeom>
              <a:rect b="b" l="l" r="r" t="t"/>
              <a:pathLst>
                <a:path extrusionOk="0" h="697" w="1581">
                  <a:moveTo>
                    <a:pt x="1195" y="621"/>
                  </a:moveTo>
                  <a:cubicBezTo>
                    <a:pt x="1198" y="623"/>
                    <a:pt x="1200" y="624"/>
                    <a:pt x="1201" y="625"/>
                  </a:cubicBezTo>
                  <a:lnTo>
                    <a:pt x="1201" y="625"/>
                  </a:lnTo>
                  <a:lnTo>
                    <a:pt x="1196" y="623"/>
                  </a:lnTo>
                  <a:lnTo>
                    <a:pt x="1195" y="621"/>
                  </a:lnTo>
                  <a:close/>
                  <a:moveTo>
                    <a:pt x="1202" y="625"/>
                  </a:moveTo>
                  <a:cubicBezTo>
                    <a:pt x="1202" y="625"/>
                    <a:pt x="1202" y="625"/>
                    <a:pt x="1202" y="625"/>
                  </a:cubicBezTo>
                  <a:lnTo>
                    <a:pt x="1202" y="626"/>
                  </a:lnTo>
                  <a:lnTo>
                    <a:pt x="1202" y="626"/>
                  </a:lnTo>
                  <a:cubicBezTo>
                    <a:pt x="1202" y="625"/>
                    <a:pt x="1202" y="625"/>
                    <a:pt x="1202" y="625"/>
                  </a:cubicBezTo>
                  <a:close/>
                  <a:moveTo>
                    <a:pt x="1203" y="625"/>
                  </a:moveTo>
                  <a:cubicBezTo>
                    <a:pt x="1204" y="625"/>
                    <a:pt x="1205" y="626"/>
                    <a:pt x="1207" y="627"/>
                  </a:cubicBezTo>
                  <a:lnTo>
                    <a:pt x="1203" y="625"/>
                  </a:lnTo>
                  <a:lnTo>
                    <a:pt x="1203" y="625"/>
                  </a:lnTo>
                  <a:cubicBezTo>
                    <a:pt x="1203" y="625"/>
                    <a:pt x="1203" y="625"/>
                    <a:pt x="1203" y="625"/>
                  </a:cubicBezTo>
                  <a:close/>
                  <a:moveTo>
                    <a:pt x="1203" y="626"/>
                  </a:moveTo>
                  <a:cubicBezTo>
                    <a:pt x="1204" y="626"/>
                    <a:pt x="1204" y="627"/>
                    <a:pt x="1204" y="627"/>
                  </a:cubicBezTo>
                  <a:cubicBezTo>
                    <a:pt x="1204" y="627"/>
                    <a:pt x="1204" y="626"/>
                    <a:pt x="1203" y="626"/>
                  </a:cubicBezTo>
                  <a:lnTo>
                    <a:pt x="1203" y="626"/>
                  </a:lnTo>
                  <a:cubicBezTo>
                    <a:pt x="1203" y="626"/>
                    <a:pt x="1203" y="626"/>
                    <a:pt x="1203" y="626"/>
                  </a:cubicBezTo>
                  <a:close/>
                  <a:moveTo>
                    <a:pt x="1275" y="0"/>
                  </a:moveTo>
                  <a:cubicBezTo>
                    <a:pt x="1260" y="0"/>
                    <a:pt x="1246" y="6"/>
                    <a:pt x="1236" y="18"/>
                  </a:cubicBezTo>
                  <a:cubicBezTo>
                    <a:pt x="1141" y="128"/>
                    <a:pt x="1056" y="243"/>
                    <a:pt x="960" y="337"/>
                  </a:cubicBezTo>
                  <a:cubicBezTo>
                    <a:pt x="890" y="404"/>
                    <a:pt x="813" y="459"/>
                    <a:pt x="727" y="492"/>
                  </a:cubicBezTo>
                  <a:lnTo>
                    <a:pt x="727" y="492"/>
                  </a:lnTo>
                  <a:cubicBezTo>
                    <a:pt x="790" y="361"/>
                    <a:pt x="855" y="229"/>
                    <a:pt x="899" y="86"/>
                  </a:cubicBezTo>
                  <a:lnTo>
                    <a:pt x="899" y="86"/>
                  </a:lnTo>
                  <a:cubicBezTo>
                    <a:pt x="900" y="84"/>
                    <a:pt x="902" y="81"/>
                    <a:pt x="904" y="79"/>
                  </a:cubicBezTo>
                  <a:lnTo>
                    <a:pt x="901" y="77"/>
                  </a:lnTo>
                  <a:lnTo>
                    <a:pt x="901" y="77"/>
                  </a:lnTo>
                  <a:cubicBezTo>
                    <a:pt x="902" y="74"/>
                    <a:pt x="903" y="70"/>
                    <a:pt x="904" y="67"/>
                  </a:cubicBezTo>
                  <a:lnTo>
                    <a:pt x="904" y="65"/>
                  </a:lnTo>
                  <a:cubicBezTo>
                    <a:pt x="910" y="46"/>
                    <a:pt x="904" y="26"/>
                    <a:pt x="887" y="14"/>
                  </a:cubicBezTo>
                  <a:cubicBezTo>
                    <a:pt x="879" y="9"/>
                    <a:pt x="870" y="7"/>
                    <a:pt x="862" y="7"/>
                  </a:cubicBezTo>
                  <a:cubicBezTo>
                    <a:pt x="847" y="7"/>
                    <a:pt x="833" y="14"/>
                    <a:pt x="824" y="27"/>
                  </a:cubicBezTo>
                  <a:cubicBezTo>
                    <a:pt x="735" y="163"/>
                    <a:pt x="617" y="285"/>
                    <a:pt x="477" y="371"/>
                  </a:cubicBezTo>
                  <a:cubicBezTo>
                    <a:pt x="407" y="414"/>
                    <a:pt x="332" y="449"/>
                    <a:pt x="251" y="462"/>
                  </a:cubicBezTo>
                  <a:cubicBezTo>
                    <a:pt x="241" y="463"/>
                    <a:pt x="231" y="463"/>
                    <a:pt x="221" y="463"/>
                  </a:cubicBezTo>
                  <a:cubicBezTo>
                    <a:pt x="167" y="463"/>
                    <a:pt x="109" y="451"/>
                    <a:pt x="51" y="451"/>
                  </a:cubicBezTo>
                  <a:cubicBezTo>
                    <a:pt x="34" y="451"/>
                    <a:pt x="17" y="452"/>
                    <a:pt x="0" y="455"/>
                  </a:cubicBezTo>
                  <a:cubicBezTo>
                    <a:pt x="1" y="455"/>
                    <a:pt x="3" y="455"/>
                    <a:pt x="4" y="455"/>
                  </a:cubicBezTo>
                  <a:cubicBezTo>
                    <a:pt x="89" y="455"/>
                    <a:pt x="165" y="491"/>
                    <a:pt x="257" y="492"/>
                  </a:cubicBezTo>
                  <a:cubicBezTo>
                    <a:pt x="346" y="488"/>
                    <a:pt x="432" y="460"/>
                    <a:pt x="509" y="420"/>
                  </a:cubicBezTo>
                  <a:cubicBezTo>
                    <a:pt x="587" y="378"/>
                    <a:pt x="659" y="328"/>
                    <a:pt x="725" y="271"/>
                  </a:cubicBezTo>
                  <a:lnTo>
                    <a:pt x="725" y="271"/>
                  </a:lnTo>
                  <a:cubicBezTo>
                    <a:pt x="681" y="364"/>
                    <a:pt x="632" y="457"/>
                    <a:pt x="584" y="549"/>
                  </a:cubicBezTo>
                  <a:cubicBezTo>
                    <a:pt x="578" y="559"/>
                    <a:pt x="577" y="570"/>
                    <a:pt x="578" y="582"/>
                  </a:cubicBezTo>
                  <a:cubicBezTo>
                    <a:pt x="583" y="607"/>
                    <a:pt x="604" y="626"/>
                    <a:pt x="630" y="626"/>
                  </a:cubicBezTo>
                  <a:cubicBezTo>
                    <a:pt x="632" y="626"/>
                    <a:pt x="635" y="626"/>
                    <a:pt x="638" y="625"/>
                  </a:cubicBezTo>
                  <a:lnTo>
                    <a:pt x="640" y="625"/>
                  </a:lnTo>
                  <a:cubicBezTo>
                    <a:pt x="790" y="604"/>
                    <a:pt x="939" y="526"/>
                    <a:pt x="1041" y="417"/>
                  </a:cubicBezTo>
                  <a:cubicBezTo>
                    <a:pt x="1085" y="372"/>
                    <a:pt x="1124" y="325"/>
                    <a:pt x="1162" y="278"/>
                  </a:cubicBezTo>
                  <a:lnTo>
                    <a:pt x="1162" y="278"/>
                  </a:lnTo>
                  <a:cubicBezTo>
                    <a:pt x="1155" y="309"/>
                    <a:pt x="1149" y="340"/>
                    <a:pt x="1144" y="371"/>
                  </a:cubicBezTo>
                  <a:cubicBezTo>
                    <a:pt x="1134" y="429"/>
                    <a:pt x="1126" y="485"/>
                    <a:pt x="1123" y="546"/>
                  </a:cubicBezTo>
                  <a:cubicBezTo>
                    <a:pt x="1121" y="576"/>
                    <a:pt x="1120" y="607"/>
                    <a:pt x="1131" y="643"/>
                  </a:cubicBezTo>
                  <a:cubicBezTo>
                    <a:pt x="1133" y="653"/>
                    <a:pt x="1138" y="664"/>
                    <a:pt x="1146" y="676"/>
                  </a:cubicBezTo>
                  <a:lnTo>
                    <a:pt x="1155" y="684"/>
                  </a:lnTo>
                  <a:lnTo>
                    <a:pt x="1157" y="686"/>
                  </a:lnTo>
                  <a:cubicBezTo>
                    <a:pt x="1157" y="687"/>
                    <a:pt x="1158" y="687"/>
                    <a:pt x="1158" y="687"/>
                  </a:cubicBezTo>
                  <a:cubicBezTo>
                    <a:pt x="1158" y="687"/>
                    <a:pt x="1157" y="686"/>
                    <a:pt x="1157" y="686"/>
                  </a:cubicBezTo>
                  <a:lnTo>
                    <a:pt x="1157" y="686"/>
                  </a:lnTo>
                  <a:cubicBezTo>
                    <a:pt x="1157" y="686"/>
                    <a:pt x="1159" y="687"/>
                    <a:pt x="1167" y="692"/>
                  </a:cubicBezTo>
                  <a:lnTo>
                    <a:pt x="1171" y="693"/>
                  </a:lnTo>
                  <a:lnTo>
                    <a:pt x="1180" y="695"/>
                  </a:lnTo>
                  <a:cubicBezTo>
                    <a:pt x="1187" y="697"/>
                    <a:pt x="1193" y="697"/>
                    <a:pt x="1199" y="697"/>
                  </a:cubicBezTo>
                  <a:cubicBezTo>
                    <a:pt x="1225" y="697"/>
                    <a:pt x="1238" y="687"/>
                    <a:pt x="1250" y="681"/>
                  </a:cubicBezTo>
                  <a:cubicBezTo>
                    <a:pt x="1357" y="604"/>
                    <a:pt x="1417" y="512"/>
                    <a:pt x="1474" y="407"/>
                  </a:cubicBezTo>
                  <a:cubicBezTo>
                    <a:pt x="1523" y="304"/>
                    <a:pt x="1558" y="192"/>
                    <a:pt x="1581" y="81"/>
                  </a:cubicBezTo>
                  <a:lnTo>
                    <a:pt x="1581" y="81"/>
                  </a:lnTo>
                  <a:cubicBezTo>
                    <a:pt x="1540" y="187"/>
                    <a:pt x="1498" y="291"/>
                    <a:pt x="1437" y="386"/>
                  </a:cubicBezTo>
                  <a:cubicBezTo>
                    <a:pt x="1378" y="472"/>
                    <a:pt x="1297" y="568"/>
                    <a:pt x="1216" y="618"/>
                  </a:cubicBezTo>
                  <a:cubicBezTo>
                    <a:pt x="1211" y="623"/>
                    <a:pt x="1205" y="623"/>
                    <a:pt x="1203" y="624"/>
                  </a:cubicBezTo>
                  <a:lnTo>
                    <a:pt x="1203" y="624"/>
                  </a:lnTo>
                  <a:cubicBezTo>
                    <a:pt x="1203" y="623"/>
                    <a:pt x="1203" y="621"/>
                    <a:pt x="1202" y="620"/>
                  </a:cubicBezTo>
                  <a:cubicBezTo>
                    <a:pt x="1200" y="602"/>
                    <a:pt x="1200" y="575"/>
                    <a:pt x="1202" y="548"/>
                  </a:cubicBezTo>
                  <a:cubicBezTo>
                    <a:pt x="1208" y="496"/>
                    <a:pt x="1220" y="442"/>
                    <a:pt x="1232" y="388"/>
                  </a:cubicBezTo>
                  <a:cubicBezTo>
                    <a:pt x="1259" y="281"/>
                    <a:pt x="1289" y="169"/>
                    <a:pt x="1324" y="68"/>
                  </a:cubicBezTo>
                  <a:cubicBezTo>
                    <a:pt x="1331" y="49"/>
                    <a:pt x="1325" y="27"/>
                    <a:pt x="1308" y="12"/>
                  </a:cubicBezTo>
                  <a:cubicBezTo>
                    <a:pt x="1299" y="4"/>
                    <a:pt x="1287" y="0"/>
                    <a:pt x="1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8"/>
            <p:cNvSpPr/>
            <p:nvPr/>
          </p:nvSpPr>
          <p:spPr>
            <a:xfrm>
              <a:off x="6287410" y="2571661"/>
              <a:ext cx="10336" cy="12083"/>
            </a:xfrm>
            <a:custGeom>
              <a:rect b="b" l="l" r="r" t="t"/>
              <a:pathLst>
                <a:path extrusionOk="0" h="671" w="574">
                  <a:moveTo>
                    <a:pt x="441" y="1"/>
                  </a:moveTo>
                  <a:lnTo>
                    <a:pt x="441" y="1"/>
                  </a:lnTo>
                  <a:cubicBezTo>
                    <a:pt x="404" y="179"/>
                    <a:pt x="445" y="359"/>
                    <a:pt x="456" y="525"/>
                  </a:cubicBezTo>
                  <a:lnTo>
                    <a:pt x="456" y="525"/>
                  </a:lnTo>
                  <a:cubicBezTo>
                    <a:pt x="298" y="447"/>
                    <a:pt x="150" y="337"/>
                    <a:pt x="0" y="222"/>
                  </a:cubicBezTo>
                  <a:lnTo>
                    <a:pt x="0" y="222"/>
                  </a:lnTo>
                  <a:cubicBezTo>
                    <a:pt x="51" y="322"/>
                    <a:pt x="125" y="409"/>
                    <a:pt x="207" y="481"/>
                  </a:cubicBezTo>
                  <a:cubicBezTo>
                    <a:pt x="290" y="557"/>
                    <a:pt x="387" y="621"/>
                    <a:pt x="496" y="666"/>
                  </a:cubicBezTo>
                  <a:cubicBezTo>
                    <a:pt x="504" y="668"/>
                    <a:pt x="511" y="670"/>
                    <a:pt x="518" y="670"/>
                  </a:cubicBezTo>
                  <a:cubicBezTo>
                    <a:pt x="551" y="670"/>
                    <a:pt x="574" y="643"/>
                    <a:pt x="574" y="613"/>
                  </a:cubicBezTo>
                  <a:cubicBezTo>
                    <a:pt x="570" y="502"/>
                    <a:pt x="548" y="398"/>
                    <a:pt x="519" y="299"/>
                  </a:cubicBezTo>
                  <a:cubicBezTo>
                    <a:pt x="492" y="199"/>
                    <a:pt x="464" y="104"/>
                    <a:pt x="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8"/>
            <p:cNvSpPr/>
            <p:nvPr/>
          </p:nvSpPr>
          <p:spPr>
            <a:xfrm>
              <a:off x="6241185" y="2614879"/>
              <a:ext cx="26597" cy="15036"/>
            </a:xfrm>
            <a:custGeom>
              <a:rect b="b" l="l" r="r" t="t"/>
              <a:pathLst>
                <a:path extrusionOk="0" h="835" w="1477">
                  <a:moveTo>
                    <a:pt x="642" y="1"/>
                  </a:moveTo>
                  <a:cubicBezTo>
                    <a:pt x="629" y="1"/>
                    <a:pt x="617" y="7"/>
                    <a:pt x="611" y="19"/>
                  </a:cubicBezTo>
                  <a:cubicBezTo>
                    <a:pt x="552" y="122"/>
                    <a:pt x="453" y="205"/>
                    <a:pt x="350" y="275"/>
                  </a:cubicBezTo>
                  <a:cubicBezTo>
                    <a:pt x="246" y="341"/>
                    <a:pt x="129" y="399"/>
                    <a:pt x="1" y="409"/>
                  </a:cubicBezTo>
                  <a:cubicBezTo>
                    <a:pt x="14" y="410"/>
                    <a:pt x="28" y="411"/>
                    <a:pt x="41" y="411"/>
                  </a:cubicBezTo>
                  <a:cubicBezTo>
                    <a:pt x="157" y="411"/>
                    <a:pt x="270" y="367"/>
                    <a:pt x="376" y="312"/>
                  </a:cubicBezTo>
                  <a:cubicBezTo>
                    <a:pt x="418" y="290"/>
                    <a:pt x="460" y="265"/>
                    <a:pt x="499" y="236"/>
                  </a:cubicBezTo>
                  <a:lnTo>
                    <a:pt x="499" y="236"/>
                  </a:lnTo>
                  <a:cubicBezTo>
                    <a:pt x="436" y="382"/>
                    <a:pt x="392" y="534"/>
                    <a:pt x="340" y="679"/>
                  </a:cubicBezTo>
                  <a:lnTo>
                    <a:pt x="339" y="681"/>
                  </a:lnTo>
                  <a:cubicBezTo>
                    <a:pt x="337" y="686"/>
                    <a:pt x="336" y="691"/>
                    <a:pt x="336" y="695"/>
                  </a:cubicBezTo>
                  <a:cubicBezTo>
                    <a:pt x="334" y="722"/>
                    <a:pt x="355" y="746"/>
                    <a:pt x="383" y="749"/>
                  </a:cubicBezTo>
                  <a:cubicBezTo>
                    <a:pt x="390" y="750"/>
                    <a:pt x="398" y="750"/>
                    <a:pt x="405" y="750"/>
                  </a:cubicBezTo>
                  <a:cubicBezTo>
                    <a:pt x="491" y="750"/>
                    <a:pt x="561" y="718"/>
                    <a:pt x="628" y="686"/>
                  </a:cubicBezTo>
                  <a:cubicBezTo>
                    <a:pt x="700" y="650"/>
                    <a:pt x="764" y="608"/>
                    <a:pt x="827" y="561"/>
                  </a:cubicBezTo>
                  <a:cubicBezTo>
                    <a:pt x="865" y="529"/>
                    <a:pt x="904" y="495"/>
                    <a:pt x="940" y="460"/>
                  </a:cubicBezTo>
                  <a:lnTo>
                    <a:pt x="940" y="460"/>
                  </a:lnTo>
                  <a:cubicBezTo>
                    <a:pt x="939" y="462"/>
                    <a:pt x="939" y="464"/>
                    <a:pt x="938" y="465"/>
                  </a:cubicBezTo>
                  <a:cubicBezTo>
                    <a:pt x="898" y="565"/>
                    <a:pt x="858" y="687"/>
                    <a:pt x="903" y="809"/>
                  </a:cubicBezTo>
                  <a:lnTo>
                    <a:pt x="903" y="810"/>
                  </a:lnTo>
                  <a:cubicBezTo>
                    <a:pt x="908" y="825"/>
                    <a:pt x="921" y="835"/>
                    <a:pt x="936" y="835"/>
                  </a:cubicBezTo>
                  <a:cubicBezTo>
                    <a:pt x="939" y="835"/>
                    <a:pt x="942" y="834"/>
                    <a:pt x="946" y="833"/>
                  </a:cubicBezTo>
                  <a:cubicBezTo>
                    <a:pt x="1096" y="795"/>
                    <a:pt x="1204" y="687"/>
                    <a:pt x="1286" y="575"/>
                  </a:cubicBezTo>
                  <a:cubicBezTo>
                    <a:pt x="1368" y="462"/>
                    <a:pt x="1432" y="336"/>
                    <a:pt x="1476" y="205"/>
                  </a:cubicBezTo>
                  <a:lnTo>
                    <a:pt x="1476" y="205"/>
                  </a:lnTo>
                  <a:cubicBezTo>
                    <a:pt x="1411" y="326"/>
                    <a:pt x="1338" y="444"/>
                    <a:pt x="1249" y="545"/>
                  </a:cubicBezTo>
                  <a:cubicBezTo>
                    <a:pt x="1168" y="634"/>
                    <a:pt x="1074" y="716"/>
                    <a:pt x="968" y="747"/>
                  </a:cubicBezTo>
                  <a:lnTo>
                    <a:pt x="968" y="747"/>
                  </a:lnTo>
                  <a:cubicBezTo>
                    <a:pt x="957" y="669"/>
                    <a:pt x="991" y="585"/>
                    <a:pt x="1027" y="503"/>
                  </a:cubicBezTo>
                  <a:cubicBezTo>
                    <a:pt x="1066" y="406"/>
                    <a:pt x="1125" y="311"/>
                    <a:pt x="1142" y="188"/>
                  </a:cubicBezTo>
                  <a:cubicBezTo>
                    <a:pt x="1145" y="166"/>
                    <a:pt x="1134" y="145"/>
                    <a:pt x="1114" y="135"/>
                  </a:cubicBezTo>
                  <a:cubicBezTo>
                    <a:pt x="1107" y="131"/>
                    <a:pt x="1099" y="129"/>
                    <a:pt x="1091" y="129"/>
                  </a:cubicBezTo>
                  <a:cubicBezTo>
                    <a:pt x="1072" y="129"/>
                    <a:pt x="1053" y="139"/>
                    <a:pt x="1044" y="157"/>
                  </a:cubicBezTo>
                  <a:lnTo>
                    <a:pt x="1041" y="160"/>
                  </a:lnTo>
                  <a:cubicBezTo>
                    <a:pt x="981" y="275"/>
                    <a:pt x="867" y="381"/>
                    <a:pt x="754" y="469"/>
                  </a:cubicBezTo>
                  <a:cubicBezTo>
                    <a:pt x="700" y="514"/>
                    <a:pt x="638" y="555"/>
                    <a:pt x="577" y="589"/>
                  </a:cubicBezTo>
                  <a:cubicBezTo>
                    <a:pt x="540" y="608"/>
                    <a:pt x="500" y="625"/>
                    <a:pt x="462" y="635"/>
                  </a:cubicBezTo>
                  <a:lnTo>
                    <a:pt x="462" y="635"/>
                  </a:lnTo>
                  <a:cubicBezTo>
                    <a:pt x="525" y="440"/>
                    <a:pt x="576" y="245"/>
                    <a:pt x="668" y="71"/>
                  </a:cubicBezTo>
                  <a:lnTo>
                    <a:pt x="668" y="71"/>
                  </a:lnTo>
                  <a:cubicBezTo>
                    <a:pt x="671" y="66"/>
                    <a:pt x="674" y="62"/>
                    <a:pt x="677" y="58"/>
                  </a:cubicBezTo>
                  <a:lnTo>
                    <a:pt x="676" y="56"/>
                  </a:lnTo>
                  <a:lnTo>
                    <a:pt x="676" y="56"/>
                  </a:lnTo>
                  <a:lnTo>
                    <a:pt x="676" y="55"/>
                  </a:lnTo>
                  <a:cubicBezTo>
                    <a:pt x="684" y="38"/>
                    <a:pt x="678" y="17"/>
                    <a:pt x="661" y="6"/>
                  </a:cubicBezTo>
                  <a:cubicBezTo>
                    <a:pt x="655" y="3"/>
                    <a:pt x="648" y="1"/>
                    <a:pt x="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8"/>
            <p:cNvSpPr/>
            <p:nvPr/>
          </p:nvSpPr>
          <p:spPr>
            <a:xfrm>
              <a:off x="6272302" y="2616662"/>
              <a:ext cx="7707" cy="12695"/>
            </a:xfrm>
            <a:custGeom>
              <a:rect b="b" l="l" r="r" t="t"/>
              <a:pathLst>
                <a:path extrusionOk="0" h="705" w="428">
                  <a:moveTo>
                    <a:pt x="124" y="586"/>
                  </a:moveTo>
                  <a:cubicBezTo>
                    <a:pt x="124" y="586"/>
                    <a:pt x="125" y="587"/>
                    <a:pt x="127" y="589"/>
                  </a:cubicBezTo>
                  <a:lnTo>
                    <a:pt x="127" y="589"/>
                  </a:lnTo>
                  <a:cubicBezTo>
                    <a:pt x="127" y="589"/>
                    <a:pt x="127" y="589"/>
                    <a:pt x="127" y="589"/>
                  </a:cubicBezTo>
                  <a:lnTo>
                    <a:pt x="127" y="589"/>
                  </a:lnTo>
                  <a:cubicBezTo>
                    <a:pt x="125" y="587"/>
                    <a:pt x="124" y="586"/>
                    <a:pt x="124" y="586"/>
                  </a:cubicBezTo>
                  <a:close/>
                  <a:moveTo>
                    <a:pt x="127" y="589"/>
                  </a:moveTo>
                  <a:cubicBezTo>
                    <a:pt x="127" y="589"/>
                    <a:pt x="128" y="589"/>
                    <a:pt x="128" y="589"/>
                  </a:cubicBezTo>
                  <a:cubicBezTo>
                    <a:pt x="128" y="589"/>
                    <a:pt x="127" y="589"/>
                    <a:pt x="127" y="589"/>
                  </a:cubicBezTo>
                  <a:close/>
                  <a:moveTo>
                    <a:pt x="129" y="591"/>
                  </a:moveTo>
                  <a:cubicBezTo>
                    <a:pt x="131" y="591"/>
                    <a:pt x="134" y="592"/>
                    <a:pt x="135" y="595"/>
                  </a:cubicBezTo>
                  <a:cubicBezTo>
                    <a:pt x="135" y="595"/>
                    <a:pt x="132" y="593"/>
                    <a:pt x="129" y="591"/>
                  </a:cubicBezTo>
                  <a:close/>
                  <a:moveTo>
                    <a:pt x="425" y="1"/>
                  </a:moveTo>
                  <a:cubicBezTo>
                    <a:pt x="381" y="110"/>
                    <a:pt x="335" y="216"/>
                    <a:pt x="288" y="321"/>
                  </a:cubicBezTo>
                  <a:cubicBezTo>
                    <a:pt x="240" y="416"/>
                    <a:pt x="188" y="539"/>
                    <a:pt x="129" y="587"/>
                  </a:cubicBezTo>
                  <a:cubicBezTo>
                    <a:pt x="128" y="588"/>
                    <a:pt x="128" y="588"/>
                    <a:pt x="127" y="589"/>
                  </a:cubicBezTo>
                  <a:lnTo>
                    <a:pt x="127" y="589"/>
                  </a:lnTo>
                  <a:cubicBezTo>
                    <a:pt x="122" y="583"/>
                    <a:pt x="115" y="556"/>
                    <a:pt x="112" y="534"/>
                  </a:cubicBezTo>
                  <a:cubicBezTo>
                    <a:pt x="103" y="484"/>
                    <a:pt x="103" y="427"/>
                    <a:pt x="99" y="370"/>
                  </a:cubicBezTo>
                  <a:cubicBezTo>
                    <a:pt x="95" y="256"/>
                    <a:pt x="95" y="141"/>
                    <a:pt x="94" y="23"/>
                  </a:cubicBezTo>
                  <a:cubicBezTo>
                    <a:pt x="49" y="134"/>
                    <a:pt x="28" y="248"/>
                    <a:pt x="11" y="369"/>
                  </a:cubicBezTo>
                  <a:cubicBezTo>
                    <a:pt x="2" y="427"/>
                    <a:pt x="1" y="487"/>
                    <a:pt x="5" y="551"/>
                  </a:cubicBezTo>
                  <a:cubicBezTo>
                    <a:pt x="11" y="585"/>
                    <a:pt x="10" y="614"/>
                    <a:pt x="42" y="661"/>
                  </a:cubicBezTo>
                  <a:cubicBezTo>
                    <a:pt x="60" y="683"/>
                    <a:pt x="54" y="673"/>
                    <a:pt x="65" y="684"/>
                  </a:cubicBezTo>
                  <a:cubicBezTo>
                    <a:pt x="80" y="692"/>
                    <a:pt x="98" y="702"/>
                    <a:pt x="113" y="703"/>
                  </a:cubicBezTo>
                  <a:cubicBezTo>
                    <a:pt x="118" y="704"/>
                    <a:pt x="124" y="704"/>
                    <a:pt x="129" y="704"/>
                  </a:cubicBezTo>
                  <a:cubicBezTo>
                    <a:pt x="155" y="704"/>
                    <a:pt x="178" y="694"/>
                    <a:pt x="192" y="684"/>
                  </a:cubicBezTo>
                  <a:cubicBezTo>
                    <a:pt x="310" y="578"/>
                    <a:pt x="331" y="464"/>
                    <a:pt x="370" y="351"/>
                  </a:cubicBezTo>
                  <a:cubicBezTo>
                    <a:pt x="401" y="235"/>
                    <a:pt x="427" y="120"/>
                    <a:pt x="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8"/>
            <p:cNvSpPr/>
            <p:nvPr/>
          </p:nvSpPr>
          <p:spPr>
            <a:xfrm>
              <a:off x="6291516" y="2608792"/>
              <a:ext cx="32233" cy="17773"/>
            </a:xfrm>
            <a:custGeom>
              <a:rect b="b" l="l" r="r" t="t"/>
              <a:pathLst>
                <a:path extrusionOk="0" h="987" w="1790">
                  <a:moveTo>
                    <a:pt x="892" y="0"/>
                  </a:moveTo>
                  <a:cubicBezTo>
                    <a:pt x="889" y="0"/>
                    <a:pt x="887" y="0"/>
                    <a:pt x="885" y="1"/>
                  </a:cubicBezTo>
                  <a:cubicBezTo>
                    <a:pt x="860" y="5"/>
                    <a:pt x="842" y="29"/>
                    <a:pt x="847" y="53"/>
                  </a:cubicBezTo>
                  <a:lnTo>
                    <a:pt x="847" y="54"/>
                  </a:lnTo>
                  <a:cubicBezTo>
                    <a:pt x="866" y="179"/>
                    <a:pt x="906" y="290"/>
                    <a:pt x="929" y="404"/>
                  </a:cubicBezTo>
                  <a:cubicBezTo>
                    <a:pt x="948" y="494"/>
                    <a:pt x="963" y="587"/>
                    <a:pt x="951" y="669"/>
                  </a:cubicBezTo>
                  <a:lnTo>
                    <a:pt x="951" y="669"/>
                  </a:lnTo>
                  <a:cubicBezTo>
                    <a:pt x="871" y="630"/>
                    <a:pt x="801" y="559"/>
                    <a:pt x="736" y="486"/>
                  </a:cubicBezTo>
                  <a:cubicBezTo>
                    <a:pt x="657" y="393"/>
                    <a:pt x="590" y="292"/>
                    <a:pt x="512" y="189"/>
                  </a:cubicBezTo>
                  <a:lnTo>
                    <a:pt x="511" y="188"/>
                  </a:lnTo>
                  <a:cubicBezTo>
                    <a:pt x="500" y="175"/>
                    <a:pt x="486" y="168"/>
                    <a:pt x="470" y="168"/>
                  </a:cubicBezTo>
                  <a:cubicBezTo>
                    <a:pt x="468" y="168"/>
                    <a:pt x="467" y="168"/>
                    <a:pt x="466" y="168"/>
                  </a:cubicBezTo>
                  <a:cubicBezTo>
                    <a:pt x="438" y="168"/>
                    <a:pt x="417" y="190"/>
                    <a:pt x="417" y="217"/>
                  </a:cubicBezTo>
                  <a:cubicBezTo>
                    <a:pt x="416" y="346"/>
                    <a:pt x="424" y="468"/>
                    <a:pt x="421" y="589"/>
                  </a:cubicBezTo>
                  <a:cubicBezTo>
                    <a:pt x="418" y="689"/>
                    <a:pt x="412" y="799"/>
                    <a:pt x="373" y="878"/>
                  </a:cubicBezTo>
                  <a:lnTo>
                    <a:pt x="373" y="878"/>
                  </a:lnTo>
                  <a:cubicBezTo>
                    <a:pt x="311" y="781"/>
                    <a:pt x="266" y="668"/>
                    <a:pt x="206" y="565"/>
                  </a:cubicBezTo>
                  <a:cubicBezTo>
                    <a:pt x="137" y="441"/>
                    <a:pt x="50" y="332"/>
                    <a:pt x="0" y="203"/>
                  </a:cubicBezTo>
                  <a:lnTo>
                    <a:pt x="0" y="203"/>
                  </a:lnTo>
                  <a:cubicBezTo>
                    <a:pt x="32" y="338"/>
                    <a:pt x="111" y="457"/>
                    <a:pt x="167" y="588"/>
                  </a:cubicBezTo>
                  <a:cubicBezTo>
                    <a:pt x="222" y="713"/>
                    <a:pt x="267" y="845"/>
                    <a:pt x="345" y="969"/>
                  </a:cubicBezTo>
                  <a:cubicBezTo>
                    <a:pt x="346" y="971"/>
                    <a:pt x="348" y="975"/>
                    <a:pt x="351" y="976"/>
                  </a:cubicBezTo>
                  <a:cubicBezTo>
                    <a:pt x="357" y="983"/>
                    <a:pt x="366" y="987"/>
                    <a:pt x="375" y="987"/>
                  </a:cubicBezTo>
                  <a:cubicBezTo>
                    <a:pt x="384" y="987"/>
                    <a:pt x="394" y="982"/>
                    <a:pt x="401" y="975"/>
                  </a:cubicBezTo>
                  <a:cubicBezTo>
                    <a:pt x="456" y="919"/>
                    <a:pt x="476" y="852"/>
                    <a:pt x="492" y="789"/>
                  </a:cubicBezTo>
                  <a:cubicBezTo>
                    <a:pt x="506" y="725"/>
                    <a:pt x="514" y="661"/>
                    <a:pt x="518" y="598"/>
                  </a:cubicBezTo>
                  <a:cubicBezTo>
                    <a:pt x="522" y="526"/>
                    <a:pt x="522" y="455"/>
                    <a:pt x="522" y="384"/>
                  </a:cubicBezTo>
                  <a:lnTo>
                    <a:pt x="522" y="384"/>
                  </a:lnTo>
                  <a:cubicBezTo>
                    <a:pt x="563" y="443"/>
                    <a:pt x="605" y="502"/>
                    <a:pt x="652" y="559"/>
                  </a:cubicBezTo>
                  <a:cubicBezTo>
                    <a:pt x="734" y="656"/>
                    <a:pt x="833" y="755"/>
                    <a:pt x="976" y="796"/>
                  </a:cubicBezTo>
                  <a:lnTo>
                    <a:pt x="977" y="796"/>
                  </a:lnTo>
                  <a:cubicBezTo>
                    <a:pt x="982" y="798"/>
                    <a:pt x="988" y="799"/>
                    <a:pt x="993" y="799"/>
                  </a:cubicBezTo>
                  <a:cubicBezTo>
                    <a:pt x="1014" y="799"/>
                    <a:pt x="1033" y="784"/>
                    <a:pt x="1041" y="761"/>
                  </a:cubicBezTo>
                  <a:cubicBezTo>
                    <a:pt x="1083" y="626"/>
                    <a:pt x="1055" y="498"/>
                    <a:pt x="1029" y="380"/>
                  </a:cubicBezTo>
                  <a:cubicBezTo>
                    <a:pt x="1021" y="348"/>
                    <a:pt x="1013" y="316"/>
                    <a:pt x="1004" y="284"/>
                  </a:cubicBezTo>
                  <a:lnTo>
                    <a:pt x="1004" y="284"/>
                  </a:lnTo>
                  <a:cubicBezTo>
                    <a:pt x="1069" y="366"/>
                    <a:pt x="1143" y="441"/>
                    <a:pt x="1229" y="507"/>
                  </a:cubicBezTo>
                  <a:cubicBezTo>
                    <a:pt x="1309" y="568"/>
                    <a:pt x="1409" y="595"/>
                    <a:pt x="1505" y="596"/>
                  </a:cubicBezTo>
                  <a:cubicBezTo>
                    <a:pt x="1516" y="597"/>
                    <a:pt x="1526" y="597"/>
                    <a:pt x="1537" y="597"/>
                  </a:cubicBezTo>
                  <a:cubicBezTo>
                    <a:pt x="1623" y="597"/>
                    <a:pt x="1706" y="586"/>
                    <a:pt x="1790" y="585"/>
                  </a:cubicBezTo>
                  <a:cubicBezTo>
                    <a:pt x="1696" y="572"/>
                    <a:pt x="1601" y="577"/>
                    <a:pt x="1509" y="563"/>
                  </a:cubicBezTo>
                  <a:cubicBezTo>
                    <a:pt x="1417" y="551"/>
                    <a:pt x="1332" y="519"/>
                    <a:pt x="1265" y="457"/>
                  </a:cubicBezTo>
                  <a:cubicBezTo>
                    <a:pt x="1127" y="341"/>
                    <a:pt x="1022" y="183"/>
                    <a:pt x="932" y="23"/>
                  </a:cubicBezTo>
                  <a:cubicBezTo>
                    <a:pt x="925" y="8"/>
                    <a:pt x="910" y="0"/>
                    <a:pt x="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8"/>
            <p:cNvSpPr/>
            <p:nvPr/>
          </p:nvSpPr>
          <p:spPr>
            <a:xfrm>
              <a:off x="6239474" y="2644249"/>
              <a:ext cx="14208" cy="9274"/>
            </a:xfrm>
            <a:custGeom>
              <a:rect b="b" l="l" r="r" t="t"/>
              <a:pathLst>
                <a:path extrusionOk="0" h="515" w="789">
                  <a:moveTo>
                    <a:pt x="432" y="0"/>
                  </a:moveTo>
                  <a:cubicBezTo>
                    <a:pt x="380" y="82"/>
                    <a:pt x="311" y="139"/>
                    <a:pt x="236" y="194"/>
                  </a:cubicBezTo>
                  <a:cubicBezTo>
                    <a:pt x="163" y="247"/>
                    <a:pt x="78" y="300"/>
                    <a:pt x="13" y="381"/>
                  </a:cubicBezTo>
                  <a:cubicBezTo>
                    <a:pt x="6" y="390"/>
                    <a:pt x="1" y="402"/>
                    <a:pt x="1" y="414"/>
                  </a:cubicBezTo>
                  <a:lnTo>
                    <a:pt x="1" y="415"/>
                  </a:lnTo>
                  <a:lnTo>
                    <a:pt x="1" y="426"/>
                  </a:lnTo>
                  <a:cubicBezTo>
                    <a:pt x="0" y="449"/>
                    <a:pt x="14" y="470"/>
                    <a:pt x="36" y="478"/>
                  </a:cubicBezTo>
                  <a:lnTo>
                    <a:pt x="40" y="479"/>
                  </a:lnTo>
                  <a:cubicBezTo>
                    <a:pt x="107" y="503"/>
                    <a:pt x="180" y="515"/>
                    <a:pt x="253" y="515"/>
                  </a:cubicBezTo>
                  <a:cubicBezTo>
                    <a:pt x="324" y="515"/>
                    <a:pt x="395" y="503"/>
                    <a:pt x="460" y="480"/>
                  </a:cubicBezTo>
                  <a:cubicBezTo>
                    <a:pt x="592" y="431"/>
                    <a:pt x="706" y="348"/>
                    <a:pt x="789" y="241"/>
                  </a:cubicBezTo>
                  <a:lnTo>
                    <a:pt x="789" y="241"/>
                  </a:lnTo>
                  <a:cubicBezTo>
                    <a:pt x="671" y="305"/>
                    <a:pt x="555" y="363"/>
                    <a:pt x="432" y="387"/>
                  </a:cubicBezTo>
                  <a:cubicBezTo>
                    <a:pt x="383" y="398"/>
                    <a:pt x="332" y="403"/>
                    <a:pt x="282" y="403"/>
                  </a:cubicBezTo>
                  <a:cubicBezTo>
                    <a:pt x="237" y="403"/>
                    <a:pt x="191" y="399"/>
                    <a:pt x="147" y="390"/>
                  </a:cubicBezTo>
                  <a:lnTo>
                    <a:pt x="147" y="390"/>
                  </a:lnTo>
                  <a:cubicBezTo>
                    <a:pt x="189" y="344"/>
                    <a:pt x="238" y="300"/>
                    <a:pt x="286" y="250"/>
                  </a:cubicBezTo>
                  <a:cubicBezTo>
                    <a:pt x="355" y="182"/>
                    <a:pt x="416" y="95"/>
                    <a:pt x="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8"/>
            <p:cNvSpPr/>
            <p:nvPr/>
          </p:nvSpPr>
          <p:spPr>
            <a:xfrm>
              <a:off x="6211959" y="2672287"/>
              <a:ext cx="44713" cy="11291"/>
            </a:xfrm>
            <a:custGeom>
              <a:rect b="b" l="l" r="r" t="t"/>
              <a:pathLst>
                <a:path extrusionOk="0" h="627" w="2483">
                  <a:moveTo>
                    <a:pt x="1455" y="1"/>
                  </a:moveTo>
                  <a:cubicBezTo>
                    <a:pt x="1444" y="1"/>
                    <a:pt x="1433" y="4"/>
                    <a:pt x="1423" y="12"/>
                  </a:cubicBezTo>
                  <a:cubicBezTo>
                    <a:pt x="1230" y="167"/>
                    <a:pt x="978" y="264"/>
                    <a:pt x="723" y="265"/>
                  </a:cubicBezTo>
                  <a:cubicBezTo>
                    <a:pt x="714" y="266"/>
                    <a:pt x="705" y="266"/>
                    <a:pt x="697" y="266"/>
                  </a:cubicBezTo>
                  <a:cubicBezTo>
                    <a:pt x="579" y="266"/>
                    <a:pt x="463" y="232"/>
                    <a:pt x="345" y="200"/>
                  </a:cubicBezTo>
                  <a:cubicBezTo>
                    <a:pt x="222" y="161"/>
                    <a:pt x="91" y="125"/>
                    <a:pt x="0" y="29"/>
                  </a:cubicBezTo>
                  <a:lnTo>
                    <a:pt x="0" y="29"/>
                  </a:lnTo>
                  <a:cubicBezTo>
                    <a:pt x="81" y="137"/>
                    <a:pt x="214" y="187"/>
                    <a:pt x="334" y="230"/>
                  </a:cubicBezTo>
                  <a:cubicBezTo>
                    <a:pt x="458" y="274"/>
                    <a:pt x="587" y="326"/>
                    <a:pt x="723" y="326"/>
                  </a:cubicBezTo>
                  <a:cubicBezTo>
                    <a:pt x="739" y="327"/>
                    <a:pt x="754" y="327"/>
                    <a:pt x="769" y="327"/>
                  </a:cubicBezTo>
                  <a:cubicBezTo>
                    <a:pt x="939" y="327"/>
                    <a:pt x="1109" y="290"/>
                    <a:pt x="1265" y="219"/>
                  </a:cubicBezTo>
                  <a:lnTo>
                    <a:pt x="1265" y="219"/>
                  </a:lnTo>
                  <a:cubicBezTo>
                    <a:pt x="1181" y="324"/>
                    <a:pt x="1093" y="424"/>
                    <a:pt x="999" y="519"/>
                  </a:cubicBezTo>
                  <a:cubicBezTo>
                    <a:pt x="991" y="527"/>
                    <a:pt x="985" y="539"/>
                    <a:pt x="984" y="550"/>
                  </a:cubicBezTo>
                  <a:cubicBezTo>
                    <a:pt x="979" y="581"/>
                    <a:pt x="1000" y="607"/>
                    <a:pt x="1029" y="611"/>
                  </a:cubicBezTo>
                  <a:cubicBezTo>
                    <a:pt x="1061" y="615"/>
                    <a:pt x="1092" y="618"/>
                    <a:pt x="1122" y="618"/>
                  </a:cubicBezTo>
                  <a:cubicBezTo>
                    <a:pt x="1285" y="618"/>
                    <a:pt x="1441" y="561"/>
                    <a:pt x="1575" y="480"/>
                  </a:cubicBezTo>
                  <a:cubicBezTo>
                    <a:pt x="1661" y="427"/>
                    <a:pt x="1741" y="364"/>
                    <a:pt x="1810" y="291"/>
                  </a:cubicBezTo>
                  <a:lnTo>
                    <a:pt x="1810" y="291"/>
                  </a:lnTo>
                  <a:cubicBezTo>
                    <a:pt x="1809" y="295"/>
                    <a:pt x="1808" y="299"/>
                    <a:pt x="1807" y="303"/>
                  </a:cubicBezTo>
                  <a:cubicBezTo>
                    <a:pt x="1782" y="389"/>
                    <a:pt x="1770" y="486"/>
                    <a:pt x="1776" y="581"/>
                  </a:cubicBezTo>
                  <a:lnTo>
                    <a:pt x="1776" y="583"/>
                  </a:lnTo>
                  <a:cubicBezTo>
                    <a:pt x="1777" y="602"/>
                    <a:pt x="1791" y="617"/>
                    <a:pt x="1809" y="622"/>
                  </a:cubicBezTo>
                  <a:cubicBezTo>
                    <a:pt x="1824" y="625"/>
                    <a:pt x="1839" y="626"/>
                    <a:pt x="1854" y="626"/>
                  </a:cubicBezTo>
                  <a:cubicBezTo>
                    <a:pt x="1921" y="626"/>
                    <a:pt x="1981" y="597"/>
                    <a:pt x="2027" y="564"/>
                  </a:cubicBezTo>
                  <a:cubicBezTo>
                    <a:pt x="2085" y="524"/>
                    <a:pt x="2136" y="476"/>
                    <a:pt x="2179" y="424"/>
                  </a:cubicBezTo>
                  <a:cubicBezTo>
                    <a:pt x="2252" y="340"/>
                    <a:pt x="2315" y="249"/>
                    <a:pt x="2368" y="153"/>
                  </a:cubicBezTo>
                  <a:lnTo>
                    <a:pt x="2368" y="153"/>
                  </a:lnTo>
                  <a:cubicBezTo>
                    <a:pt x="2385" y="282"/>
                    <a:pt x="2442" y="396"/>
                    <a:pt x="2483" y="515"/>
                  </a:cubicBezTo>
                  <a:cubicBezTo>
                    <a:pt x="2451" y="369"/>
                    <a:pt x="2389" y="225"/>
                    <a:pt x="2404" y="82"/>
                  </a:cubicBezTo>
                  <a:cubicBezTo>
                    <a:pt x="2404" y="74"/>
                    <a:pt x="2401" y="67"/>
                    <a:pt x="2394" y="62"/>
                  </a:cubicBezTo>
                  <a:cubicBezTo>
                    <a:pt x="2391" y="60"/>
                    <a:pt x="2388" y="60"/>
                    <a:pt x="2385" y="60"/>
                  </a:cubicBezTo>
                  <a:cubicBezTo>
                    <a:pt x="2378" y="60"/>
                    <a:pt x="2370" y="64"/>
                    <a:pt x="2366" y="70"/>
                  </a:cubicBezTo>
                  <a:lnTo>
                    <a:pt x="2365" y="72"/>
                  </a:lnTo>
                  <a:cubicBezTo>
                    <a:pt x="2294" y="182"/>
                    <a:pt x="2215" y="288"/>
                    <a:pt x="2127" y="381"/>
                  </a:cubicBezTo>
                  <a:cubicBezTo>
                    <a:pt x="2053" y="460"/>
                    <a:pt x="1953" y="545"/>
                    <a:pt x="1863" y="545"/>
                  </a:cubicBezTo>
                  <a:cubicBezTo>
                    <a:pt x="1862" y="545"/>
                    <a:pt x="1862" y="545"/>
                    <a:pt x="1861" y="544"/>
                  </a:cubicBezTo>
                  <a:lnTo>
                    <a:pt x="1861" y="544"/>
                  </a:lnTo>
                  <a:cubicBezTo>
                    <a:pt x="1863" y="474"/>
                    <a:pt x="1878" y="403"/>
                    <a:pt x="1898" y="331"/>
                  </a:cubicBezTo>
                  <a:cubicBezTo>
                    <a:pt x="1922" y="248"/>
                    <a:pt x="1951" y="160"/>
                    <a:pt x="1967" y="68"/>
                  </a:cubicBezTo>
                  <a:cubicBezTo>
                    <a:pt x="1970" y="48"/>
                    <a:pt x="1960" y="26"/>
                    <a:pt x="1941" y="15"/>
                  </a:cubicBezTo>
                  <a:cubicBezTo>
                    <a:pt x="1933" y="11"/>
                    <a:pt x="1925" y="9"/>
                    <a:pt x="1916" y="9"/>
                  </a:cubicBezTo>
                  <a:cubicBezTo>
                    <a:pt x="1899" y="9"/>
                    <a:pt x="1882" y="19"/>
                    <a:pt x="1873" y="36"/>
                  </a:cubicBezTo>
                  <a:cubicBezTo>
                    <a:pt x="1791" y="182"/>
                    <a:pt x="1662" y="303"/>
                    <a:pt x="1518" y="388"/>
                  </a:cubicBezTo>
                  <a:cubicBezTo>
                    <a:pt x="1407" y="451"/>
                    <a:pt x="1284" y="497"/>
                    <a:pt x="1160" y="507"/>
                  </a:cubicBezTo>
                  <a:lnTo>
                    <a:pt x="1160" y="507"/>
                  </a:lnTo>
                  <a:cubicBezTo>
                    <a:pt x="1282" y="371"/>
                    <a:pt x="1391" y="227"/>
                    <a:pt x="1494" y="77"/>
                  </a:cubicBezTo>
                  <a:cubicBezTo>
                    <a:pt x="1505" y="60"/>
                    <a:pt x="1505" y="36"/>
                    <a:pt x="1492" y="19"/>
                  </a:cubicBezTo>
                  <a:cubicBezTo>
                    <a:pt x="1483" y="7"/>
                    <a:pt x="1469" y="1"/>
                    <a:pt x="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8"/>
            <p:cNvSpPr/>
            <p:nvPr/>
          </p:nvSpPr>
          <p:spPr>
            <a:xfrm>
              <a:off x="6271456" y="2668667"/>
              <a:ext cx="10336" cy="13362"/>
            </a:xfrm>
            <a:custGeom>
              <a:rect b="b" l="l" r="r" t="t"/>
              <a:pathLst>
                <a:path extrusionOk="0" h="742" w="574">
                  <a:moveTo>
                    <a:pt x="573" y="0"/>
                  </a:moveTo>
                  <a:lnTo>
                    <a:pt x="573" y="0"/>
                  </a:lnTo>
                  <a:cubicBezTo>
                    <a:pt x="518" y="145"/>
                    <a:pt x="454" y="283"/>
                    <a:pt x="370" y="406"/>
                  </a:cubicBezTo>
                  <a:cubicBezTo>
                    <a:pt x="303" y="508"/>
                    <a:pt x="216" y="609"/>
                    <a:pt x="117" y="628"/>
                  </a:cubicBezTo>
                  <a:lnTo>
                    <a:pt x="117" y="628"/>
                  </a:lnTo>
                  <a:cubicBezTo>
                    <a:pt x="124" y="449"/>
                    <a:pt x="142" y="263"/>
                    <a:pt x="111" y="79"/>
                  </a:cubicBezTo>
                  <a:lnTo>
                    <a:pt x="49" y="378"/>
                  </a:lnTo>
                  <a:cubicBezTo>
                    <a:pt x="29" y="477"/>
                    <a:pt x="10" y="579"/>
                    <a:pt x="2" y="683"/>
                  </a:cubicBezTo>
                  <a:cubicBezTo>
                    <a:pt x="1" y="711"/>
                    <a:pt x="22" y="735"/>
                    <a:pt x="49" y="740"/>
                  </a:cubicBezTo>
                  <a:lnTo>
                    <a:pt x="52" y="740"/>
                  </a:lnTo>
                  <a:cubicBezTo>
                    <a:pt x="63" y="741"/>
                    <a:pt x="74" y="742"/>
                    <a:pt x="85" y="742"/>
                  </a:cubicBezTo>
                  <a:cubicBezTo>
                    <a:pt x="169" y="742"/>
                    <a:pt x="249" y="703"/>
                    <a:pt x="305" y="651"/>
                  </a:cubicBezTo>
                  <a:cubicBezTo>
                    <a:pt x="370" y="595"/>
                    <a:pt x="416" y="525"/>
                    <a:pt x="454" y="455"/>
                  </a:cubicBezTo>
                  <a:cubicBezTo>
                    <a:pt x="525" y="310"/>
                    <a:pt x="572" y="157"/>
                    <a:pt x="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8"/>
            <p:cNvSpPr/>
            <p:nvPr/>
          </p:nvSpPr>
          <p:spPr>
            <a:xfrm>
              <a:off x="6304265" y="2657503"/>
              <a:ext cx="30973" cy="18818"/>
            </a:xfrm>
            <a:custGeom>
              <a:rect b="b" l="l" r="r" t="t"/>
              <a:pathLst>
                <a:path extrusionOk="0" h="1045" w="1720">
                  <a:moveTo>
                    <a:pt x="1474" y="0"/>
                  </a:moveTo>
                  <a:lnTo>
                    <a:pt x="1474" y="0"/>
                  </a:lnTo>
                  <a:cubicBezTo>
                    <a:pt x="1505" y="158"/>
                    <a:pt x="1557" y="314"/>
                    <a:pt x="1646" y="452"/>
                  </a:cubicBezTo>
                  <a:lnTo>
                    <a:pt x="1646" y="452"/>
                  </a:lnTo>
                  <a:cubicBezTo>
                    <a:pt x="1521" y="444"/>
                    <a:pt x="1404" y="388"/>
                    <a:pt x="1303" y="313"/>
                  </a:cubicBezTo>
                  <a:cubicBezTo>
                    <a:pt x="1187" y="229"/>
                    <a:pt x="1087" y="124"/>
                    <a:pt x="971" y="28"/>
                  </a:cubicBezTo>
                  <a:cubicBezTo>
                    <a:pt x="962" y="20"/>
                    <a:pt x="951" y="16"/>
                    <a:pt x="940" y="16"/>
                  </a:cubicBezTo>
                  <a:cubicBezTo>
                    <a:pt x="932" y="16"/>
                    <a:pt x="924" y="18"/>
                    <a:pt x="917" y="22"/>
                  </a:cubicBezTo>
                  <a:cubicBezTo>
                    <a:pt x="894" y="35"/>
                    <a:pt x="884" y="64"/>
                    <a:pt x="898" y="88"/>
                  </a:cubicBezTo>
                  <a:lnTo>
                    <a:pt x="900" y="89"/>
                  </a:lnTo>
                  <a:cubicBezTo>
                    <a:pt x="957" y="194"/>
                    <a:pt x="1005" y="307"/>
                    <a:pt x="1047" y="421"/>
                  </a:cubicBezTo>
                  <a:cubicBezTo>
                    <a:pt x="1080" y="512"/>
                    <a:pt x="1109" y="606"/>
                    <a:pt x="1125" y="698"/>
                  </a:cubicBezTo>
                  <a:lnTo>
                    <a:pt x="1125" y="698"/>
                  </a:lnTo>
                  <a:cubicBezTo>
                    <a:pt x="993" y="675"/>
                    <a:pt x="865" y="609"/>
                    <a:pt x="755" y="525"/>
                  </a:cubicBezTo>
                  <a:cubicBezTo>
                    <a:pt x="626" y="425"/>
                    <a:pt x="520" y="292"/>
                    <a:pt x="476" y="140"/>
                  </a:cubicBezTo>
                  <a:lnTo>
                    <a:pt x="474" y="138"/>
                  </a:lnTo>
                  <a:cubicBezTo>
                    <a:pt x="468" y="117"/>
                    <a:pt x="448" y="102"/>
                    <a:pt x="425" y="102"/>
                  </a:cubicBezTo>
                  <a:cubicBezTo>
                    <a:pt x="422" y="102"/>
                    <a:pt x="419" y="102"/>
                    <a:pt x="416" y="103"/>
                  </a:cubicBezTo>
                  <a:cubicBezTo>
                    <a:pt x="388" y="106"/>
                    <a:pt x="370" y="133"/>
                    <a:pt x="375" y="161"/>
                  </a:cubicBezTo>
                  <a:cubicBezTo>
                    <a:pt x="403" y="314"/>
                    <a:pt x="449" y="451"/>
                    <a:pt x="481" y="591"/>
                  </a:cubicBezTo>
                  <a:cubicBezTo>
                    <a:pt x="507" y="714"/>
                    <a:pt x="536" y="852"/>
                    <a:pt x="496" y="956"/>
                  </a:cubicBezTo>
                  <a:lnTo>
                    <a:pt x="496" y="956"/>
                  </a:lnTo>
                  <a:cubicBezTo>
                    <a:pt x="309" y="774"/>
                    <a:pt x="106" y="604"/>
                    <a:pt x="0" y="361"/>
                  </a:cubicBezTo>
                  <a:lnTo>
                    <a:pt x="0" y="361"/>
                  </a:lnTo>
                  <a:cubicBezTo>
                    <a:pt x="40" y="495"/>
                    <a:pt x="118" y="614"/>
                    <a:pt x="205" y="723"/>
                  </a:cubicBezTo>
                  <a:cubicBezTo>
                    <a:pt x="289" y="833"/>
                    <a:pt x="387" y="933"/>
                    <a:pt x="480" y="1034"/>
                  </a:cubicBezTo>
                  <a:lnTo>
                    <a:pt x="485" y="1039"/>
                  </a:lnTo>
                  <a:cubicBezTo>
                    <a:pt x="491" y="1043"/>
                    <a:pt x="498" y="1045"/>
                    <a:pt x="505" y="1045"/>
                  </a:cubicBezTo>
                  <a:cubicBezTo>
                    <a:pt x="515" y="1045"/>
                    <a:pt x="525" y="1040"/>
                    <a:pt x="532" y="1032"/>
                  </a:cubicBezTo>
                  <a:cubicBezTo>
                    <a:pt x="583" y="959"/>
                    <a:pt x="592" y="875"/>
                    <a:pt x="592" y="799"/>
                  </a:cubicBezTo>
                  <a:cubicBezTo>
                    <a:pt x="592" y="722"/>
                    <a:pt x="582" y="647"/>
                    <a:pt x="569" y="572"/>
                  </a:cubicBezTo>
                  <a:cubicBezTo>
                    <a:pt x="564" y="542"/>
                    <a:pt x="558" y="512"/>
                    <a:pt x="551" y="483"/>
                  </a:cubicBezTo>
                  <a:lnTo>
                    <a:pt x="551" y="483"/>
                  </a:lnTo>
                  <a:cubicBezTo>
                    <a:pt x="592" y="529"/>
                    <a:pt x="637" y="572"/>
                    <a:pt x="685" y="611"/>
                  </a:cubicBezTo>
                  <a:cubicBezTo>
                    <a:pt x="825" y="722"/>
                    <a:pt x="994" y="806"/>
                    <a:pt x="1186" y="815"/>
                  </a:cubicBezTo>
                  <a:lnTo>
                    <a:pt x="1194" y="815"/>
                  </a:lnTo>
                  <a:cubicBezTo>
                    <a:pt x="1223" y="812"/>
                    <a:pt x="1245" y="784"/>
                    <a:pt x="1241" y="755"/>
                  </a:cubicBezTo>
                  <a:cubicBezTo>
                    <a:pt x="1226" y="623"/>
                    <a:pt x="1186" y="502"/>
                    <a:pt x="1141" y="384"/>
                  </a:cubicBezTo>
                  <a:cubicBezTo>
                    <a:pt x="1123" y="336"/>
                    <a:pt x="1104" y="288"/>
                    <a:pt x="1083" y="241"/>
                  </a:cubicBezTo>
                  <a:lnTo>
                    <a:pt x="1083" y="241"/>
                  </a:lnTo>
                  <a:cubicBezTo>
                    <a:pt x="1139" y="287"/>
                    <a:pt x="1198" y="333"/>
                    <a:pt x="1261" y="374"/>
                  </a:cubicBezTo>
                  <a:cubicBezTo>
                    <a:pt x="1369" y="446"/>
                    <a:pt x="1500" y="505"/>
                    <a:pt x="1637" y="505"/>
                  </a:cubicBezTo>
                  <a:cubicBezTo>
                    <a:pt x="1656" y="505"/>
                    <a:pt x="1675" y="504"/>
                    <a:pt x="1694" y="501"/>
                  </a:cubicBezTo>
                  <a:lnTo>
                    <a:pt x="1695" y="501"/>
                  </a:lnTo>
                  <a:cubicBezTo>
                    <a:pt x="1700" y="501"/>
                    <a:pt x="1706" y="498"/>
                    <a:pt x="1708" y="495"/>
                  </a:cubicBezTo>
                  <a:cubicBezTo>
                    <a:pt x="1718" y="486"/>
                    <a:pt x="1720" y="472"/>
                    <a:pt x="1711" y="461"/>
                  </a:cubicBezTo>
                  <a:cubicBezTo>
                    <a:pt x="1601" y="333"/>
                    <a:pt x="1529" y="167"/>
                    <a:pt x="1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8"/>
            <p:cNvSpPr/>
            <p:nvPr/>
          </p:nvSpPr>
          <p:spPr>
            <a:xfrm>
              <a:off x="6286996" y="2643637"/>
              <a:ext cx="8229" cy="15360"/>
            </a:xfrm>
            <a:custGeom>
              <a:rect b="b" l="l" r="r" t="t"/>
              <a:pathLst>
                <a:path extrusionOk="0" h="853" w="457">
                  <a:moveTo>
                    <a:pt x="416" y="0"/>
                  </a:moveTo>
                  <a:cubicBezTo>
                    <a:pt x="395" y="135"/>
                    <a:pt x="386" y="268"/>
                    <a:pt x="365" y="397"/>
                  </a:cubicBezTo>
                  <a:cubicBezTo>
                    <a:pt x="353" y="464"/>
                    <a:pt x="345" y="528"/>
                    <a:pt x="331" y="590"/>
                  </a:cubicBezTo>
                  <a:cubicBezTo>
                    <a:pt x="324" y="625"/>
                    <a:pt x="316" y="659"/>
                    <a:pt x="307" y="692"/>
                  </a:cubicBezTo>
                  <a:lnTo>
                    <a:pt x="307" y="692"/>
                  </a:lnTo>
                  <a:cubicBezTo>
                    <a:pt x="255" y="635"/>
                    <a:pt x="209" y="563"/>
                    <a:pt x="165" y="494"/>
                  </a:cubicBezTo>
                  <a:cubicBezTo>
                    <a:pt x="106" y="396"/>
                    <a:pt x="53" y="292"/>
                    <a:pt x="0" y="186"/>
                  </a:cubicBezTo>
                  <a:lnTo>
                    <a:pt x="0" y="186"/>
                  </a:lnTo>
                  <a:cubicBezTo>
                    <a:pt x="9" y="306"/>
                    <a:pt x="44" y="421"/>
                    <a:pt x="90" y="534"/>
                  </a:cubicBezTo>
                  <a:cubicBezTo>
                    <a:pt x="137" y="645"/>
                    <a:pt x="195" y="754"/>
                    <a:pt x="301" y="840"/>
                  </a:cubicBezTo>
                  <a:cubicBezTo>
                    <a:pt x="307" y="844"/>
                    <a:pt x="313" y="847"/>
                    <a:pt x="319" y="849"/>
                  </a:cubicBezTo>
                  <a:cubicBezTo>
                    <a:pt x="325" y="851"/>
                    <a:pt x="331" y="852"/>
                    <a:pt x="337" y="852"/>
                  </a:cubicBezTo>
                  <a:cubicBezTo>
                    <a:pt x="359" y="852"/>
                    <a:pt x="380" y="839"/>
                    <a:pt x="388" y="816"/>
                  </a:cubicBezTo>
                  <a:lnTo>
                    <a:pt x="389" y="812"/>
                  </a:lnTo>
                  <a:cubicBezTo>
                    <a:pt x="436" y="678"/>
                    <a:pt x="452" y="541"/>
                    <a:pt x="456" y="406"/>
                  </a:cubicBezTo>
                  <a:cubicBezTo>
                    <a:pt x="457" y="268"/>
                    <a:pt x="446" y="133"/>
                    <a:pt x="4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8"/>
            <p:cNvSpPr/>
            <p:nvPr/>
          </p:nvSpPr>
          <p:spPr>
            <a:xfrm>
              <a:off x="6215110" y="2693536"/>
              <a:ext cx="20042" cy="10678"/>
            </a:xfrm>
            <a:custGeom>
              <a:rect b="b" l="l" r="r" t="t"/>
              <a:pathLst>
                <a:path extrusionOk="0" h="593" w="1113">
                  <a:moveTo>
                    <a:pt x="686" y="0"/>
                  </a:moveTo>
                  <a:cubicBezTo>
                    <a:pt x="631" y="27"/>
                    <a:pt x="577" y="56"/>
                    <a:pt x="524" y="75"/>
                  </a:cubicBezTo>
                  <a:lnTo>
                    <a:pt x="357" y="147"/>
                  </a:lnTo>
                  <a:cubicBezTo>
                    <a:pt x="302" y="171"/>
                    <a:pt x="245" y="195"/>
                    <a:pt x="190" y="221"/>
                  </a:cubicBezTo>
                  <a:cubicBezTo>
                    <a:pt x="134" y="252"/>
                    <a:pt x="80" y="285"/>
                    <a:pt x="28" y="324"/>
                  </a:cubicBezTo>
                  <a:lnTo>
                    <a:pt x="27" y="325"/>
                  </a:lnTo>
                  <a:cubicBezTo>
                    <a:pt x="6" y="341"/>
                    <a:pt x="0" y="369"/>
                    <a:pt x="14" y="391"/>
                  </a:cubicBezTo>
                  <a:cubicBezTo>
                    <a:pt x="86" y="509"/>
                    <a:pt x="197" y="537"/>
                    <a:pt x="292" y="564"/>
                  </a:cubicBezTo>
                  <a:cubicBezTo>
                    <a:pt x="368" y="582"/>
                    <a:pt x="443" y="593"/>
                    <a:pt x="521" y="593"/>
                  </a:cubicBezTo>
                  <a:cubicBezTo>
                    <a:pt x="547" y="593"/>
                    <a:pt x="573" y="592"/>
                    <a:pt x="600" y="589"/>
                  </a:cubicBezTo>
                  <a:cubicBezTo>
                    <a:pt x="704" y="577"/>
                    <a:pt x="798" y="547"/>
                    <a:pt x="891" y="506"/>
                  </a:cubicBezTo>
                  <a:cubicBezTo>
                    <a:pt x="978" y="465"/>
                    <a:pt x="1073" y="407"/>
                    <a:pt x="1113" y="313"/>
                  </a:cubicBezTo>
                  <a:lnTo>
                    <a:pt x="1113" y="313"/>
                  </a:lnTo>
                  <a:cubicBezTo>
                    <a:pt x="1047" y="389"/>
                    <a:pt x="956" y="421"/>
                    <a:pt x="867" y="448"/>
                  </a:cubicBezTo>
                  <a:cubicBezTo>
                    <a:pt x="776" y="476"/>
                    <a:pt x="681" y="488"/>
                    <a:pt x="590" y="493"/>
                  </a:cubicBezTo>
                  <a:cubicBezTo>
                    <a:pt x="587" y="493"/>
                    <a:pt x="584" y="493"/>
                    <a:pt x="580" y="493"/>
                  </a:cubicBezTo>
                  <a:cubicBezTo>
                    <a:pt x="498" y="493"/>
                    <a:pt x="405" y="479"/>
                    <a:pt x="320" y="458"/>
                  </a:cubicBezTo>
                  <a:cubicBezTo>
                    <a:pt x="254" y="441"/>
                    <a:pt x="181" y="414"/>
                    <a:pt x="138" y="378"/>
                  </a:cubicBezTo>
                  <a:lnTo>
                    <a:pt x="138" y="378"/>
                  </a:lnTo>
                  <a:cubicBezTo>
                    <a:pt x="305" y="249"/>
                    <a:pt x="524" y="162"/>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8"/>
            <p:cNvSpPr/>
            <p:nvPr/>
          </p:nvSpPr>
          <p:spPr>
            <a:xfrm>
              <a:off x="6245921" y="2700739"/>
              <a:ext cx="22707" cy="19574"/>
            </a:xfrm>
            <a:custGeom>
              <a:rect b="b" l="l" r="r" t="t"/>
              <a:pathLst>
                <a:path extrusionOk="0" h="1087" w="1261">
                  <a:moveTo>
                    <a:pt x="706" y="1"/>
                  </a:moveTo>
                  <a:lnTo>
                    <a:pt x="706" y="1"/>
                  </a:lnTo>
                  <a:cubicBezTo>
                    <a:pt x="588" y="57"/>
                    <a:pt x="486" y="139"/>
                    <a:pt x="375" y="203"/>
                  </a:cubicBezTo>
                  <a:cubicBezTo>
                    <a:pt x="272" y="273"/>
                    <a:pt x="161" y="340"/>
                    <a:pt x="44" y="356"/>
                  </a:cubicBezTo>
                  <a:cubicBezTo>
                    <a:pt x="38" y="357"/>
                    <a:pt x="30" y="361"/>
                    <a:pt x="24" y="365"/>
                  </a:cubicBezTo>
                  <a:cubicBezTo>
                    <a:pt x="5" y="379"/>
                    <a:pt x="1" y="406"/>
                    <a:pt x="16" y="425"/>
                  </a:cubicBezTo>
                  <a:lnTo>
                    <a:pt x="17" y="426"/>
                  </a:lnTo>
                  <a:cubicBezTo>
                    <a:pt x="114" y="556"/>
                    <a:pt x="272" y="594"/>
                    <a:pt x="410" y="606"/>
                  </a:cubicBezTo>
                  <a:cubicBezTo>
                    <a:pt x="428" y="607"/>
                    <a:pt x="447" y="607"/>
                    <a:pt x="465" y="607"/>
                  </a:cubicBezTo>
                  <a:cubicBezTo>
                    <a:pt x="543" y="607"/>
                    <a:pt x="621" y="599"/>
                    <a:pt x="697" y="578"/>
                  </a:cubicBezTo>
                  <a:lnTo>
                    <a:pt x="697" y="578"/>
                  </a:lnTo>
                  <a:cubicBezTo>
                    <a:pt x="661" y="644"/>
                    <a:pt x="616" y="714"/>
                    <a:pt x="583" y="786"/>
                  </a:cubicBezTo>
                  <a:cubicBezTo>
                    <a:pt x="559" y="847"/>
                    <a:pt x="516" y="903"/>
                    <a:pt x="540" y="1004"/>
                  </a:cubicBezTo>
                  <a:cubicBezTo>
                    <a:pt x="560" y="1060"/>
                    <a:pt x="618" y="1081"/>
                    <a:pt x="654" y="1085"/>
                  </a:cubicBezTo>
                  <a:cubicBezTo>
                    <a:pt x="666" y="1086"/>
                    <a:pt x="677" y="1087"/>
                    <a:pt x="687" y="1087"/>
                  </a:cubicBezTo>
                  <a:cubicBezTo>
                    <a:pt x="712" y="1087"/>
                    <a:pt x="734" y="1083"/>
                    <a:pt x="762" y="1076"/>
                  </a:cubicBezTo>
                  <a:cubicBezTo>
                    <a:pt x="901" y="1033"/>
                    <a:pt x="997" y="941"/>
                    <a:pt x="1081" y="845"/>
                  </a:cubicBezTo>
                  <a:cubicBezTo>
                    <a:pt x="1158" y="745"/>
                    <a:pt x="1233" y="634"/>
                    <a:pt x="1260" y="509"/>
                  </a:cubicBezTo>
                  <a:lnTo>
                    <a:pt x="1260" y="509"/>
                  </a:lnTo>
                  <a:cubicBezTo>
                    <a:pt x="1209" y="626"/>
                    <a:pt x="1129" y="724"/>
                    <a:pt x="1040" y="809"/>
                  </a:cubicBezTo>
                  <a:cubicBezTo>
                    <a:pt x="954" y="893"/>
                    <a:pt x="849" y="973"/>
                    <a:pt x="744" y="993"/>
                  </a:cubicBezTo>
                  <a:cubicBezTo>
                    <a:pt x="731" y="996"/>
                    <a:pt x="717" y="997"/>
                    <a:pt x="704" y="997"/>
                  </a:cubicBezTo>
                  <a:cubicBezTo>
                    <a:pt x="663" y="997"/>
                    <a:pt x="627" y="984"/>
                    <a:pt x="632" y="974"/>
                  </a:cubicBezTo>
                  <a:cubicBezTo>
                    <a:pt x="623" y="949"/>
                    <a:pt x="648" y="885"/>
                    <a:pt x="676" y="835"/>
                  </a:cubicBezTo>
                  <a:cubicBezTo>
                    <a:pt x="731" y="725"/>
                    <a:pt x="808" y="635"/>
                    <a:pt x="858" y="491"/>
                  </a:cubicBezTo>
                  <a:cubicBezTo>
                    <a:pt x="863" y="479"/>
                    <a:pt x="863" y="465"/>
                    <a:pt x="855" y="449"/>
                  </a:cubicBezTo>
                  <a:cubicBezTo>
                    <a:pt x="846" y="431"/>
                    <a:pt x="826" y="421"/>
                    <a:pt x="806" y="421"/>
                  </a:cubicBezTo>
                  <a:cubicBezTo>
                    <a:pt x="798" y="421"/>
                    <a:pt x="790" y="422"/>
                    <a:pt x="782" y="426"/>
                  </a:cubicBezTo>
                  <a:lnTo>
                    <a:pt x="776" y="430"/>
                  </a:lnTo>
                  <a:cubicBezTo>
                    <a:pt x="682" y="479"/>
                    <a:pt x="564" y="501"/>
                    <a:pt x="449" y="501"/>
                  </a:cubicBezTo>
                  <a:cubicBezTo>
                    <a:pt x="438" y="501"/>
                    <a:pt x="427" y="501"/>
                    <a:pt x="415" y="501"/>
                  </a:cubicBezTo>
                  <a:cubicBezTo>
                    <a:pt x="316" y="498"/>
                    <a:pt x="214" y="475"/>
                    <a:pt x="138" y="422"/>
                  </a:cubicBezTo>
                  <a:lnTo>
                    <a:pt x="138" y="422"/>
                  </a:lnTo>
                  <a:cubicBezTo>
                    <a:pt x="242" y="381"/>
                    <a:pt x="329" y="317"/>
                    <a:pt x="410" y="251"/>
                  </a:cubicBezTo>
                  <a:cubicBezTo>
                    <a:pt x="509" y="167"/>
                    <a:pt x="601" y="77"/>
                    <a:pt x="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8"/>
            <p:cNvSpPr/>
            <p:nvPr/>
          </p:nvSpPr>
          <p:spPr>
            <a:xfrm>
              <a:off x="6286276" y="2699550"/>
              <a:ext cx="35169" cy="27569"/>
            </a:xfrm>
            <a:custGeom>
              <a:rect b="b" l="l" r="r" t="t"/>
              <a:pathLst>
                <a:path extrusionOk="0" h="1531" w="1953">
                  <a:moveTo>
                    <a:pt x="1385" y="0"/>
                  </a:moveTo>
                  <a:cubicBezTo>
                    <a:pt x="1465" y="118"/>
                    <a:pt x="1529" y="247"/>
                    <a:pt x="1626" y="356"/>
                  </a:cubicBezTo>
                  <a:cubicBezTo>
                    <a:pt x="1673" y="414"/>
                    <a:pt x="1732" y="460"/>
                    <a:pt x="1782" y="508"/>
                  </a:cubicBezTo>
                  <a:cubicBezTo>
                    <a:pt x="1821" y="549"/>
                    <a:pt x="1862" y="593"/>
                    <a:pt x="1880" y="639"/>
                  </a:cubicBezTo>
                  <a:lnTo>
                    <a:pt x="1880" y="639"/>
                  </a:lnTo>
                  <a:cubicBezTo>
                    <a:pt x="1843" y="645"/>
                    <a:pt x="1805" y="647"/>
                    <a:pt x="1768" y="647"/>
                  </a:cubicBezTo>
                  <a:cubicBezTo>
                    <a:pt x="1585" y="647"/>
                    <a:pt x="1400" y="585"/>
                    <a:pt x="1237" y="504"/>
                  </a:cubicBezTo>
                  <a:cubicBezTo>
                    <a:pt x="1231" y="500"/>
                    <a:pt x="1223" y="498"/>
                    <a:pt x="1215" y="498"/>
                  </a:cubicBezTo>
                  <a:cubicBezTo>
                    <a:pt x="1210" y="498"/>
                    <a:pt x="1204" y="499"/>
                    <a:pt x="1199" y="501"/>
                  </a:cubicBezTo>
                  <a:cubicBezTo>
                    <a:pt x="1174" y="510"/>
                    <a:pt x="1163" y="538"/>
                    <a:pt x="1171" y="561"/>
                  </a:cubicBezTo>
                  <a:cubicBezTo>
                    <a:pt x="1231" y="718"/>
                    <a:pt x="1348" y="831"/>
                    <a:pt x="1406" y="956"/>
                  </a:cubicBezTo>
                  <a:lnTo>
                    <a:pt x="1406" y="956"/>
                  </a:lnTo>
                  <a:cubicBezTo>
                    <a:pt x="1305" y="938"/>
                    <a:pt x="1206" y="916"/>
                    <a:pt x="1111" y="883"/>
                  </a:cubicBezTo>
                  <a:cubicBezTo>
                    <a:pt x="997" y="844"/>
                    <a:pt x="881" y="784"/>
                    <a:pt x="837" y="694"/>
                  </a:cubicBezTo>
                  <a:lnTo>
                    <a:pt x="837" y="694"/>
                  </a:lnTo>
                  <a:cubicBezTo>
                    <a:pt x="836" y="693"/>
                    <a:pt x="836" y="692"/>
                    <a:pt x="836" y="691"/>
                  </a:cubicBezTo>
                  <a:lnTo>
                    <a:pt x="835" y="691"/>
                  </a:lnTo>
                  <a:lnTo>
                    <a:pt x="835" y="691"/>
                  </a:lnTo>
                  <a:cubicBezTo>
                    <a:pt x="834" y="689"/>
                    <a:pt x="833" y="687"/>
                    <a:pt x="832" y="685"/>
                  </a:cubicBezTo>
                  <a:cubicBezTo>
                    <a:pt x="824" y="663"/>
                    <a:pt x="803" y="649"/>
                    <a:pt x="779" y="649"/>
                  </a:cubicBezTo>
                  <a:cubicBezTo>
                    <a:pt x="775" y="649"/>
                    <a:pt x="770" y="650"/>
                    <a:pt x="765" y="651"/>
                  </a:cubicBezTo>
                  <a:cubicBezTo>
                    <a:pt x="736" y="660"/>
                    <a:pt x="718" y="691"/>
                    <a:pt x="726" y="721"/>
                  </a:cubicBezTo>
                  <a:cubicBezTo>
                    <a:pt x="726" y="723"/>
                    <a:pt x="727" y="725"/>
                    <a:pt x="727" y="727"/>
                  </a:cubicBezTo>
                  <a:lnTo>
                    <a:pt x="727" y="727"/>
                  </a:lnTo>
                  <a:lnTo>
                    <a:pt x="727" y="727"/>
                  </a:lnTo>
                  <a:cubicBezTo>
                    <a:pt x="727" y="728"/>
                    <a:pt x="728" y="729"/>
                    <a:pt x="728" y="729"/>
                  </a:cubicBezTo>
                  <a:lnTo>
                    <a:pt x="728" y="729"/>
                  </a:lnTo>
                  <a:cubicBezTo>
                    <a:pt x="766" y="871"/>
                    <a:pt x="775" y="1022"/>
                    <a:pt x="777" y="1174"/>
                  </a:cubicBezTo>
                  <a:lnTo>
                    <a:pt x="777" y="1174"/>
                  </a:lnTo>
                  <a:cubicBezTo>
                    <a:pt x="732" y="1132"/>
                    <a:pt x="690" y="1088"/>
                    <a:pt x="653" y="1041"/>
                  </a:cubicBezTo>
                  <a:cubicBezTo>
                    <a:pt x="591" y="965"/>
                    <a:pt x="549" y="878"/>
                    <a:pt x="521" y="782"/>
                  </a:cubicBezTo>
                  <a:cubicBezTo>
                    <a:pt x="515" y="764"/>
                    <a:pt x="499" y="749"/>
                    <a:pt x="480" y="747"/>
                  </a:cubicBezTo>
                  <a:cubicBezTo>
                    <a:pt x="478" y="746"/>
                    <a:pt x="476" y="746"/>
                    <a:pt x="474" y="746"/>
                  </a:cubicBezTo>
                  <a:cubicBezTo>
                    <a:pt x="451" y="746"/>
                    <a:pt x="429" y="764"/>
                    <a:pt x="427" y="789"/>
                  </a:cubicBezTo>
                  <a:cubicBezTo>
                    <a:pt x="412" y="913"/>
                    <a:pt x="387" y="1039"/>
                    <a:pt x="346" y="1157"/>
                  </a:cubicBezTo>
                  <a:cubicBezTo>
                    <a:pt x="308" y="1265"/>
                    <a:pt x="260" y="1372"/>
                    <a:pt x="186" y="1457"/>
                  </a:cubicBezTo>
                  <a:lnTo>
                    <a:pt x="186" y="1457"/>
                  </a:lnTo>
                  <a:cubicBezTo>
                    <a:pt x="146" y="1418"/>
                    <a:pt x="121" y="1357"/>
                    <a:pt x="100" y="1298"/>
                  </a:cubicBezTo>
                  <a:cubicBezTo>
                    <a:pt x="76" y="1228"/>
                    <a:pt x="60" y="1153"/>
                    <a:pt x="48" y="1080"/>
                  </a:cubicBezTo>
                  <a:cubicBezTo>
                    <a:pt x="25" y="929"/>
                    <a:pt x="17" y="776"/>
                    <a:pt x="11" y="622"/>
                  </a:cubicBezTo>
                  <a:lnTo>
                    <a:pt x="11" y="622"/>
                  </a:lnTo>
                  <a:cubicBezTo>
                    <a:pt x="5" y="776"/>
                    <a:pt x="0" y="929"/>
                    <a:pt x="12" y="1081"/>
                  </a:cubicBezTo>
                  <a:cubicBezTo>
                    <a:pt x="19" y="1158"/>
                    <a:pt x="30" y="1235"/>
                    <a:pt x="48" y="1311"/>
                  </a:cubicBezTo>
                  <a:cubicBezTo>
                    <a:pt x="68" y="1386"/>
                    <a:pt x="96" y="1466"/>
                    <a:pt x="167" y="1525"/>
                  </a:cubicBezTo>
                  <a:cubicBezTo>
                    <a:pt x="173" y="1529"/>
                    <a:pt x="180" y="1531"/>
                    <a:pt x="187" y="1531"/>
                  </a:cubicBezTo>
                  <a:cubicBezTo>
                    <a:pt x="194" y="1531"/>
                    <a:pt x="201" y="1528"/>
                    <a:pt x="207" y="1523"/>
                  </a:cubicBezTo>
                  <a:lnTo>
                    <a:pt x="208" y="1521"/>
                  </a:lnTo>
                  <a:cubicBezTo>
                    <a:pt x="308" y="1427"/>
                    <a:pt x="372" y="1305"/>
                    <a:pt x="421" y="1182"/>
                  </a:cubicBezTo>
                  <a:cubicBezTo>
                    <a:pt x="448" y="1112"/>
                    <a:pt x="470" y="1039"/>
                    <a:pt x="488" y="966"/>
                  </a:cubicBezTo>
                  <a:lnTo>
                    <a:pt x="488" y="966"/>
                  </a:lnTo>
                  <a:cubicBezTo>
                    <a:pt x="511" y="1013"/>
                    <a:pt x="538" y="1059"/>
                    <a:pt x="570" y="1101"/>
                  </a:cubicBezTo>
                  <a:cubicBezTo>
                    <a:pt x="638" y="1191"/>
                    <a:pt x="719" y="1262"/>
                    <a:pt x="795" y="1332"/>
                  </a:cubicBezTo>
                  <a:cubicBezTo>
                    <a:pt x="804" y="1339"/>
                    <a:pt x="818" y="1345"/>
                    <a:pt x="831" y="1345"/>
                  </a:cubicBezTo>
                  <a:cubicBezTo>
                    <a:pt x="859" y="1345"/>
                    <a:pt x="882" y="1321"/>
                    <a:pt x="882" y="1292"/>
                  </a:cubicBezTo>
                  <a:cubicBezTo>
                    <a:pt x="883" y="1160"/>
                    <a:pt x="885" y="1025"/>
                    <a:pt x="871" y="890"/>
                  </a:cubicBezTo>
                  <a:lnTo>
                    <a:pt x="871" y="890"/>
                  </a:lnTo>
                  <a:cubicBezTo>
                    <a:pt x="875" y="893"/>
                    <a:pt x="879" y="896"/>
                    <a:pt x="883" y="899"/>
                  </a:cubicBezTo>
                  <a:cubicBezTo>
                    <a:pt x="945" y="936"/>
                    <a:pt x="1011" y="964"/>
                    <a:pt x="1076" y="986"/>
                  </a:cubicBezTo>
                  <a:cubicBezTo>
                    <a:pt x="1209" y="1028"/>
                    <a:pt x="1344" y="1052"/>
                    <a:pt x="1475" y="1071"/>
                  </a:cubicBezTo>
                  <a:lnTo>
                    <a:pt x="1478" y="1071"/>
                  </a:lnTo>
                  <a:cubicBezTo>
                    <a:pt x="1485" y="1071"/>
                    <a:pt x="1492" y="1071"/>
                    <a:pt x="1498" y="1070"/>
                  </a:cubicBezTo>
                  <a:cubicBezTo>
                    <a:pt x="1525" y="1063"/>
                    <a:pt x="1540" y="1035"/>
                    <a:pt x="1533" y="1010"/>
                  </a:cubicBezTo>
                  <a:cubicBezTo>
                    <a:pt x="1491" y="854"/>
                    <a:pt x="1390" y="745"/>
                    <a:pt x="1317" y="634"/>
                  </a:cubicBezTo>
                  <a:lnTo>
                    <a:pt x="1317" y="634"/>
                  </a:lnTo>
                  <a:cubicBezTo>
                    <a:pt x="1393" y="661"/>
                    <a:pt x="1471" y="682"/>
                    <a:pt x="1550" y="696"/>
                  </a:cubicBezTo>
                  <a:cubicBezTo>
                    <a:pt x="1612" y="708"/>
                    <a:pt x="1676" y="715"/>
                    <a:pt x="1740" y="715"/>
                  </a:cubicBezTo>
                  <a:cubicBezTo>
                    <a:pt x="1802" y="715"/>
                    <a:pt x="1864" y="708"/>
                    <a:pt x="1925" y="692"/>
                  </a:cubicBezTo>
                  <a:lnTo>
                    <a:pt x="1928" y="692"/>
                  </a:lnTo>
                  <a:cubicBezTo>
                    <a:pt x="1944" y="688"/>
                    <a:pt x="1952" y="673"/>
                    <a:pt x="1950" y="657"/>
                  </a:cubicBezTo>
                  <a:cubicBezTo>
                    <a:pt x="1930" y="571"/>
                    <a:pt x="1869" y="519"/>
                    <a:pt x="1816" y="472"/>
                  </a:cubicBezTo>
                  <a:cubicBezTo>
                    <a:pt x="1758" y="425"/>
                    <a:pt x="1700" y="386"/>
                    <a:pt x="1652" y="334"/>
                  </a:cubicBezTo>
                  <a:cubicBezTo>
                    <a:pt x="1549" y="236"/>
                    <a:pt x="1475" y="112"/>
                    <a:pt x="1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8"/>
            <p:cNvSpPr/>
            <p:nvPr/>
          </p:nvSpPr>
          <p:spPr>
            <a:xfrm>
              <a:off x="6202865" y="2725211"/>
              <a:ext cx="44857" cy="20871"/>
            </a:xfrm>
            <a:custGeom>
              <a:rect b="b" l="l" r="r" t="t"/>
              <a:pathLst>
                <a:path extrusionOk="0" h="1159" w="2491">
                  <a:moveTo>
                    <a:pt x="1020" y="0"/>
                  </a:moveTo>
                  <a:cubicBezTo>
                    <a:pt x="1010" y="0"/>
                    <a:pt x="999" y="5"/>
                    <a:pt x="992" y="13"/>
                  </a:cubicBezTo>
                  <a:cubicBezTo>
                    <a:pt x="873" y="171"/>
                    <a:pt x="739" y="320"/>
                    <a:pt x="572" y="423"/>
                  </a:cubicBezTo>
                  <a:cubicBezTo>
                    <a:pt x="456" y="496"/>
                    <a:pt x="321" y="534"/>
                    <a:pt x="184" y="534"/>
                  </a:cubicBezTo>
                  <a:cubicBezTo>
                    <a:pt x="123" y="534"/>
                    <a:pt x="61" y="527"/>
                    <a:pt x="1" y="511"/>
                  </a:cubicBezTo>
                  <a:lnTo>
                    <a:pt x="1" y="511"/>
                  </a:lnTo>
                  <a:cubicBezTo>
                    <a:pt x="75" y="535"/>
                    <a:pt x="154" y="548"/>
                    <a:pt x="233" y="548"/>
                  </a:cubicBezTo>
                  <a:cubicBezTo>
                    <a:pt x="357" y="548"/>
                    <a:pt x="481" y="518"/>
                    <a:pt x="593" y="458"/>
                  </a:cubicBezTo>
                  <a:cubicBezTo>
                    <a:pt x="703" y="402"/>
                    <a:pt x="800" y="325"/>
                    <a:pt x="887" y="238"/>
                  </a:cubicBezTo>
                  <a:lnTo>
                    <a:pt x="887" y="238"/>
                  </a:lnTo>
                  <a:cubicBezTo>
                    <a:pt x="800" y="399"/>
                    <a:pt x="696" y="553"/>
                    <a:pt x="603" y="716"/>
                  </a:cubicBezTo>
                  <a:lnTo>
                    <a:pt x="602" y="719"/>
                  </a:lnTo>
                  <a:cubicBezTo>
                    <a:pt x="601" y="721"/>
                    <a:pt x="599" y="726"/>
                    <a:pt x="597" y="730"/>
                  </a:cubicBezTo>
                  <a:cubicBezTo>
                    <a:pt x="592" y="755"/>
                    <a:pt x="608" y="781"/>
                    <a:pt x="633" y="787"/>
                  </a:cubicBezTo>
                  <a:cubicBezTo>
                    <a:pt x="668" y="795"/>
                    <a:pt x="702" y="799"/>
                    <a:pt x="735" y="799"/>
                  </a:cubicBezTo>
                  <a:cubicBezTo>
                    <a:pt x="858" y="799"/>
                    <a:pt x="970" y="747"/>
                    <a:pt x="1069" y="693"/>
                  </a:cubicBezTo>
                  <a:cubicBezTo>
                    <a:pt x="1121" y="664"/>
                    <a:pt x="1170" y="632"/>
                    <a:pt x="1215" y="595"/>
                  </a:cubicBezTo>
                  <a:lnTo>
                    <a:pt x="1215" y="595"/>
                  </a:lnTo>
                  <a:cubicBezTo>
                    <a:pt x="1145" y="737"/>
                    <a:pt x="1048" y="875"/>
                    <a:pt x="982" y="1035"/>
                  </a:cubicBezTo>
                  <a:lnTo>
                    <a:pt x="978" y="1041"/>
                  </a:lnTo>
                  <a:cubicBezTo>
                    <a:pt x="970" y="1072"/>
                    <a:pt x="988" y="1102"/>
                    <a:pt x="1018" y="1110"/>
                  </a:cubicBezTo>
                  <a:cubicBezTo>
                    <a:pt x="1056" y="1120"/>
                    <a:pt x="1094" y="1125"/>
                    <a:pt x="1132" y="1125"/>
                  </a:cubicBezTo>
                  <a:cubicBezTo>
                    <a:pt x="1204" y="1125"/>
                    <a:pt x="1275" y="1108"/>
                    <a:pt x="1339" y="1081"/>
                  </a:cubicBezTo>
                  <a:cubicBezTo>
                    <a:pt x="1437" y="1038"/>
                    <a:pt x="1520" y="973"/>
                    <a:pt x="1594" y="902"/>
                  </a:cubicBezTo>
                  <a:cubicBezTo>
                    <a:pt x="1677" y="817"/>
                    <a:pt x="1749" y="722"/>
                    <a:pt x="1808" y="619"/>
                  </a:cubicBezTo>
                  <a:lnTo>
                    <a:pt x="1808" y="619"/>
                  </a:lnTo>
                  <a:cubicBezTo>
                    <a:pt x="1794" y="783"/>
                    <a:pt x="1769" y="951"/>
                    <a:pt x="1777" y="1123"/>
                  </a:cubicBezTo>
                  <a:lnTo>
                    <a:pt x="1777" y="1125"/>
                  </a:lnTo>
                  <a:cubicBezTo>
                    <a:pt x="1777" y="1143"/>
                    <a:pt x="1794" y="1158"/>
                    <a:pt x="1811" y="1158"/>
                  </a:cubicBezTo>
                  <a:cubicBezTo>
                    <a:pt x="1892" y="1158"/>
                    <a:pt x="1957" y="1123"/>
                    <a:pt x="2016" y="1088"/>
                  </a:cubicBezTo>
                  <a:cubicBezTo>
                    <a:pt x="2074" y="1052"/>
                    <a:pt x="2127" y="1007"/>
                    <a:pt x="2175" y="959"/>
                  </a:cubicBezTo>
                  <a:cubicBezTo>
                    <a:pt x="2253" y="877"/>
                    <a:pt x="2326" y="789"/>
                    <a:pt x="2376" y="687"/>
                  </a:cubicBezTo>
                  <a:lnTo>
                    <a:pt x="2376" y="687"/>
                  </a:lnTo>
                  <a:cubicBezTo>
                    <a:pt x="2396" y="826"/>
                    <a:pt x="2478" y="947"/>
                    <a:pt x="2456" y="1088"/>
                  </a:cubicBezTo>
                  <a:cubicBezTo>
                    <a:pt x="2491" y="929"/>
                    <a:pt x="2389" y="778"/>
                    <a:pt x="2402" y="628"/>
                  </a:cubicBezTo>
                  <a:lnTo>
                    <a:pt x="2402" y="628"/>
                  </a:lnTo>
                  <a:cubicBezTo>
                    <a:pt x="2402" y="628"/>
                    <a:pt x="2402" y="627"/>
                    <a:pt x="2402" y="627"/>
                  </a:cubicBezTo>
                  <a:lnTo>
                    <a:pt x="2402" y="626"/>
                  </a:lnTo>
                  <a:lnTo>
                    <a:pt x="2402" y="626"/>
                  </a:lnTo>
                  <a:cubicBezTo>
                    <a:pt x="2402" y="625"/>
                    <a:pt x="2402" y="623"/>
                    <a:pt x="2402" y="622"/>
                  </a:cubicBezTo>
                  <a:cubicBezTo>
                    <a:pt x="2403" y="615"/>
                    <a:pt x="2400" y="609"/>
                    <a:pt x="2394" y="605"/>
                  </a:cubicBezTo>
                  <a:cubicBezTo>
                    <a:pt x="2392" y="605"/>
                    <a:pt x="2390" y="605"/>
                    <a:pt x="2388" y="605"/>
                  </a:cubicBezTo>
                  <a:cubicBezTo>
                    <a:pt x="2382" y="605"/>
                    <a:pt x="2376" y="607"/>
                    <a:pt x="2373" y="614"/>
                  </a:cubicBezTo>
                  <a:lnTo>
                    <a:pt x="2372" y="615"/>
                  </a:lnTo>
                  <a:cubicBezTo>
                    <a:pt x="2318" y="730"/>
                    <a:pt x="2228" y="830"/>
                    <a:pt x="2134" y="915"/>
                  </a:cubicBezTo>
                  <a:cubicBezTo>
                    <a:pt x="2050" y="991"/>
                    <a:pt x="1947" y="1067"/>
                    <a:pt x="1847" y="1081"/>
                  </a:cubicBezTo>
                  <a:lnTo>
                    <a:pt x="1847" y="1081"/>
                  </a:lnTo>
                  <a:cubicBezTo>
                    <a:pt x="1848" y="849"/>
                    <a:pt x="1916" y="616"/>
                    <a:pt x="1909" y="368"/>
                  </a:cubicBezTo>
                  <a:cubicBezTo>
                    <a:pt x="1907" y="348"/>
                    <a:pt x="1895" y="330"/>
                    <a:pt x="1875" y="324"/>
                  </a:cubicBezTo>
                  <a:cubicBezTo>
                    <a:pt x="1870" y="322"/>
                    <a:pt x="1865" y="321"/>
                    <a:pt x="1860" y="321"/>
                  </a:cubicBezTo>
                  <a:cubicBezTo>
                    <a:pt x="1840" y="321"/>
                    <a:pt x="1821" y="334"/>
                    <a:pt x="1814" y="353"/>
                  </a:cubicBezTo>
                  <a:lnTo>
                    <a:pt x="1814" y="354"/>
                  </a:lnTo>
                  <a:cubicBezTo>
                    <a:pt x="1754" y="530"/>
                    <a:pt x="1650" y="695"/>
                    <a:pt x="1518" y="825"/>
                  </a:cubicBezTo>
                  <a:cubicBezTo>
                    <a:pt x="1411" y="931"/>
                    <a:pt x="1272" y="1013"/>
                    <a:pt x="1134" y="1013"/>
                  </a:cubicBezTo>
                  <a:cubicBezTo>
                    <a:pt x="1126" y="1013"/>
                    <a:pt x="1119" y="1012"/>
                    <a:pt x="1111" y="1012"/>
                  </a:cubicBezTo>
                  <a:lnTo>
                    <a:pt x="1111" y="1012"/>
                  </a:lnTo>
                  <a:cubicBezTo>
                    <a:pt x="1204" y="822"/>
                    <a:pt x="1344" y="637"/>
                    <a:pt x="1394" y="402"/>
                  </a:cubicBezTo>
                  <a:lnTo>
                    <a:pt x="1394" y="402"/>
                  </a:lnTo>
                  <a:cubicBezTo>
                    <a:pt x="1394" y="401"/>
                    <a:pt x="1395" y="401"/>
                    <a:pt x="1395" y="400"/>
                  </a:cubicBezTo>
                  <a:lnTo>
                    <a:pt x="1395" y="400"/>
                  </a:lnTo>
                  <a:lnTo>
                    <a:pt x="1395" y="400"/>
                  </a:lnTo>
                  <a:cubicBezTo>
                    <a:pt x="1396" y="392"/>
                    <a:pt x="1397" y="385"/>
                    <a:pt x="1399" y="378"/>
                  </a:cubicBezTo>
                  <a:cubicBezTo>
                    <a:pt x="1404" y="358"/>
                    <a:pt x="1395" y="336"/>
                    <a:pt x="1375" y="324"/>
                  </a:cubicBezTo>
                  <a:cubicBezTo>
                    <a:pt x="1367" y="319"/>
                    <a:pt x="1357" y="316"/>
                    <a:pt x="1347" y="316"/>
                  </a:cubicBezTo>
                  <a:cubicBezTo>
                    <a:pt x="1329" y="316"/>
                    <a:pt x="1312" y="324"/>
                    <a:pt x="1302" y="340"/>
                  </a:cubicBezTo>
                  <a:lnTo>
                    <a:pt x="1300" y="341"/>
                  </a:lnTo>
                  <a:cubicBezTo>
                    <a:pt x="1232" y="447"/>
                    <a:pt x="1127" y="538"/>
                    <a:pt x="1013" y="604"/>
                  </a:cubicBezTo>
                  <a:cubicBezTo>
                    <a:pt x="923" y="658"/>
                    <a:pt x="819" y="700"/>
                    <a:pt x="724" y="700"/>
                  </a:cubicBezTo>
                  <a:cubicBezTo>
                    <a:pt x="722" y="700"/>
                    <a:pt x="721" y="700"/>
                    <a:pt x="719" y="700"/>
                  </a:cubicBezTo>
                  <a:lnTo>
                    <a:pt x="719" y="700"/>
                  </a:lnTo>
                  <a:cubicBezTo>
                    <a:pt x="835" y="490"/>
                    <a:pt x="967" y="280"/>
                    <a:pt x="1052" y="46"/>
                  </a:cubicBezTo>
                  <a:cubicBezTo>
                    <a:pt x="1057" y="32"/>
                    <a:pt x="1053" y="14"/>
                    <a:pt x="1040" y="6"/>
                  </a:cubicBezTo>
                  <a:cubicBezTo>
                    <a:pt x="1034" y="2"/>
                    <a:pt x="1027" y="0"/>
                    <a:pt x="1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8"/>
            <p:cNvSpPr/>
            <p:nvPr/>
          </p:nvSpPr>
          <p:spPr>
            <a:xfrm>
              <a:off x="6314242" y="2724473"/>
              <a:ext cx="25319" cy="17503"/>
            </a:xfrm>
            <a:custGeom>
              <a:rect b="b" l="l" r="r" t="t"/>
              <a:pathLst>
                <a:path extrusionOk="0" h="972" w="1406">
                  <a:moveTo>
                    <a:pt x="953" y="0"/>
                  </a:moveTo>
                  <a:lnTo>
                    <a:pt x="953" y="0"/>
                  </a:lnTo>
                  <a:cubicBezTo>
                    <a:pt x="1040" y="258"/>
                    <a:pt x="1132" y="517"/>
                    <a:pt x="1277" y="754"/>
                  </a:cubicBezTo>
                  <a:lnTo>
                    <a:pt x="1277" y="754"/>
                  </a:lnTo>
                  <a:cubicBezTo>
                    <a:pt x="1139" y="732"/>
                    <a:pt x="1005" y="683"/>
                    <a:pt x="889" y="608"/>
                  </a:cubicBezTo>
                  <a:cubicBezTo>
                    <a:pt x="750" y="516"/>
                    <a:pt x="645" y="380"/>
                    <a:pt x="601" y="224"/>
                  </a:cubicBezTo>
                  <a:cubicBezTo>
                    <a:pt x="597" y="207"/>
                    <a:pt x="584" y="193"/>
                    <a:pt x="568" y="186"/>
                  </a:cubicBezTo>
                  <a:cubicBezTo>
                    <a:pt x="561" y="183"/>
                    <a:pt x="553" y="182"/>
                    <a:pt x="546" y="182"/>
                  </a:cubicBezTo>
                  <a:cubicBezTo>
                    <a:pt x="524" y="182"/>
                    <a:pt x="503" y="196"/>
                    <a:pt x="494" y="218"/>
                  </a:cubicBezTo>
                  <a:cubicBezTo>
                    <a:pt x="446" y="339"/>
                    <a:pt x="446" y="462"/>
                    <a:pt x="445" y="579"/>
                  </a:cubicBezTo>
                  <a:cubicBezTo>
                    <a:pt x="445" y="633"/>
                    <a:pt x="446" y="686"/>
                    <a:pt x="446" y="739"/>
                  </a:cubicBezTo>
                  <a:lnTo>
                    <a:pt x="446" y="739"/>
                  </a:lnTo>
                  <a:cubicBezTo>
                    <a:pt x="345" y="561"/>
                    <a:pt x="239" y="391"/>
                    <a:pt x="219" y="193"/>
                  </a:cubicBezTo>
                  <a:lnTo>
                    <a:pt x="219" y="190"/>
                  </a:lnTo>
                  <a:cubicBezTo>
                    <a:pt x="218" y="180"/>
                    <a:pt x="211" y="169"/>
                    <a:pt x="200" y="165"/>
                  </a:cubicBezTo>
                  <a:cubicBezTo>
                    <a:pt x="196" y="164"/>
                    <a:pt x="192" y="163"/>
                    <a:pt x="188" y="163"/>
                  </a:cubicBezTo>
                  <a:cubicBezTo>
                    <a:pt x="176" y="163"/>
                    <a:pt x="166" y="170"/>
                    <a:pt x="161" y="183"/>
                  </a:cubicBezTo>
                  <a:cubicBezTo>
                    <a:pt x="99" y="363"/>
                    <a:pt x="49" y="544"/>
                    <a:pt x="1" y="726"/>
                  </a:cubicBezTo>
                  <a:cubicBezTo>
                    <a:pt x="59" y="586"/>
                    <a:pt x="114" y="444"/>
                    <a:pt x="174" y="306"/>
                  </a:cubicBezTo>
                  <a:lnTo>
                    <a:pt x="174" y="306"/>
                  </a:lnTo>
                  <a:cubicBezTo>
                    <a:pt x="217" y="539"/>
                    <a:pt x="348" y="746"/>
                    <a:pt x="444" y="943"/>
                  </a:cubicBezTo>
                  <a:cubicBezTo>
                    <a:pt x="451" y="956"/>
                    <a:pt x="464" y="968"/>
                    <a:pt x="481" y="971"/>
                  </a:cubicBezTo>
                  <a:cubicBezTo>
                    <a:pt x="484" y="972"/>
                    <a:pt x="487" y="972"/>
                    <a:pt x="489" y="972"/>
                  </a:cubicBezTo>
                  <a:cubicBezTo>
                    <a:pt x="514" y="972"/>
                    <a:pt x="534" y="953"/>
                    <a:pt x="538" y="929"/>
                  </a:cubicBezTo>
                  <a:cubicBezTo>
                    <a:pt x="556" y="809"/>
                    <a:pt x="550" y="692"/>
                    <a:pt x="552" y="579"/>
                  </a:cubicBezTo>
                  <a:cubicBezTo>
                    <a:pt x="554" y="524"/>
                    <a:pt x="557" y="469"/>
                    <a:pt x="563" y="416"/>
                  </a:cubicBezTo>
                  <a:lnTo>
                    <a:pt x="563" y="416"/>
                  </a:lnTo>
                  <a:cubicBezTo>
                    <a:pt x="629" y="529"/>
                    <a:pt x="724" y="623"/>
                    <a:pt x="833" y="691"/>
                  </a:cubicBezTo>
                  <a:cubicBezTo>
                    <a:pt x="990" y="791"/>
                    <a:pt x="1174" y="844"/>
                    <a:pt x="1357" y="844"/>
                  </a:cubicBezTo>
                  <a:lnTo>
                    <a:pt x="1361" y="844"/>
                  </a:lnTo>
                  <a:cubicBezTo>
                    <a:pt x="1369" y="844"/>
                    <a:pt x="1378" y="843"/>
                    <a:pt x="1385" y="837"/>
                  </a:cubicBezTo>
                  <a:cubicBezTo>
                    <a:pt x="1403" y="822"/>
                    <a:pt x="1405" y="797"/>
                    <a:pt x="1392" y="780"/>
                  </a:cubicBezTo>
                  <a:cubicBezTo>
                    <a:pt x="1212" y="545"/>
                    <a:pt x="1089" y="269"/>
                    <a:pt x="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8"/>
            <p:cNvSpPr/>
            <p:nvPr/>
          </p:nvSpPr>
          <p:spPr>
            <a:xfrm>
              <a:off x="6237278" y="2764881"/>
              <a:ext cx="41831" cy="19178"/>
            </a:xfrm>
            <a:custGeom>
              <a:rect b="b" l="l" r="r" t="t"/>
              <a:pathLst>
                <a:path extrusionOk="0" h="1065" w="2323">
                  <a:moveTo>
                    <a:pt x="573" y="1"/>
                  </a:moveTo>
                  <a:lnTo>
                    <a:pt x="573" y="1"/>
                  </a:lnTo>
                  <a:cubicBezTo>
                    <a:pt x="420" y="179"/>
                    <a:pt x="212" y="290"/>
                    <a:pt x="12" y="415"/>
                  </a:cubicBezTo>
                  <a:cubicBezTo>
                    <a:pt x="4" y="421"/>
                    <a:pt x="1" y="433"/>
                    <a:pt x="5" y="443"/>
                  </a:cubicBezTo>
                  <a:lnTo>
                    <a:pt x="7" y="446"/>
                  </a:lnTo>
                  <a:cubicBezTo>
                    <a:pt x="45" y="526"/>
                    <a:pt x="129" y="585"/>
                    <a:pt x="218" y="595"/>
                  </a:cubicBezTo>
                  <a:cubicBezTo>
                    <a:pt x="239" y="598"/>
                    <a:pt x="259" y="599"/>
                    <a:pt x="280" y="599"/>
                  </a:cubicBezTo>
                  <a:cubicBezTo>
                    <a:pt x="347" y="599"/>
                    <a:pt x="412" y="585"/>
                    <a:pt x="474" y="566"/>
                  </a:cubicBezTo>
                  <a:cubicBezTo>
                    <a:pt x="560" y="537"/>
                    <a:pt x="642" y="501"/>
                    <a:pt x="718" y="453"/>
                  </a:cubicBezTo>
                  <a:lnTo>
                    <a:pt x="718" y="453"/>
                  </a:lnTo>
                  <a:cubicBezTo>
                    <a:pt x="687" y="519"/>
                    <a:pt x="659" y="587"/>
                    <a:pt x="633" y="656"/>
                  </a:cubicBezTo>
                  <a:cubicBezTo>
                    <a:pt x="608" y="729"/>
                    <a:pt x="584" y="801"/>
                    <a:pt x="577" y="884"/>
                  </a:cubicBezTo>
                  <a:cubicBezTo>
                    <a:pt x="578" y="922"/>
                    <a:pt x="563" y="985"/>
                    <a:pt x="636" y="1033"/>
                  </a:cubicBezTo>
                  <a:cubicBezTo>
                    <a:pt x="655" y="1044"/>
                    <a:pt x="655" y="1041"/>
                    <a:pt x="668" y="1046"/>
                  </a:cubicBezTo>
                  <a:cubicBezTo>
                    <a:pt x="683" y="1050"/>
                    <a:pt x="699" y="1053"/>
                    <a:pt x="711" y="1053"/>
                  </a:cubicBezTo>
                  <a:cubicBezTo>
                    <a:pt x="735" y="1053"/>
                    <a:pt x="760" y="1051"/>
                    <a:pt x="782" y="1044"/>
                  </a:cubicBezTo>
                  <a:cubicBezTo>
                    <a:pt x="953" y="976"/>
                    <a:pt x="1034" y="839"/>
                    <a:pt x="1123" y="717"/>
                  </a:cubicBezTo>
                  <a:cubicBezTo>
                    <a:pt x="1151" y="673"/>
                    <a:pt x="1178" y="630"/>
                    <a:pt x="1204" y="585"/>
                  </a:cubicBezTo>
                  <a:lnTo>
                    <a:pt x="1204" y="585"/>
                  </a:lnTo>
                  <a:cubicBezTo>
                    <a:pt x="1201" y="628"/>
                    <a:pt x="1199" y="672"/>
                    <a:pt x="1199" y="714"/>
                  </a:cubicBezTo>
                  <a:cubicBezTo>
                    <a:pt x="1199" y="788"/>
                    <a:pt x="1202" y="859"/>
                    <a:pt x="1220" y="939"/>
                  </a:cubicBezTo>
                  <a:cubicBezTo>
                    <a:pt x="1233" y="975"/>
                    <a:pt x="1244" y="1027"/>
                    <a:pt x="1309" y="1058"/>
                  </a:cubicBezTo>
                  <a:cubicBezTo>
                    <a:pt x="1324" y="1062"/>
                    <a:pt x="1338" y="1064"/>
                    <a:pt x="1351" y="1064"/>
                  </a:cubicBezTo>
                  <a:cubicBezTo>
                    <a:pt x="1397" y="1064"/>
                    <a:pt x="1433" y="1039"/>
                    <a:pt x="1456" y="1020"/>
                  </a:cubicBezTo>
                  <a:cubicBezTo>
                    <a:pt x="1577" y="907"/>
                    <a:pt x="1629" y="776"/>
                    <a:pt x="1690" y="647"/>
                  </a:cubicBezTo>
                  <a:cubicBezTo>
                    <a:pt x="1722" y="573"/>
                    <a:pt x="1751" y="498"/>
                    <a:pt x="1776" y="422"/>
                  </a:cubicBezTo>
                  <a:lnTo>
                    <a:pt x="1776" y="422"/>
                  </a:lnTo>
                  <a:cubicBezTo>
                    <a:pt x="1788" y="494"/>
                    <a:pt x="1802" y="566"/>
                    <a:pt x="1821" y="636"/>
                  </a:cubicBezTo>
                  <a:cubicBezTo>
                    <a:pt x="1838" y="701"/>
                    <a:pt x="1858" y="769"/>
                    <a:pt x="1897" y="831"/>
                  </a:cubicBezTo>
                  <a:cubicBezTo>
                    <a:pt x="1915" y="863"/>
                    <a:pt x="1940" y="895"/>
                    <a:pt x="1985" y="911"/>
                  </a:cubicBezTo>
                  <a:cubicBezTo>
                    <a:pt x="1991" y="913"/>
                    <a:pt x="1998" y="914"/>
                    <a:pt x="2006" y="914"/>
                  </a:cubicBezTo>
                  <a:cubicBezTo>
                    <a:pt x="2024" y="914"/>
                    <a:pt x="2044" y="908"/>
                    <a:pt x="2057" y="899"/>
                  </a:cubicBezTo>
                  <a:cubicBezTo>
                    <a:pt x="2075" y="886"/>
                    <a:pt x="2089" y="871"/>
                    <a:pt x="2099" y="857"/>
                  </a:cubicBezTo>
                  <a:cubicBezTo>
                    <a:pt x="2179" y="735"/>
                    <a:pt x="2207" y="603"/>
                    <a:pt x="2242" y="474"/>
                  </a:cubicBezTo>
                  <a:cubicBezTo>
                    <a:pt x="2273" y="343"/>
                    <a:pt x="2297" y="211"/>
                    <a:pt x="2323" y="80"/>
                  </a:cubicBezTo>
                  <a:lnTo>
                    <a:pt x="2323" y="80"/>
                  </a:lnTo>
                  <a:cubicBezTo>
                    <a:pt x="2289" y="210"/>
                    <a:pt x="2256" y="339"/>
                    <a:pt x="2216" y="467"/>
                  </a:cubicBezTo>
                  <a:cubicBezTo>
                    <a:pt x="2175" y="592"/>
                    <a:pt x="2133" y="725"/>
                    <a:pt x="2058" y="824"/>
                  </a:cubicBezTo>
                  <a:cubicBezTo>
                    <a:pt x="2040" y="844"/>
                    <a:pt x="2026" y="856"/>
                    <a:pt x="2012" y="856"/>
                  </a:cubicBezTo>
                  <a:cubicBezTo>
                    <a:pt x="2009" y="856"/>
                    <a:pt x="2007" y="855"/>
                    <a:pt x="2004" y="854"/>
                  </a:cubicBezTo>
                  <a:cubicBezTo>
                    <a:pt x="1984" y="847"/>
                    <a:pt x="1964" y="824"/>
                    <a:pt x="1950" y="800"/>
                  </a:cubicBezTo>
                  <a:cubicBezTo>
                    <a:pt x="1920" y="747"/>
                    <a:pt x="1902" y="684"/>
                    <a:pt x="1887" y="620"/>
                  </a:cubicBezTo>
                  <a:cubicBezTo>
                    <a:pt x="1858" y="491"/>
                    <a:pt x="1848" y="362"/>
                    <a:pt x="1830" y="226"/>
                  </a:cubicBezTo>
                  <a:cubicBezTo>
                    <a:pt x="1829" y="210"/>
                    <a:pt x="1817" y="194"/>
                    <a:pt x="1801" y="191"/>
                  </a:cubicBezTo>
                  <a:cubicBezTo>
                    <a:pt x="1796" y="189"/>
                    <a:pt x="1792" y="188"/>
                    <a:pt x="1787" y="188"/>
                  </a:cubicBezTo>
                  <a:cubicBezTo>
                    <a:pt x="1770" y="188"/>
                    <a:pt x="1755" y="199"/>
                    <a:pt x="1748" y="218"/>
                  </a:cubicBezTo>
                  <a:lnTo>
                    <a:pt x="1747" y="221"/>
                  </a:lnTo>
                  <a:cubicBezTo>
                    <a:pt x="1710" y="351"/>
                    <a:pt x="1654" y="481"/>
                    <a:pt x="1600" y="607"/>
                  </a:cubicBezTo>
                  <a:cubicBezTo>
                    <a:pt x="1543" y="728"/>
                    <a:pt x="1478" y="860"/>
                    <a:pt x="1391" y="940"/>
                  </a:cubicBezTo>
                  <a:cubicBezTo>
                    <a:pt x="1368" y="953"/>
                    <a:pt x="1356" y="962"/>
                    <a:pt x="1349" y="962"/>
                  </a:cubicBezTo>
                  <a:cubicBezTo>
                    <a:pt x="1339" y="962"/>
                    <a:pt x="1336" y="947"/>
                    <a:pt x="1322" y="911"/>
                  </a:cubicBezTo>
                  <a:cubicBezTo>
                    <a:pt x="1308" y="852"/>
                    <a:pt x="1307" y="783"/>
                    <a:pt x="1308" y="717"/>
                  </a:cubicBezTo>
                  <a:cubicBezTo>
                    <a:pt x="1309" y="578"/>
                    <a:pt x="1328" y="448"/>
                    <a:pt x="1339" y="296"/>
                  </a:cubicBezTo>
                  <a:cubicBezTo>
                    <a:pt x="1342" y="273"/>
                    <a:pt x="1328" y="251"/>
                    <a:pt x="1307" y="240"/>
                  </a:cubicBezTo>
                  <a:cubicBezTo>
                    <a:pt x="1299" y="237"/>
                    <a:pt x="1292" y="236"/>
                    <a:pt x="1284" y="236"/>
                  </a:cubicBezTo>
                  <a:cubicBezTo>
                    <a:pt x="1262" y="236"/>
                    <a:pt x="1242" y="248"/>
                    <a:pt x="1233" y="269"/>
                  </a:cubicBezTo>
                  <a:lnTo>
                    <a:pt x="1232" y="275"/>
                  </a:lnTo>
                  <a:cubicBezTo>
                    <a:pt x="1176" y="405"/>
                    <a:pt x="1109" y="537"/>
                    <a:pt x="1032" y="658"/>
                  </a:cubicBezTo>
                  <a:cubicBezTo>
                    <a:pt x="954" y="775"/>
                    <a:pt x="860" y="905"/>
                    <a:pt x="752" y="946"/>
                  </a:cubicBezTo>
                  <a:cubicBezTo>
                    <a:pt x="738" y="951"/>
                    <a:pt x="726" y="951"/>
                    <a:pt x="714" y="951"/>
                  </a:cubicBezTo>
                  <a:cubicBezTo>
                    <a:pt x="714" y="952"/>
                    <a:pt x="713" y="952"/>
                    <a:pt x="712" y="952"/>
                  </a:cubicBezTo>
                  <a:cubicBezTo>
                    <a:pt x="709" y="952"/>
                    <a:pt x="707" y="951"/>
                    <a:pt x="705" y="951"/>
                  </a:cubicBezTo>
                  <a:cubicBezTo>
                    <a:pt x="704" y="951"/>
                    <a:pt x="703" y="951"/>
                    <a:pt x="702" y="951"/>
                  </a:cubicBezTo>
                  <a:lnTo>
                    <a:pt x="684" y="944"/>
                  </a:lnTo>
                  <a:lnTo>
                    <a:pt x="684" y="944"/>
                  </a:lnTo>
                  <a:cubicBezTo>
                    <a:pt x="682" y="938"/>
                    <a:pt x="675" y="916"/>
                    <a:pt x="678" y="893"/>
                  </a:cubicBezTo>
                  <a:cubicBezTo>
                    <a:pt x="683" y="829"/>
                    <a:pt x="703" y="758"/>
                    <a:pt x="726" y="690"/>
                  </a:cubicBezTo>
                  <a:cubicBezTo>
                    <a:pt x="775" y="557"/>
                    <a:pt x="834" y="415"/>
                    <a:pt x="905" y="298"/>
                  </a:cubicBezTo>
                  <a:lnTo>
                    <a:pt x="906" y="296"/>
                  </a:lnTo>
                  <a:cubicBezTo>
                    <a:pt x="918" y="279"/>
                    <a:pt x="915" y="255"/>
                    <a:pt x="898" y="240"/>
                  </a:cubicBezTo>
                  <a:cubicBezTo>
                    <a:pt x="890" y="234"/>
                    <a:pt x="881" y="231"/>
                    <a:pt x="871" y="231"/>
                  </a:cubicBezTo>
                  <a:cubicBezTo>
                    <a:pt x="858" y="231"/>
                    <a:pt x="845" y="236"/>
                    <a:pt x="836" y="246"/>
                  </a:cubicBezTo>
                  <a:cubicBezTo>
                    <a:pt x="836" y="246"/>
                    <a:pt x="835" y="247"/>
                    <a:pt x="835" y="247"/>
                  </a:cubicBezTo>
                  <a:lnTo>
                    <a:pt x="835" y="247"/>
                  </a:lnTo>
                  <a:lnTo>
                    <a:pt x="834" y="246"/>
                  </a:lnTo>
                  <a:cubicBezTo>
                    <a:pt x="831" y="250"/>
                    <a:pt x="829" y="253"/>
                    <a:pt x="826" y="257"/>
                  </a:cubicBezTo>
                  <a:lnTo>
                    <a:pt x="826" y="257"/>
                  </a:lnTo>
                  <a:cubicBezTo>
                    <a:pt x="732" y="365"/>
                    <a:pt x="593" y="451"/>
                    <a:pt x="454" y="503"/>
                  </a:cubicBezTo>
                  <a:cubicBezTo>
                    <a:pt x="393" y="523"/>
                    <a:pt x="329" y="539"/>
                    <a:pt x="267" y="539"/>
                  </a:cubicBezTo>
                  <a:cubicBezTo>
                    <a:pt x="254" y="539"/>
                    <a:pt x="241" y="538"/>
                    <a:pt x="228" y="537"/>
                  </a:cubicBezTo>
                  <a:cubicBezTo>
                    <a:pt x="160" y="530"/>
                    <a:pt x="99" y="498"/>
                    <a:pt x="59" y="442"/>
                  </a:cubicBezTo>
                  <a:lnTo>
                    <a:pt x="59" y="442"/>
                  </a:lnTo>
                  <a:cubicBezTo>
                    <a:pt x="240" y="308"/>
                    <a:pt x="436" y="183"/>
                    <a:pt x="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8"/>
            <p:cNvSpPr/>
            <p:nvPr/>
          </p:nvSpPr>
          <p:spPr>
            <a:xfrm>
              <a:off x="6297981" y="2758237"/>
              <a:ext cx="11633" cy="14532"/>
            </a:xfrm>
            <a:custGeom>
              <a:rect b="b" l="l" r="r" t="t"/>
              <a:pathLst>
                <a:path extrusionOk="0" h="807" w="646">
                  <a:moveTo>
                    <a:pt x="625" y="0"/>
                  </a:moveTo>
                  <a:lnTo>
                    <a:pt x="625" y="0"/>
                  </a:lnTo>
                  <a:cubicBezTo>
                    <a:pt x="613" y="63"/>
                    <a:pt x="603" y="124"/>
                    <a:pt x="585" y="186"/>
                  </a:cubicBezTo>
                  <a:lnTo>
                    <a:pt x="537" y="368"/>
                  </a:lnTo>
                  <a:cubicBezTo>
                    <a:pt x="507" y="470"/>
                    <a:pt x="479" y="574"/>
                    <a:pt x="460" y="682"/>
                  </a:cubicBezTo>
                  <a:lnTo>
                    <a:pt x="460" y="682"/>
                  </a:lnTo>
                  <a:cubicBezTo>
                    <a:pt x="361" y="646"/>
                    <a:pt x="272" y="550"/>
                    <a:pt x="202" y="450"/>
                  </a:cubicBezTo>
                  <a:cubicBezTo>
                    <a:pt x="118" y="332"/>
                    <a:pt x="52" y="194"/>
                    <a:pt x="23" y="44"/>
                  </a:cubicBezTo>
                  <a:lnTo>
                    <a:pt x="23" y="44"/>
                  </a:lnTo>
                  <a:cubicBezTo>
                    <a:pt x="1" y="200"/>
                    <a:pt x="50" y="358"/>
                    <a:pt x="119" y="499"/>
                  </a:cubicBezTo>
                  <a:cubicBezTo>
                    <a:pt x="159" y="569"/>
                    <a:pt x="205" y="637"/>
                    <a:pt x="267" y="694"/>
                  </a:cubicBezTo>
                  <a:cubicBezTo>
                    <a:pt x="327" y="749"/>
                    <a:pt x="405" y="799"/>
                    <a:pt x="501" y="806"/>
                  </a:cubicBezTo>
                  <a:lnTo>
                    <a:pt x="502" y="806"/>
                  </a:lnTo>
                  <a:cubicBezTo>
                    <a:pt x="503" y="806"/>
                    <a:pt x="504" y="806"/>
                    <a:pt x="504" y="806"/>
                  </a:cubicBezTo>
                  <a:cubicBezTo>
                    <a:pt x="533" y="806"/>
                    <a:pt x="558" y="785"/>
                    <a:pt x="561" y="756"/>
                  </a:cubicBezTo>
                  <a:cubicBezTo>
                    <a:pt x="573" y="634"/>
                    <a:pt x="601" y="511"/>
                    <a:pt x="617" y="385"/>
                  </a:cubicBezTo>
                  <a:cubicBezTo>
                    <a:pt x="635" y="259"/>
                    <a:pt x="646" y="129"/>
                    <a:pt x="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8"/>
            <p:cNvSpPr/>
            <p:nvPr/>
          </p:nvSpPr>
          <p:spPr>
            <a:xfrm>
              <a:off x="6192349" y="2782673"/>
              <a:ext cx="41543" cy="19718"/>
            </a:xfrm>
            <a:custGeom>
              <a:rect b="b" l="l" r="r" t="t"/>
              <a:pathLst>
                <a:path extrusionOk="0" h="1095" w="2307">
                  <a:moveTo>
                    <a:pt x="684" y="1"/>
                  </a:moveTo>
                  <a:cubicBezTo>
                    <a:pt x="609" y="76"/>
                    <a:pt x="534" y="150"/>
                    <a:pt x="453" y="216"/>
                  </a:cubicBezTo>
                  <a:lnTo>
                    <a:pt x="454" y="215"/>
                  </a:lnTo>
                  <a:lnTo>
                    <a:pt x="454" y="215"/>
                  </a:lnTo>
                  <a:cubicBezTo>
                    <a:pt x="381" y="267"/>
                    <a:pt x="296" y="302"/>
                    <a:pt x="214" y="349"/>
                  </a:cubicBezTo>
                  <a:cubicBezTo>
                    <a:pt x="135" y="393"/>
                    <a:pt x="51" y="455"/>
                    <a:pt x="7" y="549"/>
                  </a:cubicBezTo>
                  <a:lnTo>
                    <a:pt x="7" y="550"/>
                  </a:lnTo>
                  <a:cubicBezTo>
                    <a:pt x="0" y="566"/>
                    <a:pt x="7" y="585"/>
                    <a:pt x="24" y="593"/>
                  </a:cubicBezTo>
                  <a:cubicBezTo>
                    <a:pt x="192" y="664"/>
                    <a:pt x="369" y="689"/>
                    <a:pt x="547" y="689"/>
                  </a:cubicBezTo>
                  <a:cubicBezTo>
                    <a:pt x="594" y="689"/>
                    <a:pt x="642" y="687"/>
                    <a:pt x="690" y="684"/>
                  </a:cubicBezTo>
                  <a:cubicBezTo>
                    <a:pt x="790" y="674"/>
                    <a:pt x="889" y="654"/>
                    <a:pt x="987" y="617"/>
                  </a:cubicBezTo>
                  <a:lnTo>
                    <a:pt x="987" y="617"/>
                  </a:lnTo>
                  <a:cubicBezTo>
                    <a:pt x="924" y="711"/>
                    <a:pt x="865" y="807"/>
                    <a:pt x="811" y="906"/>
                  </a:cubicBezTo>
                  <a:cubicBezTo>
                    <a:pt x="808" y="912"/>
                    <a:pt x="806" y="918"/>
                    <a:pt x="805" y="924"/>
                  </a:cubicBezTo>
                  <a:cubicBezTo>
                    <a:pt x="799" y="955"/>
                    <a:pt x="819" y="984"/>
                    <a:pt x="850" y="990"/>
                  </a:cubicBezTo>
                  <a:cubicBezTo>
                    <a:pt x="871" y="994"/>
                    <a:pt x="891" y="996"/>
                    <a:pt x="912" y="996"/>
                  </a:cubicBezTo>
                  <a:cubicBezTo>
                    <a:pt x="995" y="996"/>
                    <a:pt x="1074" y="968"/>
                    <a:pt x="1141" y="934"/>
                  </a:cubicBezTo>
                  <a:cubicBezTo>
                    <a:pt x="1226" y="890"/>
                    <a:pt x="1298" y="837"/>
                    <a:pt x="1372" y="794"/>
                  </a:cubicBezTo>
                  <a:lnTo>
                    <a:pt x="1375" y="790"/>
                  </a:lnTo>
                  <a:cubicBezTo>
                    <a:pt x="1436" y="747"/>
                    <a:pt x="1512" y="713"/>
                    <a:pt x="1588" y="674"/>
                  </a:cubicBezTo>
                  <a:cubicBezTo>
                    <a:pt x="1592" y="671"/>
                    <a:pt x="1597" y="669"/>
                    <a:pt x="1602" y="666"/>
                  </a:cubicBezTo>
                  <a:lnTo>
                    <a:pt x="1602" y="666"/>
                  </a:lnTo>
                  <a:cubicBezTo>
                    <a:pt x="1593" y="691"/>
                    <a:pt x="1586" y="716"/>
                    <a:pt x="1577" y="740"/>
                  </a:cubicBezTo>
                  <a:cubicBezTo>
                    <a:pt x="1548" y="842"/>
                    <a:pt x="1527" y="946"/>
                    <a:pt x="1510" y="1047"/>
                  </a:cubicBezTo>
                  <a:lnTo>
                    <a:pt x="1510" y="1050"/>
                  </a:lnTo>
                  <a:cubicBezTo>
                    <a:pt x="1507" y="1067"/>
                    <a:pt x="1519" y="1083"/>
                    <a:pt x="1537" y="1087"/>
                  </a:cubicBezTo>
                  <a:cubicBezTo>
                    <a:pt x="1563" y="1092"/>
                    <a:pt x="1588" y="1095"/>
                    <a:pt x="1613" y="1095"/>
                  </a:cubicBezTo>
                  <a:cubicBezTo>
                    <a:pt x="1752" y="1095"/>
                    <a:pt x="1879" y="1022"/>
                    <a:pt x="1981" y="945"/>
                  </a:cubicBezTo>
                  <a:cubicBezTo>
                    <a:pt x="2103" y="849"/>
                    <a:pt x="2207" y="736"/>
                    <a:pt x="2306" y="620"/>
                  </a:cubicBezTo>
                  <a:lnTo>
                    <a:pt x="2306" y="620"/>
                  </a:lnTo>
                  <a:cubicBezTo>
                    <a:pt x="2195" y="724"/>
                    <a:pt x="2084" y="829"/>
                    <a:pt x="1958" y="912"/>
                  </a:cubicBezTo>
                  <a:cubicBezTo>
                    <a:pt x="1858" y="977"/>
                    <a:pt x="1742" y="1031"/>
                    <a:pt x="1629" y="1031"/>
                  </a:cubicBezTo>
                  <a:cubicBezTo>
                    <a:pt x="1614" y="1031"/>
                    <a:pt x="1599" y="1030"/>
                    <a:pt x="1584" y="1028"/>
                  </a:cubicBezTo>
                  <a:lnTo>
                    <a:pt x="1584" y="1028"/>
                  </a:lnTo>
                  <a:cubicBezTo>
                    <a:pt x="1605" y="939"/>
                    <a:pt x="1628" y="849"/>
                    <a:pt x="1656" y="764"/>
                  </a:cubicBezTo>
                  <a:cubicBezTo>
                    <a:pt x="1683" y="690"/>
                    <a:pt x="1714" y="611"/>
                    <a:pt x="1757" y="555"/>
                  </a:cubicBezTo>
                  <a:lnTo>
                    <a:pt x="1757" y="555"/>
                  </a:lnTo>
                  <a:cubicBezTo>
                    <a:pt x="1766" y="546"/>
                    <a:pt x="1776" y="535"/>
                    <a:pt x="1784" y="524"/>
                  </a:cubicBezTo>
                  <a:lnTo>
                    <a:pt x="1784" y="524"/>
                  </a:lnTo>
                  <a:cubicBezTo>
                    <a:pt x="1787" y="522"/>
                    <a:pt x="1790" y="519"/>
                    <a:pt x="1792" y="517"/>
                  </a:cubicBezTo>
                  <a:lnTo>
                    <a:pt x="1791" y="516"/>
                  </a:lnTo>
                  <a:lnTo>
                    <a:pt x="1791" y="516"/>
                  </a:lnTo>
                  <a:cubicBezTo>
                    <a:pt x="1794" y="512"/>
                    <a:pt x="1797" y="508"/>
                    <a:pt x="1799" y="504"/>
                  </a:cubicBezTo>
                  <a:lnTo>
                    <a:pt x="1802" y="502"/>
                  </a:lnTo>
                  <a:cubicBezTo>
                    <a:pt x="1813" y="484"/>
                    <a:pt x="1812" y="458"/>
                    <a:pt x="1796" y="442"/>
                  </a:cubicBezTo>
                  <a:cubicBezTo>
                    <a:pt x="1787" y="434"/>
                    <a:pt x="1775" y="429"/>
                    <a:pt x="1763" y="429"/>
                  </a:cubicBezTo>
                  <a:cubicBezTo>
                    <a:pt x="1751" y="429"/>
                    <a:pt x="1739" y="434"/>
                    <a:pt x="1729" y="442"/>
                  </a:cubicBezTo>
                  <a:cubicBezTo>
                    <a:pt x="1711" y="460"/>
                    <a:pt x="1696" y="478"/>
                    <a:pt x="1683" y="497"/>
                  </a:cubicBezTo>
                  <a:lnTo>
                    <a:pt x="1683" y="497"/>
                  </a:lnTo>
                  <a:cubicBezTo>
                    <a:pt x="1644" y="532"/>
                    <a:pt x="1594" y="560"/>
                    <a:pt x="1542" y="587"/>
                  </a:cubicBezTo>
                  <a:cubicBezTo>
                    <a:pt x="1471" y="623"/>
                    <a:pt x="1392" y="655"/>
                    <a:pt x="1316" y="708"/>
                  </a:cubicBezTo>
                  <a:lnTo>
                    <a:pt x="1320" y="705"/>
                  </a:lnTo>
                  <a:lnTo>
                    <a:pt x="1320" y="705"/>
                  </a:lnTo>
                  <a:cubicBezTo>
                    <a:pt x="1197" y="778"/>
                    <a:pt x="1077" y="865"/>
                    <a:pt x="958" y="881"/>
                  </a:cubicBezTo>
                  <a:lnTo>
                    <a:pt x="958" y="881"/>
                  </a:lnTo>
                  <a:cubicBezTo>
                    <a:pt x="1049" y="728"/>
                    <a:pt x="1146" y="579"/>
                    <a:pt x="1251" y="434"/>
                  </a:cubicBezTo>
                  <a:lnTo>
                    <a:pt x="1251" y="434"/>
                  </a:lnTo>
                  <a:cubicBezTo>
                    <a:pt x="1256" y="428"/>
                    <a:pt x="1260" y="422"/>
                    <a:pt x="1265" y="415"/>
                  </a:cubicBezTo>
                  <a:lnTo>
                    <a:pt x="1265" y="415"/>
                  </a:lnTo>
                  <a:cubicBezTo>
                    <a:pt x="1274" y="403"/>
                    <a:pt x="1282" y="391"/>
                    <a:pt x="1291" y="379"/>
                  </a:cubicBezTo>
                  <a:lnTo>
                    <a:pt x="1288" y="377"/>
                  </a:lnTo>
                  <a:lnTo>
                    <a:pt x="1288" y="377"/>
                  </a:lnTo>
                  <a:cubicBezTo>
                    <a:pt x="1290" y="374"/>
                    <a:pt x="1291" y="372"/>
                    <a:pt x="1292" y="369"/>
                  </a:cubicBezTo>
                  <a:cubicBezTo>
                    <a:pt x="1303" y="348"/>
                    <a:pt x="1297" y="319"/>
                    <a:pt x="1276" y="303"/>
                  </a:cubicBezTo>
                  <a:cubicBezTo>
                    <a:pt x="1267" y="297"/>
                    <a:pt x="1256" y="294"/>
                    <a:pt x="1246" y="294"/>
                  </a:cubicBezTo>
                  <a:cubicBezTo>
                    <a:pt x="1230" y="294"/>
                    <a:pt x="1214" y="301"/>
                    <a:pt x="1204" y="315"/>
                  </a:cubicBezTo>
                  <a:cubicBezTo>
                    <a:pt x="1174" y="354"/>
                    <a:pt x="1144" y="394"/>
                    <a:pt x="1115" y="434"/>
                  </a:cubicBezTo>
                  <a:lnTo>
                    <a:pt x="1115" y="434"/>
                  </a:lnTo>
                  <a:cubicBezTo>
                    <a:pt x="1005" y="528"/>
                    <a:pt x="838" y="574"/>
                    <a:pt x="684" y="593"/>
                  </a:cubicBezTo>
                  <a:cubicBezTo>
                    <a:pt x="617" y="601"/>
                    <a:pt x="549" y="605"/>
                    <a:pt x="481" y="605"/>
                  </a:cubicBezTo>
                  <a:cubicBezTo>
                    <a:pt x="346" y="605"/>
                    <a:pt x="210" y="588"/>
                    <a:pt x="86" y="547"/>
                  </a:cubicBezTo>
                  <a:lnTo>
                    <a:pt x="86" y="547"/>
                  </a:lnTo>
                  <a:cubicBezTo>
                    <a:pt x="163" y="411"/>
                    <a:pt x="342" y="349"/>
                    <a:pt x="475" y="239"/>
                  </a:cubicBezTo>
                  <a:lnTo>
                    <a:pt x="476" y="239"/>
                  </a:lnTo>
                  <a:cubicBezTo>
                    <a:pt x="549" y="163"/>
                    <a:pt x="616" y="83"/>
                    <a:pt x="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8"/>
            <p:cNvSpPr/>
            <p:nvPr/>
          </p:nvSpPr>
          <p:spPr>
            <a:xfrm>
              <a:off x="6240249" y="2792649"/>
              <a:ext cx="12569" cy="14082"/>
            </a:xfrm>
            <a:custGeom>
              <a:rect b="b" l="l" r="r" t="t"/>
              <a:pathLst>
                <a:path extrusionOk="0" h="782" w="698">
                  <a:moveTo>
                    <a:pt x="132" y="1"/>
                  </a:moveTo>
                  <a:lnTo>
                    <a:pt x="132" y="1"/>
                  </a:lnTo>
                  <a:cubicBezTo>
                    <a:pt x="109" y="134"/>
                    <a:pt x="52" y="253"/>
                    <a:pt x="26" y="390"/>
                  </a:cubicBezTo>
                  <a:cubicBezTo>
                    <a:pt x="10" y="455"/>
                    <a:pt x="0" y="530"/>
                    <a:pt x="16" y="606"/>
                  </a:cubicBezTo>
                  <a:cubicBezTo>
                    <a:pt x="18" y="636"/>
                    <a:pt x="33" y="683"/>
                    <a:pt x="58" y="719"/>
                  </a:cubicBezTo>
                  <a:cubicBezTo>
                    <a:pt x="77" y="753"/>
                    <a:pt x="129" y="782"/>
                    <a:pt x="174" y="782"/>
                  </a:cubicBezTo>
                  <a:cubicBezTo>
                    <a:pt x="183" y="782"/>
                    <a:pt x="193" y="780"/>
                    <a:pt x="201" y="777"/>
                  </a:cubicBezTo>
                  <a:cubicBezTo>
                    <a:pt x="295" y="752"/>
                    <a:pt x="341" y="697"/>
                    <a:pt x="391" y="648"/>
                  </a:cubicBezTo>
                  <a:cubicBezTo>
                    <a:pt x="437" y="595"/>
                    <a:pt x="482" y="541"/>
                    <a:pt x="517" y="483"/>
                  </a:cubicBezTo>
                  <a:cubicBezTo>
                    <a:pt x="589" y="369"/>
                    <a:pt x="653" y="249"/>
                    <a:pt x="698" y="121"/>
                  </a:cubicBezTo>
                  <a:lnTo>
                    <a:pt x="698" y="121"/>
                  </a:lnTo>
                  <a:cubicBezTo>
                    <a:pt x="612" y="227"/>
                    <a:pt x="532" y="331"/>
                    <a:pt x="447" y="432"/>
                  </a:cubicBezTo>
                  <a:cubicBezTo>
                    <a:pt x="401" y="479"/>
                    <a:pt x="360" y="530"/>
                    <a:pt x="313" y="573"/>
                  </a:cubicBezTo>
                  <a:cubicBezTo>
                    <a:pt x="269" y="615"/>
                    <a:pt x="215" y="659"/>
                    <a:pt x="178" y="666"/>
                  </a:cubicBezTo>
                  <a:cubicBezTo>
                    <a:pt x="172" y="668"/>
                    <a:pt x="168" y="669"/>
                    <a:pt x="165" y="669"/>
                  </a:cubicBezTo>
                  <a:cubicBezTo>
                    <a:pt x="158" y="669"/>
                    <a:pt x="155" y="665"/>
                    <a:pt x="146" y="655"/>
                  </a:cubicBezTo>
                  <a:cubicBezTo>
                    <a:pt x="135" y="636"/>
                    <a:pt x="127" y="618"/>
                    <a:pt x="120" y="583"/>
                  </a:cubicBezTo>
                  <a:cubicBezTo>
                    <a:pt x="103" y="530"/>
                    <a:pt x="108" y="467"/>
                    <a:pt x="110" y="402"/>
                  </a:cubicBezTo>
                  <a:cubicBezTo>
                    <a:pt x="120" y="274"/>
                    <a:pt x="157" y="138"/>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8"/>
            <p:cNvSpPr/>
            <p:nvPr/>
          </p:nvSpPr>
          <p:spPr>
            <a:xfrm>
              <a:off x="6306588" y="2784005"/>
              <a:ext cx="26345" cy="17539"/>
            </a:xfrm>
            <a:custGeom>
              <a:rect b="b" l="l" r="r" t="t"/>
              <a:pathLst>
                <a:path extrusionOk="0" h="974" w="1463">
                  <a:moveTo>
                    <a:pt x="1148" y="0"/>
                  </a:moveTo>
                  <a:cubicBezTo>
                    <a:pt x="1199" y="118"/>
                    <a:pt x="1251" y="234"/>
                    <a:pt x="1296" y="352"/>
                  </a:cubicBezTo>
                  <a:cubicBezTo>
                    <a:pt x="1332" y="455"/>
                    <a:pt x="1374" y="562"/>
                    <a:pt x="1386" y="665"/>
                  </a:cubicBezTo>
                  <a:lnTo>
                    <a:pt x="1386" y="665"/>
                  </a:lnTo>
                  <a:cubicBezTo>
                    <a:pt x="1268" y="640"/>
                    <a:pt x="1153" y="566"/>
                    <a:pt x="1053" y="491"/>
                  </a:cubicBezTo>
                  <a:cubicBezTo>
                    <a:pt x="946" y="406"/>
                    <a:pt x="840" y="289"/>
                    <a:pt x="827" y="171"/>
                  </a:cubicBezTo>
                  <a:lnTo>
                    <a:pt x="827" y="166"/>
                  </a:lnTo>
                  <a:cubicBezTo>
                    <a:pt x="824" y="146"/>
                    <a:pt x="810" y="128"/>
                    <a:pt x="788" y="122"/>
                  </a:cubicBezTo>
                  <a:cubicBezTo>
                    <a:pt x="783" y="121"/>
                    <a:pt x="779" y="120"/>
                    <a:pt x="774" y="120"/>
                  </a:cubicBezTo>
                  <a:cubicBezTo>
                    <a:pt x="751" y="120"/>
                    <a:pt x="730" y="136"/>
                    <a:pt x="724" y="159"/>
                  </a:cubicBezTo>
                  <a:cubicBezTo>
                    <a:pt x="722" y="166"/>
                    <a:pt x="720" y="173"/>
                    <a:pt x="719" y="179"/>
                  </a:cubicBezTo>
                  <a:lnTo>
                    <a:pt x="719" y="179"/>
                  </a:lnTo>
                  <a:lnTo>
                    <a:pt x="718" y="179"/>
                  </a:lnTo>
                  <a:lnTo>
                    <a:pt x="718" y="179"/>
                  </a:lnTo>
                  <a:cubicBezTo>
                    <a:pt x="718" y="180"/>
                    <a:pt x="718" y="180"/>
                    <a:pt x="718" y="181"/>
                  </a:cubicBezTo>
                  <a:lnTo>
                    <a:pt x="718" y="181"/>
                  </a:lnTo>
                  <a:cubicBezTo>
                    <a:pt x="687" y="302"/>
                    <a:pt x="667" y="410"/>
                    <a:pt x="642" y="523"/>
                  </a:cubicBezTo>
                  <a:cubicBezTo>
                    <a:pt x="615" y="637"/>
                    <a:pt x="588" y="766"/>
                    <a:pt x="535" y="852"/>
                  </a:cubicBezTo>
                  <a:cubicBezTo>
                    <a:pt x="527" y="863"/>
                    <a:pt x="521" y="868"/>
                    <a:pt x="518" y="870"/>
                  </a:cubicBezTo>
                  <a:lnTo>
                    <a:pt x="518" y="870"/>
                  </a:lnTo>
                  <a:cubicBezTo>
                    <a:pt x="511" y="866"/>
                    <a:pt x="503" y="854"/>
                    <a:pt x="495" y="832"/>
                  </a:cubicBezTo>
                  <a:cubicBezTo>
                    <a:pt x="475" y="784"/>
                    <a:pt x="466" y="725"/>
                    <a:pt x="456" y="666"/>
                  </a:cubicBezTo>
                  <a:cubicBezTo>
                    <a:pt x="440" y="546"/>
                    <a:pt x="428" y="427"/>
                    <a:pt x="417" y="303"/>
                  </a:cubicBezTo>
                  <a:lnTo>
                    <a:pt x="417" y="301"/>
                  </a:lnTo>
                  <a:lnTo>
                    <a:pt x="415" y="297"/>
                  </a:lnTo>
                  <a:cubicBezTo>
                    <a:pt x="394" y="231"/>
                    <a:pt x="391" y="163"/>
                    <a:pt x="389" y="89"/>
                  </a:cubicBezTo>
                  <a:lnTo>
                    <a:pt x="389" y="88"/>
                  </a:lnTo>
                  <a:cubicBezTo>
                    <a:pt x="389" y="76"/>
                    <a:pt x="382" y="66"/>
                    <a:pt x="370" y="60"/>
                  </a:cubicBezTo>
                  <a:cubicBezTo>
                    <a:pt x="366" y="59"/>
                    <a:pt x="362" y="58"/>
                    <a:pt x="358" y="58"/>
                  </a:cubicBezTo>
                  <a:cubicBezTo>
                    <a:pt x="346" y="58"/>
                    <a:pt x="333" y="64"/>
                    <a:pt x="328" y="76"/>
                  </a:cubicBezTo>
                  <a:cubicBezTo>
                    <a:pt x="245" y="260"/>
                    <a:pt x="129" y="429"/>
                    <a:pt x="1" y="590"/>
                  </a:cubicBezTo>
                  <a:cubicBezTo>
                    <a:pt x="120" y="476"/>
                    <a:pt x="233" y="348"/>
                    <a:pt x="325" y="205"/>
                  </a:cubicBezTo>
                  <a:lnTo>
                    <a:pt x="325" y="205"/>
                  </a:lnTo>
                  <a:cubicBezTo>
                    <a:pt x="327" y="240"/>
                    <a:pt x="331" y="276"/>
                    <a:pt x="338" y="311"/>
                  </a:cubicBezTo>
                  <a:lnTo>
                    <a:pt x="338" y="311"/>
                  </a:lnTo>
                  <a:cubicBezTo>
                    <a:pt x="344" y="431"/>
                    <a:pt x="343" y="556"/>
                    <a:pt x="358" y="679"/>
                  </a:cubicBezTo>
                  <a:cubicBezTo>
                    <a:pt x="368" y="742"/>
                    <a:pt x="376" y="803"/>
                    <a:pt x="399" y="871"/>
                  </a:cubicBezTo>
                  <a:cubicBezTo>
                    <a:pt x="410" y="900"/>
                    <a:pt x="433" y="948"/>
                    <a:pt x="484" y="968"/>
                  </a:cubicBezTo>
                  <a:cubicBezTo>
                    <a:pt x="494" y="972"/>
                    <a:pt x="505" y="973"/>
                    <a:pt x="516" y="973"/>
                  </a:cubicBezTo>
                  <a:cubicBezTo>
                    <a:pt x="538" y="973"/>
                    <a:pt x="560" y="966"/>
                    <a:pt x="574" y="956"/>
                  </a:cubicBezTo>
                  <a:cubicBezTo>
                    <a:pt x="595" y="942"/>
                    <a:pt x="609" y="924"/>
                    <a:pt x="620" y="909"/>
                  </a:cubicBezTo>
                  <a:cubicBezTo>
                    <a:pt x="696" y="787"/>
                    <a:pt x="718" y="667"/>
                    <a:pt x="750" y="546"/>
                  </a:cubicBezTo>
                  <a:cubicBezTo>
                    <a:pt x="764" y="486"/>
                    <a:pt x="776" y="423"/>
                    <a:pt x="787" y="361"/>
                  </a:cubicBezTo>
                  <a:lnTo>
                    <a:pt x="787" y="361"/>
                  </a:lnTo>
                  <a:cubicBezTo>
                    <a:pt x="798" y="377"/>
                    <a:pt x="810" y="392"/>
                    <a:pt x="822" y="407"/>
                  </a:cubicBezTo>
                  <a:cubicBezTo>
                    <a:pt x="872" y="470"/>
                    <a:pt x="929" y="523"/>
                    <a:pt x="993" y="569"/>
                  </a:cubicBezTo>
                  <a:cubicBezTo>
                    <a:pt x="1053" y="616"/>
                    <a:pt x="1121" y="655"/>
                    <a:pt x="1192" y="686"/>
                  </a:cubicBezTo>
                  <a:cubicBezTo>
                    <a:pt x="1264" y="716"/>
                    <a:pt x="1338" y="743"/>
                    <a:pt x="1425" y="743"/>
                  </a:cubicBezTo>
                  <a:lnTo>
                    <a:pt x="1431" y="743"/>
                  </a:lnTo>
                  <a:cubicBezTo>
                    <a:pt x="1449" y="742"/>
                    <a:pt x="1462" y="725"/>
                    <a:pt x="1461" y="707"/>
                  </a:cubicBezTo>
                  <a:cubicBezTo>
                    <a:pt x="1448" y="563"/>
                    <a:pt x="1391" y="450"/>
                    <a:pt x="1336" y="335"/>
                  </a:cubicBezTo>
                  <a:cubicBezTo>
                    <a:pt x="1279" y="219"/>
                    <a:pt x="1216" y="107"/>
                    <a:pt x="1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8"/>
            <p:cNvSpPr/>
            <p:nvPr/>
          </p:nvSpPr>
          <p:spPr>
            <a:xfrm>
              <a:off x="6341829" y="2776514"/>
              <a:ext cx="41759" cy="21519"/>
            </a:xfrm>
            <a:custGeom>
              <a:rect b="b" l="l" r="r" t="t"/>
              <a:pathLst>
                <a:path extrusionOk="0" h="1195" w="2319">
                  <a:moveTo>
                    <a:pt x="1178" y="0"/>
                  </a:moveTo>
                  <a:cubicBezTo>
                    <a:pt x="1170" y="0"/>
                    <a:pt x="1163" y="2"/>
                    <a:pt x="1157" y="6"/>
                  </a:cubicBezTo>
                  <a:cubicBezTo>
                    <a:pt x="1137" y="18"/>
                    <a:pt x="1131" y="43"/>
                    <a:pt x="1143" y="62"/>
                  </a:cubicBezTo>
                  <a:cubicBezTo>
                    <a:pt x="1233" y="218"/>
                    <a:pt x="1350" y="333"/>
                    <a:pt x="1443" y="465"/>
                  </a:cubicBezTo>
                  <a:cubicBezTo>
                    <a:pt x="1488" y="527"/>
                    <a:pt x="1535" y="609"/>
                    <a:pt x="1530" y="651"/>
                  </a:cubicBezTo>
                  <a:cubicBezTo>
                    <a:pt x="1534" y="672"/>
                    <a:pt x="1472" y="687"/>
                    <a:pt x="1407" y="687"/>
                  </a:cubicBezTo>
                  <a:cubicBezTo>
                    <a:pt x="1394" y="687"/>
                    <a:pt x="1381" y="686"/>
                    <a:pt x="1368" y="685"/>
                  </a:cubicBezTo>
                  <a:cubicBezTo>
                    <a:pt x="1208" y="672"/>
                    <a:pt x="1047" y="641"/>
                    <a:pt x="895" y="593"/>
                  </a:cubicBezTo>
                  <a:cubicBezTo>
                    <a:pt x="746" y="541"/>
                    <a:pt x="601" y="468"/>
                    <a:pt x="507" y="347"/>
                  </a:cubicBezTo>
                  <a:cubicBezTo>
                    <a:pt x="496" y="335"/>
                    <a:pt x="481" y="327"/>
                    <a:pt x="465" y="327"/>
                  </a:cubicBezTo>
                  <a:cubicBezTo>
                    <a:pt x="459" y="327"/>
                    <a:pt x="453" y="328"/>
                    <a:pt x="448" y="330"/>
                  </a:cubicBezTo>
                  <a:cubicBezTo>
                    <a:pt x="421" y="339"/>
                    <a:pt x="408" y="370"/>
                    <a:pt x="419" y="395"/>
                  </a:cubicBezTo>
                  <a:cubicBezTo>
                    <a:pt x="518" y="654"/>
                    <a:pt x="697" y="868"/>
                    <a:pt x="733" y="1122"/>
                  </a:cubicBezTo>
                  <a:lnTo>
                    <a:pt x="733" y="1122"/>
                  </a:lnTo>
                  <a:cubicBezTo>
                    <a:pt x="723" y="1124"/>
                    <a:pt x="712" y="1125"/>
                    <a:pt x="700" y="1125"/>
                  </a:cubicBezTo>
                  <a:cubicBezTo>
                    <a:pt x="653" y="1125"/>
                    <a:pt x="599" y="1108"/>
                    <a:pt x="551" y="1088"/>
                  </a:cubicBezTo>
                  <a:cubicBezTo>
                    <a:pt x="478" y="1058"/>
                    <a:pt x="409" y="1018"/>
                    <a:pt x="344" y="972"/>
                  </a:cubicBezTo>
                  <a:cubicBezTo>
                    <a:pt x="276" y="927"/>
                    <a:pt x="215" y="878"/>
                    <a:pt x="156" y="822"/>
                  </a:cubicBezTo>
                  <a:cubicBezTo>
                    <a:pt x="99" y="767"/>
                    <a:pt x="40" y="710"/>
                    <a:pt x="0" y="638"/>
                  </a:cubicBezTo>
                  <a:lnTo>
                    <a:pt x="0" y="638"/>
                  </a:lnTo>
                  <a:cubicBezTo>
                    <a:pt x="69" y="787"/>
                    <a:pt x="193" y="902"/>
                    <a:pt x="317" y="1008"/>
                  </a:cubicBezTo>
                  <a:cubicBezTo>
                    <a:pt x="381" y="1059"/>
                    <a:pt x="450" y="1107"/>
                    <a:pt x="526" y="1143"/>
                  </a:cubicBezTo>
                  <a:cubicBezTo>
                    <a:pt x="580" y="1168"/>
                    <a:pt x="641" y="1195"/>
                    <a:pt x="708" y="1195"/>
                  </a:cubicBezTo>
                  <a:cubicBezTo>
                    <a:pt x="734" y="1195"/>
                    <a:pt x="760" y="1191"/>
                    <a:pt x="788" y="1182"/>
                  </a:cubicBezTo>
                  <a:cubicBezTo>
                    <a:pt x="801" y="1176"/>
                    <a:pt x="811" y="1163"/>
                    <a:pt x="810" y="1148"/>
                  </a:cubicBezTo>
                  <a:lnTo>
                    <a:pt x="810" y="1143"/>
                  </a:lnTo>
                  <a:cubicBezTo>
                    <a:pt x="804" y="996"/>
                    <a:pt x="752" y="856"/>
                    <a:pt x="691" y="728"/>
                  </a:cubicBezTo>
                  <a:cubicBezTo>
                    <a:pt x="666" y="677"/>
                    <a:pt x="640" y="627"/>
                    <a:pt x="615" y="577"/>
                  </a:cubicBezTo>
                  <a:lnTo>
                    <a:pt x="615" y="577"/>
                  </a:lnTo>
                  <a:cubicBezTo>
                    <a:pt x="692" y="627"/>
                    <a:pt x="777" y="664"/>
                    <a:pt x="860" y="693"/>
                  </a:cubicBezTo>
                  <a:cubicBezTo>
                    <a:pt x="1023" y="751"/>
                    <a:pt x="1192" y="779"/>
                    <a:pt x="1363" y="789"/>
                  </a:cubicBezTo>
                  <a:cubicBezTo>
                    <a:pt x="1375" y="790"/>
                    <a:pt x="1388" y="790"/>
                    <a:pt x="1400" y="790"/>
                  </a:cubicBezTo>
                  <a:cubicBezTo>
                    <a:pt x="1433" y="790"/>
                    <a:pt x="1467" y="788"/>
                    <a:pt x="1502" y="781"/>
                  </a:cubicBezTo>
                  <a:cubicBezTo>
                    <a:pt x="1546" y="774"/>
                    <a:pt x="1620" y="740"/>
                    <a:pt x="1634" y="664"/>
                  </a:cubicBezTo>
                  <a:cubicBezTo>
                    <a:pt x="1636" y="538"/>
                    <a:pt x="1570" y="476"/>
                    <a:pt x="1525" y="404"/>
                  </a:cubicBezTo>
                  <a:cubicBezTo>
                    <a:pt x="1465" y="321"/>
                    <a:pt x="1396" y="244"/>
                    <a:pt x="1333" y="169"/>
                  </a:cubicBezTo>
                  <a:lnTo>
                    <a:pt x="1333" y="169"/>
                  </a:lnTo>
                  <a:cubicBezTo>
                    <a:pt x="1456" y="228"/>
                    <a:pt x="1586" y="276"/>
                    <a:pt x="1724" y="301"/>
                  </a:cubicBezTo>
                  <a:cubicBezTo>
                    <a:pt x="1782" y="311"/>
                    <a:pt x="1840" y="315"/>
                    <a:pt x="1899" y="315"/>
                  </a:cubicBezTo>
                  <a:cubicBezTo>
                    <a:pt x="2045" y="315"/>
                    <a:pt x="2189" y="285"/>
                    <a:pt x="2318" y="224"/>
                  </a:cubicBezTo>
                  <a:lnTo>
                    <a:pt x="2318" y="224"/>
                  </a:lnTo>
                  <a:cubicBezTo>
                    <a:pt x="2205" y="261"/>
                    <a:pt x="2087" y="280"/>
                    <a:pt x="1970" y="280"/>
                  </a:cubicBezTo>
                  <a:cubicBezTo>
                    <a:pt x="1890" y="280"/>
                    <a:pt x="1811" y="271"/>
                    <a:pt x="1734" y="253"/>
                  </a:cubicBezTo>
                  <a:cubicBezTo>
                    <a:pt x="1542" y="206"/>
                    <a:pt x="1366" y="114"/>
                    <a:pt x="1201" y="8"/>
                  </a:cubicBezTo>
                  <a:cubicBezTo>
                    <a:pt x="1194" y="3"/>
                    <a:pt x="1186" y="0"/>
                    <a:pt x="11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8"/>
            <p:cNvSpPr/>
            <p:nvPr/>
          </p:nvSpPr>
          <p:spPr>
            <a:xfrm>
              <a:off x="6191521" y="2808694"/>
              <a:ext cx="14352" cy="8860"/>
            </a:xfrm>
            <a:custGeom>
              <a:rect b="b" l="l" r="r" t="t"/>
              <a:pathLst>
                <a:path extrusionOk="0" h="492" w="797">
                  <a:moveTo>
                    <a:pt x="462" y="1"/>
                  </a:moveTo>
                  <a:cubicBezTo>
                    <a:pt x="306" y="88"/>
                    <a:pt x="160" y="185"/>
                    <a:pt x="24" y="309"/>
                  </a:cubicBezTo>
                  <a:lnTo>
                    <a:pt x="18" y="315"/>
                  </a:lnTo>
                  <a:cubicBezTo>
                    <a:pt x="1" y="338"/>
                    <a:pt x="6" y="372"/>
                    <a:pt x="29" y="390"/>
                  </a:cubicBezTo>
                  <a:lnTo>
                    <a:pt x="30" y="392"/>
                  </a:lnTo>
                  <a:cubicBezTo>
                    <a:pt x="124" y="463"/>
                    <a:pt x="235" y="492"/>
                    <a:pt x="344" y="492"/>
                  </a:cubicBezTo>
                  <a:cubicBezTo>
                    <a:pt x="381" y="492"/>
                    <a:pt x="419" y="488"/>
                    <a:pt x="455" y="482"/>
                  </a:cubicBezTo>
                  <a:cubicBezTo>
                    <a:pt x="595" y="454"/>
                    <a:pt x="737" y="378"/>
                    <a:pt x="796" y="250"/>
                  </a:cubicBezTo>
                  <a:lnTo>
                    <a:pt x="796" y="250"/>
                  </a:lnTo>
                  <a:cubicBezTo>
                    <a:pt x="695" y="341"/>
                    <a:pt x="567" y="377"/>
                    <a:pt x="444" y="384"/>
                  </a:cubicBezTo>
                  <a:cubicBezTo>
                    <a:pt x="427" y="385"/>
                    <a:pt x="410" y="386"/>
                    <a:pt x="394" y="386"/>
                  </a:cubicBezTo>
                  <a:cubicBezTo>
                    <a:pt x="309" y="386"/>
                    <a:pt x="224" y="371"/>
                    <a:pt x="152" y="336"/>
                  </a:cubicBezTo>
                  <a:lnTo>
                    <a:pt x="152" y="336"/>
                  </a:lnTo>
                  <a:cubicBezTo>
                    <a:pt x="256" y="228"/>
                    <a:pt x="365" y="120"/>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8"/>
            <p:cNvSpPr/>
            <p:nvPr/>
          </p:nvSpPr>
          <p:spPr>
            <a:xfrm>
              <a:off x="6212103" y="2818868"/>
              <a:ext cx="33674" cy="16711"/>
            </a:xfrm>
            <a:custGeom>
              <a:rect b="b" l="l" r="r" t="t"/>
              <a:pathLst>
                <a:path extrusionOk="0" h="928" w="1870">
                  <a:moveTo>
                    <a:pt x="627" y="0"/>
                  </a:moveTo>
                  <a:lnTo>
                    <a:pt x="627" y="0"/>
                  </a:lnTo>
                  <a:cubicBezTo>
                    <a:pt x="442" y="222"/>
                    <a:pt x="166" y="342"/>
                    <a:pt x="9" y="604"/>
                  </a:cubicBezTo>
                  <a:cubicBezTo>
                    <a:pt x="7" y="605"/>
                    <a:pt x="7" y="610"/>
                    <a:pt x="6" y="611"/>
                  </a:cubicBezTo>
                  <a:cubicBezTo>
                    <a:pt x="0" y="629"/>
                    <a:pt x="10" y="648"/>
                    <a:pt x="27" y="654"/>
                  </a:cubicBezTo>
                  <a:cubicBezTo>
                    <a:pt x="86" y="676"/>
                    <a:pt x="146" y="685"/>
                    <a:pt x="206" y="685"/>
                  </a:cubicBezTo>
                  <a:cubicBezTo>
                    <a:pt x="316" y="685"/>
                    <a:pt x="424" y="654"/>
                    <a:pt x="523" y="613"/>
                  </a:cubicBezTo>
                  <a:cubicBezTo>
                    <a:pt x="605" y="577"/>
                    <a:pt x="684" y="530"/>
                    <a:pt x="754" y="472"/>
                  </a:cubicBezTo>
                  <a:lnTo>
                    <a:pt x="754" y="472"/>
                  </a:lnTo>
                  <a:cubicBezTo>
                    <a:pt x="745" y="498"/>
                    <a:pt x="735" y="523"/>
                    <a:pt x="726" y="549"/>
                  </a:cubicBezTo>
                  <a:cubicBezTo>
                    <a:pt x="693" y="648"/>
                    <a:pt x="651" y="756"/>
                    <a:pt x="678" y="882"/>
                  </a:cubicBezTo>
                  <a:lnTo>
                    <a:pt x="678" y="884"/>
                  </a:lnTo>
                  <a:cubicBezTo>
                    <a:pt x="683" y="910"/>
                    <a:pt x="703" y="927"/>
                    <a:pt x="728" y="927"/>
                  </a:cubicBezTo>
                  <a:cubicBezTo>
                    <a:pt x="731" y="927"/>
                    <a:pt x="735" y="927"/>
                    <a:pt x="739" y="926"/>
                  </a:cubicBezTo>
                  <a:cubicBezTo>
                    <a:pt x="919" y="894"/>
                    <a:pt x="1044" y="779"/>
                    <a:pt x="1153" y="664"/>
                  </a:cubicBezTo>
                  <a:cubicBezTo>
                    <a:pt x="1215" y="595"/>
                    <a:pt x="1272" y="522"/>
                    <a:pt x="1320" y="442"/>
                  </a:cubicBezTo>
                  <a:lnTo>
                    <a:pt x="1320" y="442"/>
                  </a:lnTo>
                  <a:cubicBezTo>
                    <a:pt x="1322" y="488"/>
                    <a:pt x="1325" y="534"/>
                    <a:pt x="1332" y="581"/>
                  </a:cubicBezTo>
                  <a:cubicBezTo>
                    <a:pt x="1341" y="637"/>
                    <a:pt x="1351" y="695"/>
                    <a:pt x="1382" y="754"/>
                  </a:cubicBezTo>
                  <a:cubicBezTo>
                    <a:pt x="1404" y="799"/>
                    <a:pt x="1457" y="828"/>
                    <a:pt x="1507" y="828"/>
                  </a:cubicBezTo>
                  <a:cubicBezTo>
                    <a:pt x="1529" y="828"/>
                    <a:pt x="1550" y="822"/>
                    <a:pt x="1568" y="811"/>
                  </a:cubicBezTo>
                  <a:cubicBezTo>
                    <a:pt x="1680" y="741"/>
                    <a:pt x="1725" y="631"/>
                    <a:pt x="1772" y="530"/>
                  </a:cubicBezTo>
                  <a:cubicBezTo>
                    <a:pt x="1818" y="426"/>
                    <a:pt x="1854" y="320"/>
                    <a:pt x="1869" y="209"/>
                  </a:cubicBezTo>
                  <a:lnTo>
                    <a:pt x="1869" y="209"/>
                  </a:lnTo>
                  <a:cubicBezTo>
                    <a:pt x="1841" y="315"/>
                    <a:pt x="1795" y="418"/>
                    <a:pt x="1743" y="516"/>
                  </a:cubicBezTo>
                  <a:cubicBezTo>
                    <a:pt x="1692" y="608"/>
                    <a:pt x="1628" y="711"/>
                    <a:pt x="1544" y="756"/>
                  </a:cubicBezTo>
                  <a:cubicBezTo>
                    <a:pt x="1533" y="761"/>
                    <a:pt x="1521" y="764"/>
                    <a:pt x="1511" y="764"/>
                  </a:cubicBezTo>
                  <a:cubicBezTo>
                    <a:pt x="1483" y="764"/>
                    <a:pt x="1458" y="746"/>
                    <a:pt x="1444" y="718"/>
                  </a:cubicBezTo>
                  <a:cubicBezTo>
                    <a:pt x="1423" y="678"/>
                    <a:pt x="1415" y="624"/>
                    <a:pt x="1410" y="571"/>
                  </a:cubicBezTo>
                  <a:cubicBezTo>
                    <a:pt x="1402" y="464"/>
                    <a:pt x="1408" y="355"/>
                    <a:pt x="1412" y="242"/>
                  </a:cubicBezTo>
                  <a:cubicBezTo>
                    <a:pt x="1414" y="221"/>
                    <a:pt x="1402" y="203"/>
                    <a:pt x="1382" y="195"/>
                  </a:cubicBezTo>
                  <a:cubicBezTo>
                    <a:pt x="1376" y="193"/>
                    <a:pt x="1370" y="191"/>
                    <a:pt x="1364" y="191"/>
                  </a:cubicBezTo>
                  <a:cubicBezTo>
                    <a:pt x="1345" y="191"/>
                    <a:pt x="1327" y="202"/>
                    <a:pt x="1320" y="221"/>
                  </a:cubicBezTo>
                  <a:lnTo>
                    <a:pt x="1318" y="224"/>
                  </a:lnTo>
                  <a:cubicBezTo>
                    <a:pt x="1263" y="356"/>
                    <a:pt x="1177" y="484"/>
                    <a:pt x="1076" y="592"/>
                  </a:cubicBezTo>
                  <a:cubicBezTo>
                    <a:pt x="991" y="682"/>
                    <a:pt x="887" y="765"/>
                    <a:pt x="779" y="801"/>
                  </a:cubicBezTo>
                  <a:lnTo>
                    <a:pt x="779" y="801"/>
                  </a:lnTo>
                  <a:cubicBezTo>
                    <a:pt x="780" y="734"/>
                    <a:pt x="802" y="658"/>
                    <a:pt x="826" y="586"/>
                  </a:cubicBezTo>
                  <a:cubicBezTo>
                    <a:pt x="857" y="490"/>
                    <a:pt x="900" y="394"/>
                    <a:pt x="919" y="280"/>
                  </a:cubicBezTo>
                  <a:cubicBezTo>
                    <a:pt x="921" y="261"/>
                    <a:pt x="913" y="240"/>
                    <a:pt x="895" y="228"/>
                  </a:cubicBezTo>
                  <a:cubicBezTo>
                    <a:pt x="886" y="222"/>
                    <a:pt x="877" y="220"/>
                    <a:pt x="867" y="220"/>
                  </a:cubicBezTo>
                  <a:cubicBezTo>
                    <a:pt x="849" y="220"/>
                    <a:pt x="832" y="228"/>
                    <a:pt x="822" y="243"/>
                  </a:cubicBezTo>
                  <a:cubicBezTo>
                    <a:pt x="740" y="365"/>
                    <a:pt x="614" y="460"/>
                    <a:pt x="477" y="525"/>
                  </a:cubicBezTo>
                  <a:cubicBezTo>
                    <a:pt x="380" y="570"/>
                    <a:pt x="273" y="604"/>
                    <a:pt x="168" y="604"/>
                  </a:cubicBezTo>
                  <a:cubicBezTo>
                    <a:pt x="141" y="604"/>
                    <a:pt x="113" y="602"/>
                    <a:pt x="86" y="597"/>
                  </a:cubicBezTo>
                  <a:lnTo>
                    <a:pt x="86" y="597"/>
                  </a:lnTo>
                  <a:cubicBezTo>
                    <a:pt x="227" y="379"/>
                    <a:pt x="477" y="229"/>
                    <a:pt x="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8"/>
            <p:cNvSpPr/>
            <p:nvPr/>
          </p:nvSpPr>
          <p:spPr>
            <a:xfrm>
              <a:off x="6268899" y="2811251"/>
              <a:ext cx="11831" cy="14640"/>
            </a:xfrm>
            <a:custGeom>
              <a:rect b="b" l="l" r="r" t="t"/>
              <a:pathLst>
                <a:path extrusionOk="0" h="813" w="657">
                  <a:moveTo>
                    <a:pt x="193" y="0"/>
                  </a:moveTo>
                  <a:lnTo>
                    <a:pt x="193" y="0"/>
                  </a:lnTo>
                  <a:cubicBezTo>
                    <a:pt x="131" y="135"/>
                    <a:pt x="82" y="275"/>
                    <a:pt x="41" y="422"/>
                  </a:cubicBezTo>
                  <a:cubicBezTo>
                    <a:pt x="20" y="495"/>
                    <a:pt x="6" y="567"/>
                    <a:pt x="2" y="649"/>
                  </a:cubicBezTo>
                  <a:cubicBezTo>
                    <a:pt x="0" y="668"/>
                    <a:pt x="2" y="691"/>
                    <a:pt x="7" y="717"/>
                  </a:cubicBezTo>
                  <a:cubicBezTo>
                    <a:pt x="10" y="729"/>
                    <a:pt x="14" y="744"/>
                    <a:pt x="30" y="763"/>
                  </a:cubicBezTo>
                  <a:cubicBezTo>
                    <a:pt x="51" y="784"/>
                    <a:pt x="44" y="778"/>
                    <a:pt x="60" y="790"/>
                  </a:cubicBezTo>
                  <a:cubicBezTo>
                    <a:pt x="86" y="807"/>
                    <a:pt x="113" y="813"/>
                    <a:pt x="137" y="813"/>
                  </a:cubicBezTo>
                  <a:cubicBezTo>
                    <a:pt x="172" y="813"/>
                    <a:pt x="203" y="800"/>
                    <a:pt x="225" y="789"/>
                  </a:cubicBezTo>
                  <a:cubicBezTo>
                    <a:pt x="374" y="691"/>
                    <a:pt x="444" y="557"/>
                    <a:pt x="516" y="425"/>
                  </a:cubicBezTo>
                  <a:cubicBezTo>
                    <a:pt x="580" y="291"/>
                    <a:pt x="645" y="153"/>
                    <a:pt x="657" y="1"/>
                  </a:cubicBezTo>
                  <a:lnTo>
                    <a:pt x="657" y="1"/>
                  </a:lnTo>
                  <a:cubicBezTo>
                    <a:pt x="600" y="136"/>
                    <a:pt x="518" y="258"/>
                    <a:pt x="440" y="380"/>
                  </a:cubicBezTo>
                  <a:cubicBezTo>
                    <a:pt x="359" y="493"/>
                    <a:pt x="273" y="626"/>
                    <a:pt x="171" y="688"/>
                  </a:cubicBezTo>
                  <a:cubicBezTo>
                    <a:pt x="155" y="699"/>
                    <a:pt x="140" y="700"/>
                    <a:pt x="132" y="700"/>
                  </a:cubicBezTo>
                  <a:cubicBezTo>
                    <a:pt x="129" y="700"/>
                    <a:pt x="127" y="700"/>
                    <a:pt x="127" y="700"/>
                  </a:cubicBezTo>
                  <a:cubicBezTo>
                    <a:pt x="120" y="694"/>
                    <a:pt x="117" y="692"/>
                    <a:pt x="116" y="692"/>
                  </a:cubicBezTo>
                  <a:lnTo>
                    <a:pt x="116" y="692"/>
                  </a:lnTo>
                  <a:cubicBezTo>
                    <a:pt x="116" y="692"/>
                    <a:pt x="116" y="690"/>
                    <a:pt x="115" y="688"/>
                  </a:cubicBezTo>
                  <a:cubicBezTo>
                    <a:pt x="113" y="679"/>
                    <a:pt x="111" y="663"/>
                    <a:pt x="111" y="646"/>
                  </a:cubicBezTo>
                  <a:cubicBezTo>
                    <a:pt x="108" y="581"/>
                    <a:pt x="121" y="508"/>
                    <a:pt x="129" y="437"/>
                  </a:cubicBezTo>
                  <a:cubicBezTo>
                    <a:pt x="148" y="292"/>
                    <a:pt x="177" y="147"/>
                    <a:pt x="1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8"/>
            <p:cNvSpPr/>
            <p:nvPr/>
          </p:nvSpPr>
          <p:spPr>
            <a:xfrm>
              <a:off x="6292579" y="2821911"/>
              <a:ext cx="33170" cy="19394"/>
            </a:xfrm>
            <a:custGeom>
              <a:rect b="b" l="l" r="r" t="t"/>
              <a:pathLst>
                <a:path extrusionOk="0" h="1077" w="1842">
                  <a:moveTo>
                    <a:pt x="1571" y="0"/>
                  </a:moveTo>
                  <a:cubicBezTo>
                    <a:pt x="1621" y="261"/>
                    <a:pt x="1752" y="506"/>
                    <a:pt x="1773" y="759"/>
                  </a:cubicBezTo>
                  <a:lnTo>
                    <a:pt x="1773" y="759"/>
                  </a:lnTo>
                  <a:cubicBezTo>
                    <a:pt x="1655" y="742"/>
                    <a:pt x="1540" y="681"/>
                    <a:pt x="1445" y="608"/>
                  </a:cubicBezTo>
                  <a:cubicBezTo>
                    <a:pt x="1341" y="525"/>
                    <a:pt x="1250" y="417"/>
                    <a:pt x="1224" y="297"/>
                  </a:cubicBezTo>
                  <a:cubicBezTo>
                    <a:pt x="1220" y="275"/>
                    <a:pt x="1199" y="257"/>
                    <a:pt x="1176" y="257"/>
                  </a:cubicBezTo>
                  <a:cubicBezTo>
                    <a:pt x="1148" y="257"/>
                    <a:pt x="1125" y="280"/>
                    <a:pt x="1125" y="308"/>
                  </a:cubicBezTo>
                  <a:cubicBezTo>
                    <a:pt x="1122" y="508"/>
                    <a:pt x="1094" y="711"/>
                    <a:pt x="1030" y="898"/>
                  </a:cubicBezTo>
                  <a:lnTo>
                    <a:pt x="1030" y="898"/>
                  </a:lnTo>
                  <a:cubicBezTo>
                    <a:pt x="1018" y="878"/>
                    <a:pt x="1006" y="855"/>
                    <a:pt x="995" y="833"/>
                  </a:cubicBezTo>
                  <a:cubicBezTo>
                    <a:pt x="969" y="781"/>
                    <a:pt x="946" y="724"/>
                    <a:pt x="925" y="666"/>
                  </a:cubicBezTo>
                  <a:cubicBezTo>
                    <a:pt x="884" y="553"/>
                    <a:pt x="850" y="432"/>
                    <a:pt x="841" y="316"/>
                  </a:cubicBezTo>
                  <a:lnTo>
                    <a:pt x="841" y="315"/>
                  </a:lnTo>
                  <a:cubicBezTo>
                    <a:pt x="837" y="296"/>
                    <a:pt x="826" y="278"/>
                    <a:pt x="807" y="271"/>
                  </a:cubicBezTo>
                  <a:cubicBezTo>
                    <a:pt x="800" y="269"/>
                    <a:pt x="794" y="268"/>
                    <a:pt x="788" y="268"/>
                  </a:cubicBezTo>
                  <a:cubicBezTo>
                    <a:pt x="767" y="268"/>
                    <a:pt x="747" y="280"/>
                    <a:pt x="739" y="301"/>
                  </a:cubicBezTo>
                  <a:cubicBezTo>
                    <a:pt x="674" y="474"/>
                    <a:pt x="592" y="641"/>
                    <a:pt x="483" y="787"/>
                  </a:cubicBezTo>
                  <a:cubicBezTo>
                    <a:pt x="429" y="858"/>
                    <a:pt x="366" y="923"/>
                    <a:pt x="290" y="967"/>
                  </a:cubicBezTo>
                  <a:cubicBezTo>
                    <a:pt x="238" y="997"/>
                    <a:pt x="179" y="1014"/>
                    <a:pt x="119" y="1014"/>
                  </a:cubicBezTo>
                  <a:cubicBezTo>
                    <a:pt x="103" y="1014"/>
                    <a:pt x="86" y="1013"/>
                    <a:pt x="70" y="1010"/>
                  </a:cubicBezTo>
                  <a:lnTo>
                    <a:pt x="70" y="1010"/>
                  </a:lnTo>
                  <a:cubicBezTo>
                    <a:pt x="82" y="899"/>
                    <a:pt x="136" y="791"/>
                    <a:pt x="188" y="684"/>
                  </a:cubicBezTo>
                  <a:cubicBezTo>
                    <a:pt x="245" y="569"/>
                    <a:pt x="297" y="441"/>
                    <a:pt x="283" y="309"/>
                  </a:cubicBezTo>
                  <a:lnTo>
                    <a:pt x="283" y="309"/>
                  </a:lnTo>
                  <a:cubicBezTo>
                    <a:pt x="281" y="441"/>
                    <a:pt x="219" y="558"/>
                    <a:pt x="154" y="663"/>
                  </a:cubicBezTo>
                  <a:cubicBezTo>
                    <a:pt x="90" y="774"/>
                    <a:pt x="15" y="887"/>
                    <a:pt x="2" y="1028"/>
                  </a:cubicBezTo>
                  <a:cubicBezTo>
                    <a:pt x="1" y="1044"/>
                    <a:pt x="9" y="1056"/>
                    <a:pt x="24" y="1061"/>
                  </a:cubicBezTo>
                  <a:lnTo>
                    <a:pt x="25" y="1061"/>
                  </a:lnTo>
                  <a:cubicBezTo>
                    <a:pt x="60" y="1072"/>
                    <a:pt x="97" y="1077"/>
                    <a:pt x="133" y="1077"/>
                  </a:cubicBezTo>
                  <a:cubicBezTo>
                    <a:pt x="200" y="1077"/>
                    <a:pt x="266" y="1060"/>
                    <a:pt x="324" y="1028"/>
                  </a:cubicBezTo>
                  <a:cubicBezTo>
                    <a:pt x="417" y="982"/>
                    <a:pt x="490" y="912"/>
                    <a:pt x="552" y="838"/>
                  </a:cubicBezTo>
                  <a:cubicBezTo>
                    <a:pt x="639" y="734"/>
                    <a:pt x="706" y="618"/>
                    <a:pt x="763" y="498"/>
                  </a:cubicBezTo>
                  <a:lnTo>
                    <a:pt x="763" y="498"/>
                  </a:lnTo>
                  <a:cubicBezTo>
                    <a:pt x="778" y="567"/>
                    <a:pt x="798" y="633"/>
                    <a:pt x="820" y="699"/>
                  </a:cubicBezTo>
                  <a:cubicBezTo>
                    <a:pt x="841" y="759"/>
                    <a:pt x="864" y="818"/>
                    <a:pt x="891" y="879"/>
                  </a:cubicBezTo>
                  <a:cubicBezTo>
                    <a:pt x="920" y="938"/>
                    <a:pt x="952" y="997"/>
                    <a:pt x="1007" y="1052"/>
                  </a:cubicBezTo>
                  <a:cubicBezTo>
                    <a:pt x="1012" y="1056"/>
                    <a:pt x="1018" y="1061"/>
                    <a:pt x="1025" y="1063"/>
                  </a:cubicBezTo>
                  <a:cubicBezTo>
                    <a:pt x="1032" y="1066"/>
                    <a:pt x="1039" y="1067"/>
                    <a:pt x="1046" y="1067"/>
                  </a:cubicBezTo>
                  <a:cubicBezTo>
                    <a:pt x="1068" y="1067"/>
                    <a:pt x="1089" y="1054"/>
                    <a:pt x="1098" y="1032"/>
                  </a:cubicBezTo>
                  <a:cubicBezTo>
                    <a:pt x="1166" y="863"/>
                    <a:pt x="1202" y="686"/>
                    <a:pt x="1216" y="508"/>
                  </a:cubicBezTo>
                  <a:lnTo>
                    <a:pt x="1216" y="508"/>
                  </a:lnTo>
                  <a:cubicBezTo>
                    <a:pt x="1266" y="574"/>
                    <a:pt x="1328" y="630"/>
                    <a:pt x="1392" y="677"/>
                  </a:cubicBezTo>
                  <a:cubicBezTo>
                    <a:pt x="1515" y="760"/>
                    <a:pt x="1654" y="826"/>
                    <a:pt x="1808" y="828"/>
                  </a:cubicBezTo>
                  <a:lnTo>
                    <a:pt x="1811" y="828"/>
                  </a:lnTo>
                  <a:cubicBezTo>
                    <a:pt x="1829" y="826"/>
                    <a:pt x="1842" y="810"/>
                    <a:pt x="1841" y="792"/>
                  </a:cubicBezTo>
                  <a:cubicBezTo>
                    <a:pt x="1830" y="646"/>
                    <a:pt x="1776" y="513"/>
                    <a:pt x="1724" y="386"/>
                  </a:cubicBezTo>
                  <a:cubicBezTo>
                    <a:pt x="1670" y="257"/>
                    <a:pt x="1612" y="134"/>
                    <a:pt x="1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8"/>
            <p:cNvSpPr/>
            <p:nvPr/>
          </p:nvSpPr>
          <p:spPr>
            <a:xfrm>
              <a:off x="6336337" y="2818490"/>
              <a:ext cx="15576" cy="15072"/>
            </a:xfrm>
            <a:custGeom>
              <a:rect b="b" l="l" r="r" t="t"/>
              <a:pathLst>
                <a:path extrusionOk="0" h="837" w="865">
                  <a:moveTo>
                    <a:pt x="685" y="0"/>
                  </a:moveTo>
                  <a:lnTo>
                    <a:pt x="685" y="0"/>
                  </a:lnTo>
                  <a:cubicBezTo>
                    <a:pt x="696" y="132"/>
                    <a:pt x="714" y="264"/>
                    <a:pt x="730" y="394"/>
                  </a:cubicBezTo>
                  <a:cubicBezTo>
                    <a:pt x="737" y="504"/>
                    <a:pt x="750" y="616"/>
                    <a:pt x="743" y="720"/>
                  </a:cubicBezTo>
                  <a:lnTo>
                    <a:pt x="743" y="720"/>
                  </a:lnTo>
                  <a:cubicBezTo>
                    <a:pt x="606" y="699"/>
                    <a:pt x="476" y="640"/>
                    <a:pt x="359" y="557"/>
                  </a:cubicBezTo>
                  <a:cubicBezTo>
                    <a:pt x="225" y="467"/>
                    <a:pt x="110" y="346"/>
                    <a:pt x="1" y="216"/>
                  </a:cubicBezTo>
                  <a:lnTo>
                    <a:pt x="1" y="216"/>
                  </a:lnTo>
                  <a:cubicBezTo>
                    <a:pt x="66" y="375"/>
                    <a:pt x="170" y="516"/>
                    <a:pt x="303" y="632"/>
                  </a:cubicBezTo>
                  <a:cubicBezTo>
                    <a:pt x="435" y="745"/>
                    <a:pt x="608" y="829"/>
                    <a:pt x="790" y="836"/>
                  </a:cubicBezTo>
                  <a:lnTo>
                    <a:pt x="794" y="836"/>
                  </a:lnTo>
                  <a:cubicBezTo>
                    <a:pt x="794" y="836"/>
                    <a:pt x="795" y="836"/>
                    <a:pt x="796" y="836"/>
                  </a:cubicBezTo>
                  <a:cubicBezTo>
                    <a:pt x="822" y="836"/>
                    <a:pt x="846" y="815"/>
                    <a:pt x="849" y="789"/>
                  </a:cubicBezTo>
                  <a:cubicBezTo>
                    <a:pt x="865" y="644"/>
                    <a:pt x="838" y="509"/>
                    <a:pt x="808" y="380"/>
                  </a:cubicBezTo>
                  <a:cubicBezTo>
                    <a:pt x="777" y="251"/>
                    <a:pt x="737" y="124"/>
                    <a:pt x="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8"/>
            <p:cNvSpPr/>
            <p:nvPr/>
          </p:nvSpPr>
          <p:spPr>
            <a:xfrm>
              <a:off x="6359693" y="2806749"/>
              <a:ext cx="10228" cy="9274"/>
            </a:xfrm>
            <a:custGeom>
              <a:rect b="b" l="l" r="r" t="t"/>
              <a:pathLst>
                <a:path extrusionOk="0" h="515" w="568">
                  <a:moveTo>
                    <a:pt x="269" y="0"/>
                  </a:moveTo>
                  <a:cubicBezTo>
                    <a:pt x="288" y="92"/>
                    <a:pt x="344" y="170"/>
                    <a:pt x="387" y="246"/>
                  </a:cubicBezTo>
                  <a:cubicBezTo>
                    <a:pt x="408" y="285"/>
                    <a:pt x="432" y="320"/>
                    <a:pt x="445" y="355"/>
                  </a:cubicBezTo>
                  <a:cubicBezTo>
                    <a:pt x="452" y="372"/>
                    <a:pt x="457" y="389"/>
                    <a:pt x="456" y="393"/>
                  </a:cubicBezTo>
                  <a:cubicBezTo>
                    <a:pt x="455" y="393"/>
                    <a:pt x="455" y="393"/>
                    <a:pt x="455" y="393"/>
                  </a:cubicBezTo>
                  <a:cubicBezTo>
                    <a:pt x="454" y="393"/>
                    <a:pt x="457" y="391"/>
                    <a:pt x="455" y="391"/>
                  </a:cubicBezTo>
                  <a:lnTo>
                    <a:pt x="455" y="391"/>
                  </a:lnTo>
                  <a:cubicBezTo>
                    <a:pt x="454" y="391"/>
                    <a:pt x="453" y="391"/>
                    <a:pt x="450" y="393"/>
                  </a:cubicBezTo>
                  <a:cubicBezTo>
                    <a:pt x="436" y="399"/>
                    <a:pt x="420" y="402"/>
                    <a:pt x="402" y="402"/>
                  </a:cubicBezTo>
                  <a:cubicBezTo>
                    <a:pt x="353" y="402"/>
                    <a:pt x="292" y="381"/>
                    <a:pt x="235" y="360"/>
                  </a:cubicBezTo>
                  <a:cubicBezTo>
                    <a:pt x="157" y="327"/>
                    <a:pt x="77" y="286"/>
                    <a:pt x="0" y="239"/>
                  </a:cubicBezTo>
                  <a:lnTo>
                    <a:pt x="0" y="239"/>
                  </a:lnTo>
                  <a:cubicBezTo>
                    <a:pt x="46" y="321"/>
                    <a:pt x="117" y="385"/>
                    <a:pt x="194" y="438"/>
                  </a:cubicBezTo>
                  <a:cubicBezTo>
                    <a:pt x="254" y="475"/>
                    <a:pt x="324" y="515"/>
                    <a:pt x="408" y="515"/>
                  </a:cubicBezTo>
                  <a:cubicBezTo>
                    <a:pt x="435" y="515"/>
                    <a:pt x="463" y="511"/>
                    <a:pt x="493" y="501"/>
                  </a:cubicBezTo>
                  <a:cubicBezTo>
                    <a:pt x="525" y="492"/>
                    <a:pt x="568" y="448"/>
                    <a:pt x="567" y="402"/>
                  </a:cubicBezTo>
                  <a:cubicBezTo>
                    <a:pt x="567" y="360"/>
                    <a:pt x="555" y="334"/>
                    <a:pt x="543" y="311"/>
                  </a:cubicBezTo>
                  <a:cubicBezTo>
                    <a:pt x="517" y="264"/>
                    <a:pt x="490" y="228"/>
                    <a:pt x="457" y="194"/>
                  </a:cubicBezTo>
                  <a:cubicBezTo>
                    <a:pt x="396" y="124"/>
                    <a:pt x="330" y="68"/>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8"/>
            <p:cNvSpPr/>
            <p:nvPr/>
          </p:nvSpPr>
          <p:spPr>
            <a:xfrm>
              <a:off x="6331061" y="2688223"/>
              <a:ext cx="13470" cy="7419"/>
            </a:xfrm>
            <a:custGeom>
              <a:rect b="b" l="l" r="r" t="t"/>
              <a:pathLst>
                <a:path extrusionOk="0" h="412" w="748">
                  <a:moveTo>
                    <a:pt x="156" y="1"/>
                  </a:moveTo>
                  <a:lnTo>
                    <a:pt x="156" y="1"/>
                  </a:lnTo>
                  <a:cubicBezTo>
                    <a:pt x="220" y="82"/>
                    <a:pt x="301" y="155"/>
                    <a:pt x="389" y="213"/>
                  </a:cubicBezTo>
                  <a:cubicBezTo>
                    <a:pt x="433" y="245"/>
                    <a:pt x="480" y="272"/>
                    <a:pt x="529" y="296"/>
                  </a:cubicBezTo>
                  <a:lnTo>
                    <a:pt x="529" y="296"/>
                  </a:lnTo>
                  <a:cubicBezTo>
                    <a:pt x="467" y="306"/>
                    <a:pt x="405" y="313"/>
                    <a:pt x="343" y="318"/>
                  </a:cubicBezTo>
                  <a:cubicBezTo>
                    <a:pt x="299" y="322"/>
                    <a:pt x="255" y="324"/>
                    <a:pt x="212" y="324"/>
                  </a:cubicBezTo>
                  <a:cubicBezTo>
                    <a:pt x="142" y="324"/>
                    <a:pt x="72" y="318"/>
                    <a:pt x="0" y="303"/>
                  </a:cubicBezTo>
                  <a:lnTo>
                    <a:pt x="0" y="303"/>
                  </a:lnTo>
                  <a:cubicBezTo>
                    <a:pt x="97" y="377"/>
                    <a:pt x="223" y="398"/>
                    <a:pt x="343" y="408"/>
                  </a:cubicBezTo>
                  <a:cubicBezTo>
                    <a:pt x="372" y="411"/>
                    <a:pt x="401" y="412"/>
                    <a:pt x="430" y="412"/>
                  </a:cubicBezTo>
                  <a:cubicBezTo>
                    <a:pt x="522" y="412"/>
                    <a:pt x="613" y="401"/>
                    <a:pt x="704" y="380"/>
                  </a:cubicBezTo>
                  <a:cubicBezTo>
                    <a:pt x="728" y="375"/>
                    <a:pt x="748" y="351"/>
                    <a:pt x="748" y="325"/>
                  </a:cubicBezTo>
                  <a:lnTo>
                    <a:pt x="748" y="304"/>
                  </a:lnTo>
                  <a:lnTo>
                    <a:pt x="748" y="303"/>
                  </a:lnTo>
                  <a:cubicBezTo>
                    <a:pt x="746" y="280"/>
                    <a:pt x="732" y="260"/>
                    <a:pt x="708" y="252"/>
                  </a:cubicBezTo>
                  <a:cubicBezTo>
                    <a:pt x="615" y="223"/>
                    <a:pt x="523" y="184"/>
                    <a:pt x="430" y="143"/>
                  </a:cubicBezTo>
                  <a:cubicBezTo>
                    <a:pt x="339" y="99"/>
                    <a:pt x="249" y="51"/>
                    <a:pt x="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8"/>
            <p:cNvSpPr/>
            <p:nvPr/>
          </p:nvSpPr>
          <p:spPr>
            <a:xfrm>
              <a:off x="6205854" y="2755896"/>
              <a:ext cx="17197" cy="10516"/>
            </a:xfrm>
            <a:custGeom>
              <a:rect b="b" l="l" r="r" t="t"/>
              <a:pathLst>
                <a:path extrusionOk="0" h="584" w="955">
                  <a:moveTo>
                    <a:pt x="596" y="1"/>
                  </a:moveTo>
                  <a:cubicBezTo>
                    <a:pt x="509" y="79"/>
                    <a:pt x="413" y="135"/>
                    <a:pt x="313" y="193"/>
                  </a:cubicBezTo>
                  <a:cubicBezTo>
                    <a:pt x="214" y="247"/>
                    <a:pt x="109" y="308"/>
                    <a:pt x="23" y="399"/>
                  </a:cubicBezTo>
                  <a:lnTo>
                    <a:pt x="17" y="405"/>
                  </a:lnTo>
                  <a:cubicBezTo>
                    <a:pt x="0" y="429"/>
                    <a:pt x="6" y="463"/>
                    <a:pt x="31" y="481"/>
                  </a:cubicBezTo>
                  <a:lnTo>
                    <a:pt x="33" y="481"/>
                  </a:lnTo>
                  <a:cubicBezTo>
                    <a:pt x="137" y="552"/>
                    <a:pt x="260" y="584"/>
                    <a:pt x="382" y="584"/>
                  </a:cubicBezTo>
                  <a:cubicBezTo>
                    <a:pt x="439" y="584"/>
                    <a:pt x="496" y="577"/>
                    <a:pt x="551" y="564"/>
                  </a:cubicBezTo>
                  <a:cubicBezTo>
                    <a:pt x="722" y="522"/>
                    <a:pt x="881" y="415"/>
                    <a:pt x="955" y="260"/>
                  </a:cubicBezTo>
                  <a:lnTo>
                    <a:pt x="955" y="260"/>
                  </a:lnTo>
                  <a:cubicBezTo>
                    <a:pt x="836" y="379"/>
                    <a:pt x="686" y="448"/>
                    <a:pt x="532" y="467"/>
                  </a:cubicBezTo>
                  <a:cubicBezTo>
                    <a:pt x="495" y="472"/>
                    <a:pt x="457" y="475"/>
                    <a:pt x="420" y="475"/>
                  </a:cubicBezTo>
                  <a:cubicBezTo>
                    <a:pt x="327" y="475"/>
                    <a:pt x="235" y="458"/>
                    <a:pt x="153" y="420"/>
                  </a:cubicBezTo>
                  <a:lnTo>
                    <a:pt x="153" y="420"/>
                  </a:lnTo>
                  <a:cubicBezTo>
                    <a:pt x="214" y="362"/>
                    <a:pt x="285" y="310"/>
                    <a:pt x="356" y="254"/>
                  </a:cubicBezTo>
                  <a:cubicBezTo>
                    <a:pt x="448" y="185"/>
                    <a:pt x="538" y="102"/>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8"/>
            <p:cNvSpPr/>
            <p:nvPr/>
          </p:nvSpPr>
          <p:spPr>
            <a:xfrm>
              <a:off x="5641391" y="2411934"/>
              <a:ext cx="272165" cy="354045"/>
            </a:xfrm>
            <a:custGeom>
              <a:rect b="b" l="l" r="r" t="t"/>
              <a:pathLst>
                <a:path extrusionOk="0" h="19661" w="15114">
                  <a:moveTo>
                    <a:pt x="7991" y="0"/>
                  </a:moveTo>
                  <a:cubicBezTo>
                    <a:pt x="7889" y="0"/>
                    <a:pt x="7813" y="87"/>
                    <a:pt x="7768" y="183"/>
                  </a:cubicBezTo>
                  <a:cubicBezTo>
                    <a:pt x="7635" y="476"/>
                    <a:pt x="7650" y="1030"/>
                    <a:pt x="7620" y="1340"/>
                  </a:cubicBezTo>
                  <a:cubicBezTo>
                    <a:pt x="7589" y="1647"/>
                    <a:pt x="7589" y="1941"/>
                    <a:pt x="7545" y="2251"/>
                  </a:cubicBezTo>
                  <a:lnTo>
                    <a:pt x="7397" y="2071"/>
                  </a:lnTo>
                  <a:cubicBezTo>
                    <a:pt x="7381" y="1956"/>
                    <a:pt x="6996" y="1483"/>
                    <a:pt x="6862" y="1354"/>
                  </a:cubicBezTo>
                  <a:lnTo>
                    <a:pt x="6862" y="1354"/>
                  </a:lnTo>
                  <a:cubicBezTo>
                    <a:pt x="6936" y="1647"/>
                    <a:pt x="7009" y="1941"/>
                    <a:pt x="7172" y="2184"/>
                  </a:cubicBezTo>
                  <a:cubicBezTo>
                    <a:pt x="6949" y="2037"/>
                    <a:pt x="6727" y="1939"/>
                    <a:pt x="6504" y="1793"/>
                  </a:cubicBezTo>
                  <a:cubicBezTo>
                    <a:pt x="6296" y="1663"/>
                    <a:pt x="6133" y="1483"/>
                    <a:pt x="5940" y="1354"/>
                  </a:cubicBezTo>
                  <a:lnTo>
                    <a:pt x="5940" y="1354"/>
                  </a:lnTo>
                  <a:cubicBezTo>
                    <a:pt x="5955" y="1778"/>
                    <a:pt x="6357" y="2315"/>
                    <a:pt x="6653" y="2543"/>
                  </a:cubicBezTo>
                  <a:cubicBezTo>
                    <a:pt x="6576" y="2540"/>
                    <a:pt x="6498" y="2538"/>
                    <a:pt x="6421" y="2538"/>
                  </a:cubicBezTo>
                  <a:cubicBezTo>
                    <a:pt x="6065" y="2538"/>
                    <a:pt x="5705" y="2578"/>
                    <a:pt x="5377" y="2738"/>
                  </a:cubicBezTo>
                  <a:cubicBezTo>
                    <a:pt x="5629" y="2949"/>
                    <a:pt x="6120" y="2852"/>
                    <a:pt x="6431" y="2918"/>
                  </a:cubicBezTo>
                  <a:cubicBezTo>
                    <a:pt x="6224" y="3129"/>
                    <a:pt x="5867" y="3195"/>
                    <a:pt x="5615" y="3326"/>
                  </a:cubicBezTo>
                  <a:cubicBezTo>
                    <a:pt x="5752" y="3436"/>
                    <a:pt x="5916" y="3471"/>
                    <a:pt x="6082" y="3471"/>
                  </a:cubicBezTo>
                  <a:cubicBezTo>
                    <a:pt x="6185" y="3471"/>
                    <a:pt x="6289" y="3457"/>
                    <a:pt x="6386" y="3439"/>
                  </a:cubicBezTo>
                  <a:lnTo>
                    <a:pt x="6386" y="3439"/>
                  </a:lnTo>
                  <a:cubicBezTo>
                    <a:pt x="6282" y="3569"/>
                    <a:pt x="6119" y="3699"/>
                    <a:pt x="6044" y="3847"/>
                  </a:cubicBezTo>
                  <a:cubicBezTo>
                    <a:pt x="6065" y="3849"/>
                    <a:pt x="6086" y="3850"/>
                    <a:pt x="6108" y="3850"/>
                  </a:cubicBezTo>
                  <a:cubicBezTo>
                    <a:pt x="6278" y="3850"/>
                    <a:pt x="6442" y="3782"/>
                    <a:pt x="6598" y="3694"/>
                  </a:cubicBezTo>
                  <a:lnTo>
                    <a:pt x="6598" y="3694"/>
                  </a:lnTo>
                  <a:cubicBezTo>
                    <a:pt x="6410" y="3947"/>
                    <a:pt x="6155" y="4164"/>
                    <a:pt x="5912" y="4334"/>
                  </a:cubicBezTo>
                  <a:cubicBezTo>
                    <a:pt x="5449" y="4642"/>
                    <a:pt x="4693" y="4887"/>
                    <a:pt x="4160" y="4887"/>
                  </a:cubicBezTo>
                  <a:cubicBezTo>
                    <a:pt x="4351" y="5197"/>
                    <a:pt x="4723" y="5165"/>
                    <a:pt x="5036" y="5181"/>
                  </a:cubicBezTo>
                  <a:cubicBezTo>
                    <a:pt x="4946" y="5295"/>
                    <a:pt x="4797" y="5408"/>
                    <a:pt x="4782" y="5572"/>
                  </a:cubicBezTo>
                  <a:cubicBezTo>
                    <a:pt x="4991" y="5557"/>
                    <a:pt x="5184" y="5442"/>
                    <a:pt x="5362" y="5442"/>
                  </a:cubicBezTo>
                  <a:cubicBezTo>
                    <a:pt x="5288" y="5636"/>
                    <a:pt x="5227" y="5832"/>
                    <a:pt x="5125" y="6012"/>
                  </a:cubicBezTo>
                  <a:cubicBezTo>
                    <a:pt x="5220" y="5997"/>
                    <a:pt x="5364" y="5987"/>
                    <a:pt x="5501" y="5952"/>
                  </a:cubicBezTo>
                  <a:lnTo>
                    <a:pt x="5501" y="5952"/>
                  </a:lnTo>
                  <a:cubicBezTo>
                    <a:pt x="5500" y="5955"/>
                    <a:pt x="5498" y="5960"/>
                    <a:pt x="5495" y="5962"/>
                  </a:cubicBezTo>
                  <a:cubicBezTo>
                    <a:pt x="5331" y="6240"/>
                    <a:pt x="5095" y="6550"/>
                    <a:pt x="4843" y="6745"/>
                  </a:cubicBezTo>
                  <a:cubicBezTo>
                    <a:pt x="4590" y="6956"/>
                    <a:pt x="4292" y="7071"/>
                    <a:pt x="3981" y="7169"/>
                  </a:cubicBezTo>
                  <a:cubicBezTo>
                    <a:pt x="3701" y="7266"/>
                    <a:pt x="3328" y="7315"/>
                    <a:pt x="3062" y="7428"/>
                  </a:cubicBezTo>
                  <a:cubicBezTo>
                    <a:pt x="3172" y="7663"/>
                    <a:pt x="3424" y="7765"/>
                    <a:pt x="3690" y="7765"/>
                  </a:cubicBezTo>
                  <a:cubicBezTo>
                    <a:pt x="3961" y="7765"/>
                    <a:pt x="4247" y="7659"/>
                    <a:pt x="4412" y="7478"/>
                  </a:cubicBezTo>
                  <a:lnTo>
                    <a:pt x="4412" y="7478"/>
                  </a:lnTo>
                  <a:cubicBezTo>
                    <a:pt x="4262" y="7836"/>
                    <a:pt x="3863" y="8177"/>
                    <a:pt x="3550" y="8357"/>
                  </a:cubicBezTo>
                  <a:cubicBezTo>
                    <a:pt x="3672" y="8363"/>
                    <a:pt x="3829" y="8377"/>
                    <a:pt x="3992" y="8377"/>
                  </a:cubicBezTo>
                  <a:cubicBezTo>
                    <a:pt x="4287" y="8377"/>
                    <a:pt x="4600" y="8331"/>
                    <a:pt x="4752" y="8112"/>
                  </a:cubicBezTo>
                  <a:lnTo>
                    <a:pt x="4752" y="8112"/>
                  </a:lnTo>
                  <a:cubicBezTo>
                    <a:pt x="4733" y="8189"/>
                    <a:pt x="4712" y="8267"/>
                    <a:pt x="4693" y="8343"/>
                  </a:cubicBezTo>
                  <a:cubicBezTo>
                    <a:pt x="4459" y="8706"/>
                    <a:pt x="4224" y="9058"/>
                    <a:pt x="3841" y="9302"/>
                  </a:cubicBezTo>
                  <a:cubicBezTo>
                    <a:pt x="3549" y="9479"/>
                    <a:pt x="3227" y="9547"/>
                    <a:pt x="2902" y="9547"/>
                  </a:cubicBezTo>
                  <a:cubicBezTo>
                    <a:pt x="2632" y="9547"/>
                    <a:pt x="2359" y="9500"/>
                    <a:pt x="2099" y="9432"/>
                  </a:cubicBezTo>
                  <a:lnTo>
                    <a:pt x="2099" y="9432"/>
                  </a:lnTo>
                  <a:cubicBezTo>
                    <a:pt x="2306" y="9699"/>
                    <a:pt x="2709" y="9889"/>
                    <a:pt x="3036" y="9889"/>
                  </a:cubicBezTo>
                  <a:cubicBezTo>
                    <a:pt x="3054" y="9889"/>
                    <a:pt x="3071" y="9888"/>
                    <a:pt x="3088" y="9887"/>
                  </a:cubicBezTo>
                  <a:lnTo>
                    <a:pt x="3088" y="9887"/>
                  </a:lnTo>
                  <a:cubicBezTo>
                    <a:pt x="3013" y="9919"/>
                    <a:pt x="2928" y="9930"/>
                    <a:pt x="2838" y="9930"/>
                  </a:cubicBezTo>
                  <a:cubicBezTo>
                    <a:pt x="2621" y="9930"/>
                    <a:pt x="2380" y="9865"/>
                    <a:pt x="2198" y="9865"/>
                  </a:cubicBezTo>
                  <a:cubicBezTo>
                    <a:pt x="2143" y="10393"/>
                    <a:pt x="2659" y="10694"/>
                    <a:pt x="3082" y="10694"/>
                  </a:cubicBezTo>
                  <a:cubicBezTo>
                    <a:pt x="3111" y="10694"/>
                    <a:pt x="3140" y="10693"/>
                    <a:pt x="3168" y="10690"/>
                  </a:cubicBezTo>
                  <a:lnTo>
                    <a:pt x="3168" y="10690"/>
                  </a:lnTo>
                  <a:cubicBezTo>
                    <a:pt x="2989" y="10756"/>
                    <a:pt x="2791" y="10756"/>
                    <a:pt x="2633" y="10864"/>
                  </a:cubicBezTo>
                  <a:cubicBezTo>
                    <a:pt x="2850" y="11125"/>
                    <a:pt x="3286" y="11125"/>
                    <a:pt x="3563" y="11125"/>
                  </a:cubicBezTo>
                  <a:cubicBezTo>
                    <a:pt x="3386" y="11300"/>
                    <a:pt x="3169" y="11472"/>
                    <a:pt x="2931" y="11581"/>
                  </a:cubicBezTo>
                  <a:cubicBezTo>
                    <a:pt x="3095" y="11672"/>
                    <a:pt x="3301" y="11747"/>
                    <a:pt x="3500" y="11747"/>
                  </a:cubicBezTo>
                  <a:cubicBezTo>
                    <a:pt x="3582" y="11747"/>
                    <a:pt x="3662" y="11734"/>
                    <a:pt x="3738" y="11705"/>
                  </a:cubicBezTo>
                  <a:lnTo>
                    <a:pt x="3738" y="11705"/>
                  </a:lnTo>
                  <a:cubicBezTo>
                    <a:pt x="3299" y="12219"/>
                    <a:pt x="2649" y="12351"/>
                    <a:pt x="1960" y="12386"/>
                  </a:cubicBezTo>
                  <a:cubicBezTo>
                    <a:pt x="1979" y="12654"/>
                    <a:pt x="2538" y="12864"/>
                    <a:pt x="2778" y="12864"/>
                  </a:cubicBezTo>
                  <a:cubicBezTo>
                    <a:pt x="2790" y="12864"/>
                    <a:pt x="2801" y="12864"/>
                    <a:pt x="2812" y="12863"/>
                  </a:cubicBezTo>
                  <a:lnTo>
                    <a:pt x="2812" y="12863"/>
                  </a:lnTo>
                  <a:cubicBezTo>
                    <a:pt x="2701" y="13018"/>
                    <a:pt x="2519" y="13071"/>
                    <a:pt x="2317" y="13071"/>
                  </a:cubicBezTo>
                  <a:cubicBezTo>
                    <a:pt x="2011" y="13071"/>
                    <a:pt x="1661" y="12950"/>
                    <a:pt x="1446" y="12885"/>
                  </a:cubicBezTo>
                  <a:lnTo>
                    <a:pt x="1446" y="12885"/>
                  </a:lnTo>
                  <a:cubicBezTo>
                    <a:pt x="1291" y="13512"/>
                    <a:pt x="1966" y="13722"/>
                    <a:pt x="2429" y="13722"/>
                  </a:cubicBezTo>
                  <a:cubicBezTo>
                    <a:pt x="2496" y="13722"/>
                    <a:pt x="2558" y="13718"/>
                    <a:pt x="2613" y="13709"/>
                  </a:cubicBezTo>
                  <a:lnTo>
                    <a:pt x="2613" y="13709"/>
                  </a:lnTo>
                  <a:cubicBezTo>
                    <a:pt x="2470" y="14023"/>
                    <a:pt x="2124" y="14111"/>
                    <a:pt x="1740" y="14111"/>
                  </a:cubicBezTo>
                  <a:cubicBezTo>
                    <a:pt x="1273" y="14111"/>
                    <a:pt x="749" y="13982"/>
                    <a:pt x="457" y="13970"/>
                  </a:cubicBezTo>
                  <a:lnTo>
                    <a:pt x="457" y="13970"/>
                  </a:lnTo>
                  <a:cubicBezTo>
                    <a:pt x="417" y="14361"/>
                    <a:pt x="951" y="14621"/>
                    <a:pt x="1229" y="14687"/>
                  </a:cubicBezTo>
                  <a:cubicBezTo>
                    <a:pt x="1302" y="14704"/>
                    <a:pt x="1369" y="14711"/>
                    <a:pt x="1432" y="14711"/>
                  </a:cubicBezTo>
                  <a:cubicBezTo>
                    <a:pt x="1693" y="14711"/>
                    <a:pt x="1887" y="14591"/>
                    <a:pt x="2159" y="14556"/>
                  </a:cubicBezTo>
                  <a:lnTo>
                    <a:pt x="2159" y="14556"/>
                  </a:lnTo>
                  <a:cubicBezTo>
                    <a:pt x="2039" y="14687"/>
                    <a:pt x="1821" y="14774"/>
                    <a:pt x="1743" y="14947"/>
                  </a:cubicBezTo>
                  <a:cubicBezTo>
                    <a:pt x="1843" y="15030"/>
                    <a:pt x="1977" y="15058"/>
                    <a:pt x="2121" y="15058"/>
                  </a:cubicBezTo>
                  <a:cubicBezTo>
                    <a:pt x="2196" y="15058"/>
                    <a:pt x="2274" y="15050"/>
                    <a:pt x="2352" y="15039"/>
                  </a:cubicBezTo>
                  <a:lnTo>
                    <a:pt x="2352" y="15039"/>
                  </a:lnTo>
                  <a:cubicBezTo>
                    <a:pt x="2058" y="15454"/>
                    <a:pt x="1703" y="15848"/>
                    <a:pt x="1287" y="16077"/>
                  </a:cubicBezTo>
                  <a:cubicBezTo>
                    <a:pt x="872" y="16316"/>
                    <a:pt x="396" y="16381"/>
                    <a:pt x="1" y="16619"/>
                  </a:cubicBezTo>
                  <a:cubicBezTo>
                    <a:pt x="145" y="16827"/>
                    <a:pt x="413" y="16913"/>
                    <a:pt x="693" y="16913"/>
                  </a:cubicBezTo>
                  <a:cubicBezTo>
                    <a:pt x="1029" y="16913"/>
                    <a:pt x="1384" y="16790"/>
                    <a:pt x="1570" y="16605"/>
                  </a:cubicBezTo>
                  <a:lnTo>
                    <a:pt x="1570" y="16605"/>
                  </a:lnTo>
                  <a:cubicBezTo>
                    <a:pt x="1392" y="16867"/>
                    <a:pt x="343" y="17778"/>
                    <a:pt x="462" y="17974"/>
                  </a:cubicBezTo>
                  <a:cubicBezTo>
                    <a:pt x="525" y="18091"/>
                    <a:pt x="632" y="18136"/>
                    <a:pt x="762" y="18136"/>
                  </a:cubicBezTo>
                  <a:cubicBezTo>
                    <a:pt x="1161" y="18136"/>
                    <a:pt x="1772" y="17708"/>
                    <a:pt x="1966" y="17626"/>
                  </a:cubicBezTo>
                  <a:lnTo>
                    <a:pt x="1966" y="17626"/>
                  </a:lnTo>
                  <a:cubicBezTo>
                    <a:pt x="1847" y="17736"/>
                    <a:pt x="1134" y="18214"/>
                    <a:pt x="1154" y="18387"/>
                  </a:cubicBezTo>
                  <a:cubicBezTo>
                    <a:pt x="1164" y="18461"/>
                    <a:pt x="1214" y="18489"/>
                    <a:pt x="1284" y="18489"/>
                  </a:cubicBezTo>
                  <a:cubicBezTo>
                    <a:pt x="1482" y="18489"/>
                    <a:pt x="1843" y="18267"/>
                    <a:pt x="1946" y="18235"/>
                  </a:cubicBezTo>
                  <a:lnTo>
                    <a:pt x="1946" y="18235"/>
                  </a:lnTo>
                  <a:cubicBezTo>
                    <a:pt x="1867" y="18409"/>
                    <a:pt x="1668" y="18518"/>
                    <a:pt x="1708" y="18735"/>
                  </a:cubicBezTo>
                  <a:cubicBezTo>
                    <a:pt x="1719" y="18736"/>
                    <a:pt x="1730" y="18736"/>
                    <a:pt x="1742" y="18736"/>
                  </a:cubicBezTo>
                  <a:cubicBezTo>
                    <a:pt x="2025" y="18736"/>
                    <a:pt x="2506" y="18509"/>
                    <a:pt x="2657" y="18299"/>
                  </a:cubicBezTo>
                  <a:lnTo>
                    <a:pt x="2657" y="18299"/>
                  </a:lnTo>
                  <a:cubicBezTo>
                    <a:pt x="2500" y="18538"/>
                    <a:pt x="2065" y="18973"/>
                    <a:pt x="2539" y="19059"/>
                  </a:cubicBezTo>
                  <a:cubicBezTo>
                    <a:pt x="2559" y="19062"/>
                    <a:pt x="2580" y="19064"/>
                    <a:pt x="2602" y="19064"/>
                  </a:cubicBezTo>
                  <a:cubicBezTo>
                    <a:pt x="2867" y="19064"/>
                    <a:pt x="3284" y="18830"/>
                    <a:pt x="3449" y="18689"/>
                  </a:cubicBezTo>
                  <a:lnTo>
                    <a:pt x="3449" y="18689"/>
                  </a:lnTo>
                  <a:cubicBezTo>
                    <a:pt x="3174" y="19077"/>
                    <a:pt x="3360" y="19236"/>
                    <a:pt x="3620" y="19236"/>
                  </a:cubicBezTo>
                  <a:cubicBezTo>
                    <a:pt x="3816" y="19236"/>
                    <a:pt x="4053" y="19146"/>
                    <a:pt x="4166" y="18996"/>
                  </a:cubicBezTo>
                  <a:lnTo>
                    <a:pt x="4166" y="18996"/>
                  </a:lnTo>
                  <a:cubicBezTo>
                    <a:pt x="4096" y="19100"/>
                    <a:pt x="4045" y="19223"/>
                    <a:pt x="4064" y="19365"/>
                  </a:cubicBezTo>
                  <a:cubicBezTo>
                    <a:pt x="4099" y="19371"/>
                    <a:pt x="4135" y="19374"/>
                    <a:pt x="4172" y="19374"/>
                  </a:cubicBezTo>
                  <a:cubicBezTo>
                    <a:pt x="4378" y="19374"/>
                    <a:pt x="4594" y="19275"/>
                    <a:pt x="4730" y="19113"/>
                  </a:cubicBezTo>
                  <a:lnTo>
                    <a:pt x="4730" y="19113"/>
                  </a:lnTo>
                  <a:cubicBezTo>
                    <a:pt x="4518" y="19372"/>
                    <a:pt x="4638" y="19464"/>
                    <a:pt x="4833" y="19464"/>
                  </a:cubicBezTo>
                  <a:cubicBezTo>
                    <a:pt x="5007" y="19464"/>
                    <a:pt x="5239" y="19392"/>
                    <a:pt x="5350" y="19300"/>
                  </a:cubicBezTo>
                  <a:lnTo>
                    <a:pt x="5350" y="19300"/>
                  </a:lnTo>
                  <a:cubicBezTo>
                    <a:pt x="5295" y="19569"/>
                    <a:pt x="5374" y="19660"/>
                    <a:pt x="5510" y="19660"/>
                  </a:cubicBezTo>
                  <a:cubicBezTo>
                    <a:pt x="5768" y="19660"/>
                    <a:pt x="6230" y="19328"/>
                    <a:pt x="6359" y="19256"/>
                  </a:cubicBezTo>
                  <a:cubicBezTo>
                    <a:pt x="6376" y="19431"/>
                    <a:pt x="6457" y="19497"/>
                    <a:pt x="6556" y="19497"/>
                  </a:cubicBezTo>
                  <a:cubicBezTo>
                    <a:pt x="6701" y="19497"/>
                    <a:pt x="6884" y="19355"/>
                    <a:pt x="6954" y="19213"/>
                  </a:cubicBezTo>
                  <a:cubicBezTo>
                    <a:pt x="7031" y="19374"/>
                    <a:pt x="7132" y="19437"/>
                    <a:pt x="7230" y="19437"/>
                  </a:cubicBezTo>
                  <a:cubicBezTo>
                    <a:pt x="7340" y="19437"/>
                    <a:pt x="7445" y="19356"/>
                    <a:pt x="7504" y="19242"/>
                  </a:cubicBezTo>
                  <a:cubicBezTo>
                    <a:pt x="7621" y="19405"/>
                    <a:pt x="7768" y="19548"/>
                    <a:pt x="7943" y="19560"/>
                  </a:cubicBezTo>
                  <a:cubicBezTo>
                    <a:pt x="7954" y="19560"/>
                    <a:pt x="7965" y="19561"/>
                    <a:pt x="7976" y="19561"/>
                  </a:cubicBezTo>
                  <a:cubicBezTo>
                    <a:pt x="8254" y="19561"/>
                    <a:pt x="8396" y="19288"/>
                    <a:pt x="8321" y="19016"/>
                  </a:cubicBezTo>
                  <a:lnTo>
                    <a:pt x="8321" y="19016"/>
                  </a:lnTo>
                  <a:cubicBezTo>
                    <a:pt x="8457" y="19234"/>
                    <a:pt x="8715" y="19537"/>
                    <a:pt x="8974" y="19560"/>
                  </a:cubicBezTo>
                  <a:cubicBezTo>
                    <a:pt x="8984" y="19561"/>
                    <a:pt x="8994" y="19561"/>
                    <a:pt x="9004" y="19561"/>
                  </a:cubicBezTo>
                  <a:cubicBezTo>
                    <a:pt x="9247" y="19561"/>
                    <a:pt x="9442" y="19308"/>
                    <a:pt x="9309" y="19016"/>
                  </a:cubicBezTo>
                  <a:lnTo>
                    <a:pt x="9309" y="19016"/>
                  </a:lnTo>
                  <a:cubicBezTo>
                    <a:pt x="9587" y="19233"/>
                    <a:pt x="9943" y="19407"/>
                    <a:pt x="10279" y="19450"/>
                  </a:cubicBezTo>
                  <a:cubicBezTo>
                    <a:pt x="10337" y="19460"/>
                    <a:pt x="10396" y="19466"/>
                    <a:pt x="10453" y="19466"/>
                  </a:cubicBezTo>
                  <a:cubicBezTo>
                    <a:pt x="10736" y="19466"/>
                    <a:pt x="10948" y="19333"/>
                    <a:pt x="10597" y="19054"/>
                  </a:cubicBezTo>
                  <a:lnTo>
                    <a:pt x="10597" y="19054"/>
                  </a:lnTo>
                  <a:cubicBezTo>
                    <a:pt x="10813" y="19221"/>
                    <a:pt x="11042" y="19372"/>
                    <a:pt x="11302" y="19372"/>
                  </a:cubicBezTo>
                  <a:cubicBezTo>
                    <a:pt x="11368" y="19372"/>
                    <a:pt x="11435" y="19363"/>
                    <a:pt x="11505" y="19341"/>
                  </a:cubicBezTo>
                  <a:cubicBezTo>
                    <a:pt x="11488" y="19196"/>
                    <a:pt x="11430" y="19066"/>
                    <a:pt x="11331" y="18976"/>
                  </a:cubicBezTo>
                  <a:lnTo>
                    <a:pt x="11331" y="18976"/>
                  </a:lnTo>
                  <a:cubicBezTo>
                    <a:pt x="11629" y="19202"/>
                    <a:pt x="11964" y="19445"/>
                    <a:pt x="12573" y="19557"/>
                  </a:cubicBezTo>
                  <a:cubicBezTo>
                    <a:pt x="12558" y="19360"/>
                    <a:pt x="12344" y="19143"/>
                    <a:pt x="12141" y="18977"/>
                  </a:cubicBezTo>
                  <a:lnTo>
                    <a:pt x="12141" y="18977"/>
                  </a:lnTo>
                  <a:cubicBezTo>
                    <a:pt x="12323" y="19094"/>
                    <a:pt x="12539" y="19193"/>
                    <a:pt x="12719" y="19193"/>
                  </a:cubicBezTo>
                  <a:cubicBezTo>
                    <a:pt x="12744" y="19193"/>
                    <a:pt x="12767" y="19191"/>
                    <a:pt x="12790" y="19187"/>
                  </a:cubicBezTo>
                  <a:cubicBezTo>
                    <a:pt x="12790" y="19057"/>
                    <a:pt x="12712" y="18950"/>
                    <a:pt x="12613" y="18883"/>
                  </a:cubicBezTo>
                  <a:lnTo>
                    <a:pt x="12613" y="18883"/>
                  </a:lnTo>
                  <a:cubicBezTo>
                    <a:pt x="12750" y="18941"/>
                    <a:pt x="13183" y="19208"/>
                    <a:pt x="13386" y="19208"/>
                  </a:cubicBezTo>
                  <a:cubicBezTo>
                    <a:pt x="13418" y="19208"/>
                    <a:pt x="13444" y="19202"/>
                    <a:pt x="13463" y="19187"/>
                  </a:cubicBezTo>
                  <a:cubicBezTo>
                    <a:pt x="13621" y="19087"/>
                    <a:pt x="13413" y="18862"/>
                    <a:pt x="13206" y="18695"/>
                  </a:cubicBezTo>
                  <a:lnTo>
                    <a:pt x="13206" y="18695"/>
                  </a:lnTo>
                  <a:cubicBezTo>
                    <a:pt x="13387" y="18794"/>
                    <a:pt x="13609" y="18872"/>
                    <a:pt x="13810" y="18872"/>
                  </a:cubicBezTo>
                  <a:cubicBezTo>
                    <a:pt x="13991" y="18872"/>
                    <a:pt x="14154" y="18810"/>
                    <a:pt x="14255" y="18644"/>
                  </a:cubicBezTo>
                  <a:cubicBezTo>
                    <a:pt x="13859" y="18469"/>
                    <a:pt x="13424" y="18297"/>
                    <a:pt x="13107" y="17949"/>
                  </a:cubicBezTo>
                  <a:lnTo>
                    <a:pt x="13107" y="17949"/>
                  </a:lnTo>
                  <a:cubicBezTo>
                    <a:pt x="13236" y="18039"/>
                    <a:pt x="13748" y="18213"/>
                    <a:pt x="14126" y="18213"/>
                  </a:cubicBezTo>
                  <a:cubicBezTo>
                    <a:pt x="14386" y="18213"/>
                    <a:pt x="14584" y="18131"/>
                    <a:pt x="14552" y="17883"/>
                  </a:cubicBezTo>
                  <a:cubicBezTo>
                    <a:pt x="14195" y="17883"/>
                    <a:pt x="13542" y="17645"/>
                    <a:pt x="13344" y="17276"/>
                  </a:cubicBezTo>
                  <a:lnTo>
                    <a:pt x="13344" y="17276"/>
                  </a:lnTo>
                  <a:cubicBezTo>
                    <a:pt x="13447" y="17322"/>
                    <a:pt x="13655" y="17351"/>
                    <a:pt x="13891" y="17351"/>
                  </a:cubicBezTo>
                  <a:cubicBezTo>
                    <a:pt x="14427" y="17351"/>
                    <a:pt x="15113" y="17206"/>
                    <a:pt x="15086" y="16798"/>
                  </a:cubicBezTo>
                  <a:cubicBezTo>
                    <a:pt x="14341" y="16725"/>
                    <a:pt x="13755" y="16299"/>
                    <a:pt x="13268" y="15757"/>
                  </a:cubicBezTo>
                  <a:cubicBezTo>
                    <a:pt x="13299" y="15750"/>
                    <a:pt x="13332" y="15743"/>
                    <a:pt x="13364" y="15734"/>
                  </a:cubicBezTo>
                  <a:cubicBezTo>
                    <a:pt x="13621" y="15668"/>
                    <a:pt x="14325" y="15001"/>
                    <a:pt x="14056" y="14996"/>
                  </a:cubicBezTo>
                  <a:cubicBezTo>
                    <a:pt x="14035" y="14995"/>
                    <a:pt x="14014" y="14995"/>
                    <a:pt x="13993" y="14995"/>
                  </a:cubicBezTo>
                  <a:cubicBezTo>
                    <a:pt x="13796" y="14995"/>
                    <a:pt x="13625" y="15014"/>
                    <a:pt x="13461" y="15014"/>
                  </a:cubicBezTo>
                  <a:cubicBezTo>
                    <a:pt x="13223" y="15014"/>
                    <a:pt x="12999" y="14974"/>
                    <a:pt x="12730" y="14777"/>
                  </a:cubicBezTo>
                  <a:lnTo>
                    <a:pt x="12730" y="14777"/>
                  </a:lnTo>
                  <a:cubicBezTo>
                    <a:pt x="12744" y="14778"/>
                    <a:pt x="12758" y="14779"/>
                    <a:pt x="12771" y="14779"/>
                  </a:cubicBezTo>
                  <a:cubicBezTo>
                    <a:pt x="13067" y="14779"/>
                    <a:pt x="13271" y="14551"/>
                    <a:pt x="12987" y="14322"/>
                  </a:cubicBezTo>
                  <a:cubicBezTo>
                    <a:pt x="12809" y="14170"/>
                    <a:pt x="12434" y="14104"/>
                    <a:pt x="12235" y="13997"/>
                  </a:cubicBezTo>
                  <a:lnTo>
                    <a:pt x="12235" y="13997"/>
                  </a:lnTo>
                  <a:cubicBezTo>
                    <a:pt x="12313" y="14012"/>
                    <a:pt x="12467" y="14030"/>
                    <a:pt x="12634" y="14030"/>
                  </a:cubicBezTo>
                  <a:cubicBezTo>
                    <a:pt x="12933" y="14030"/>
                    <a:pt x="13271" y="13972"/>
                    <a:pt x="13284" y="13735"/>
                  </a:cubicBezTo>
                  <a:cubicBezTo>
                    <a:pt x="13066" y="13714"/>
                    <a:pt x="12709" y="13693"/>
                    <a:pt x="12572" y="13497"/>
                  </a:cubicBezTo>
                  <a:cubicBezTo>
                    <a:pt x="12907" y="13367"/>
                    <a:pt x="13798" y="13323"/>
                    <a:pt x="13580" y="12694"/>
                  </a:cubicBezTo>
                  <a:lnTo>
                    <a:pt x="13580" y="12694"/>
                  </a:lnTo>
                  <a:cubicBezTo>
                    <a:pt x="13264" y="12764"/>
                    <a:pt x="12844" y="12854"/>
                    <a:pt x="12438" y="12854"/>
                  </a:cubicBezTo>
                  <a:cubicBezTo>
                    <a:pt x="11977" y="12854"/>
                    <a:pt x="11534" y="12737"/>
                    <a:pt x="11283" y="12342"/>
                  </a:cubicBezTo>
                  <a:lnTo>
                    <a:pt x="11283" y="12342"/>
                  </a:lnTo>
                  <a:cubicBezTo>
                    <a:pt x="11415" y="12409"/>
                    <a:pt x="11550" y="12458"/>
                    <a:pt x="11689" y="12458"/>
                  </a:cubicBezTo>
                  <a:cubicBezTo>
                    <a:pt x="11777" y="12458"/>
                    <a:pt x="11867" y="12438"/>
                    <a:pt x="11958" y="12391"/>
                  </a:cubicBezTo>
                  <a:cubicBezTo>
                    <a:pt x="11886" y="12247"/>
                    <a:pt x="11750" y="12104"/>
                    <a:pt x="11621" y="11988"/>
                  </a:cubicBezTo>
                  <a:lnTo>
                    <a:pt x="11621" y="11988"/>
                  </a:lnTo>
                  <a:cubicBezTo>
                    <a:pt x="11817" y="12117"/>
                    <a:pt x="12144" y="12229"/>
                    <a:pt x="12402" y="12229"/>
                  </a:cubicBezTo>
                  <a:cubicBezTo>
                    <a:pt x="12578" y="12229"/>
                    <a:pt x="12722" y="12177"/>
                    <a:pt x="12770" y="12042"/>
                  </a:cubicBezTo>
                  <a:cubicBezTo>
                    <a:pt x="12492" y="11999"/>
                    <a:pt x="12235" y="11847"/>
                    <a:pt x="12037" y="11629"/>
                  </a:cubicBezTo>
                  <a:lnTo>
                    <a:pt x="12037" y="11629"/>
                  </a:lnTo>
                  <a:cubicBezTo>
                    <a:pt x="12111" y="11694"/>
                    <a:pt x="12377" y="11833"/>
                    <a:pt x="12554" y="11833"/>
                  </a:cubicBezTo>
                  <a:cubicBezTo>
                    <a:pt x="12612" y="11833"/>
                    <a:pt x="12660" y="11818"/>
                    <a:pt x="12690" y="11781"/>
                  </a:cubicBezTo>
                  <a:cubicBezTo>
                    <a:pt x="12829" y="11586"/>
                    <a:pt x="12215" y="11392"/>
                    <a:pt x="12136" y="11282"/>
                  </a:cubicBezTo>
                  <a:lnTo>
                    <a:pt x="12136" y="11282"/>
                  </a:lnTo>
                  <a:cubicBezTo>
                    <a:pt x="12332" y="11334"/>
                    <a:pt x="12542" y="11381"/>
                    <a:pt x="12749" y="11381"/>
                  </a:cubicBezTo>
                  <a:cubicBezTo>
                    <a:pt x="12978" y="11381"/>
                    <a:pt x="13204" y="11323"/>
                    <a:pt x="13402" y="11152"/>
                  </a:cubicBezTo>
                  <a:lnTo>
                    <a:pt x="13402" y="11152"/>
                  </a:lnTo>
                  <a:cubicBezTo>
                    <a:pt x="13389" y="11154"/>
                    <a:pt x="13375" y="11155"/>
                    <a:pt x="13360" y="11155"/>
                  </a:cubicBezTo>
                  <a:cubicBezTo>
                    <a:pt x="13009" y="11155"/>
                    <a:pt x="12110" y="10683"/>
                    <a:pt x="11958" y="10371"/>
                  </a:cubicBezTo>
                  <a:lnTo>
                    <a:pt x="11958" y="10371"/>
                  </a:lnTo>
                  <a:cubicBezTo>
                    <a:pt x="11996" y="10373"/>
                    <a:pt x="12035" y="10375"/>
                    <a:pt x="12077" y="10375"/>
                  </a:cubicBezTo>
                  <a:cubicBezTo>
                    <a:pt x="12408" y="10375"/>
                    <a:pt x="12844" y="10285"/>
                    <a:pt x="12966" y="9937"/>
                  </a:cubicBezTo>
                  <a:lnTo>
                    <a:pt x="12966" y="9937"/>
                  </a:lnTo>
                  <a:cubicBezTo>
                    <a:pt x="12756" y="9999"/>
                    <a:pt x="12546" y="10028"/>
                    <a:pt x="12340" y="10028"/>
                  </a:cubicBezTo>
                  <a:cubicBezTo>
                    <a:pt x="11718" y="10028"/>
                    <a:pt x="11132" y="9760"/>
                    <a:pt x="10694" y="9286"/>
                  </a:cubicBezTo>
                  <a:cubicBezTo>
                    <a:pt x="10996" y="9221"/>
                    <a:pt x="11430" y="9085"/>
                    <a:pt x="11419" y="8818"/>
                  </a:cubicBezTo>
                  <a:cubicBezTo>
                    <a:pt x="11076" y="8818"/>
                    <a:pt x="10646" y="8655"/>
                    <a:pt x="10379" y="8460"/>
                  </a:cubicBezTo>
                  <a:lnTo>
                    <a:pt x="10379" y="8460"/>
                  </a:lnTo>
                  <a:cubicBezTo>
                    <a:pt x="10453" y="8494"/>
                    <a:pt x="10579" y="8511"/>
                    <a:pt x="10725" y="8511"/>
                  </a:cubicBezTo>
                  <a:cubicBezTo>
                    <a:pt x="11139" y="8511"/>
                    <a:pt x="11719" y="8373"/>
                    <a:pt x="11774" y="8086"/>
                  </a:cubicBezTo>
                  <a:cubicBezTo>
                    <a:pt x="11403" y="8019"/>
                    <a:pt x="10646" y="8101"/>
                    <a:pt x="10408" y="7710"/>
                  </a:cubicBezTo>
                  <a:cubicBezTo>
                    <a:pt x="10764" y="7628"/>
                    <a:pt x="11018" y="7482"/>
                    <a:pt x="11270" y="7172"/>
                  </a:cubicBezTo>
                  <a:lnTo>
                    <a:pt x="11270" y="7172"/>
                  </a:lnTo>
                  <a:cubicBezTo>
                    <a:pt x="11098" y="7193"/>
                    <a:pt x="10942" y="7210"/>
                    <a:pt x="10795" y="7210"/>
                  </a:cubicBezTo>
                  <a:cubicBezTo>
                    <a:pt x="10474" y="7210"/>
                    <a:pt x="10196" y="7127"/>
                    <a:pt x="9891" y="6814"/>
                  </a:cubicBezTo>
                  <a:cubicBezTo>
                    <a:pt x="9706" y="6623"/>
                    <a:pt x="9581" y="6380"/>
                    <a:pt x="9495" y="6120"/>
                  </a:cubicBezTo>
                  <a:lnTo>
                    <a:pt x="9495" y="6120"/>
                  </a:lnTo>
                  <a:cubicBezTo>
                    <a:pt x="9625" y="6176"/>
                    <a:pt x="9762" y="6211"/>
                    <a:pt x="9894" y="6211"/>
                  </a:cubicBezTo>
                  <a:cubicBezTo>
                    <a:pt x="9981" y="6211"/>
                    <a:pt x="10065" y="6196"/>
                    <a:pt x="10143" y="6162"/>
                  </a:cubicBezTo>
                  <a:cubicBezTo>
                    <a:pt x="10039" y="5967"/>
                    <a:pt x="9712" y="5739"/>
                    <a:pt x="9579" y="5528"/>
                  </a:cubicBezTo>
                  <a:lnTo>
                    <a:pt x="9579" y="5528"/>
                  </a:lnTo>
                  <a:cubicBezTo>
                    <a:pt x="9679" y="5585"/>
                    <a:pt x="9949" y="5647"/>
                    <a:pt x="10209" y="5647"/>
                  </a:cubicBezTo>
                  <a:cubicBezTo>
                    <a:pt x="10528" y="5647"/>
                    <a:pt x="10830" y="5554"/>
                    <a:pt x="10781" y="5250"/>
                  </a:cubicBezTo>
                  <a:cubicBezTo>
                    <a:pt x="10080" y="5218"/>
                    <a:pt x="8840" y="4795"/>
                    <a:pt x="8738" y="3875"/>
                  </a:cubicBezTo>
                  <a:lnTo>
                    <a:pt x="8738" y="3875"/>
                  </a:lnTo>
                  <a:cubicBezTo>
                    <a:pt x="8757" y="3875"/>
                    <a:pt x="8777" y="3875"/>
                    <a:pt x="8796" y="3875"/>
                  </a:cubicBezTo>
                  <a:cubicBezTo>
                    <a:pt x="9066" y="3875"/>
                    <a:pt x="9323" y="3827"/>
                    <a:pt x="9444" y="3654"/>
                  </a:cubicBezTo>
                  <a:cubicBezTo>
                    <a:pt x="9178" y="3556"/>
                    <a:pt x="8911" y="3490"/>
                    <a:pt x="8658" y="3344"/>
                  </a:cubicBezTo>
                  <a:cubicBezTo>
                    <a:pt x="8881" y="3181"/>
                    <a:pt x="9401" y="2872"/>
                    <a:pt x="9342" y="2497"/>
                  </a:cubicBezTo>
                  <a:lnTo>
                    <a:pt x="9342" y="2497"/>
                  </a:lnTo>
                  <a:cubicBezTo>
                    <a:pt x="9103" y="2620"/>
                    <a:pt x="8769" y="2758"/>
                    <a:pt x="8483" y="2758"/>
                  </a:cubicBezTo>
                  <a:cubicBezTo>
                    <a:pt x="8467" y="2758"/>
                    <a:pt x="8452" y="2758"/>
                    <a:pt x="8436" y="2757"/>
                  </a:cubicBezTo>
                  <a:cubicBezTo>
                    <a:pt x="8644" y="2399"/>
                    <a:pt x="9045" y="2024"/>
                    <a:pt x="8927" y="1552"/>
                  </a:cubicBezTo>
                  <a:lnTo>
                    <a:pt x="8927" y="1552"/>
                  </a:lnTo>
                  <a:cubicBezTo>
                    <a:pt x="8585" y="1731"/>
                    <a:pt x="8303" y="2365"/>
                    <a:pt x="7858" y="2399"/>
                  </a:cubicBezTo>
                  <a:cubicBezTo>
                    <a:pt x="7901" y="2219"/>
                    <a:pt x="7932" y="2024"/>
                    <a:pt x="7976" y="1844"/>
                  </a:cubicBezTo>
                  <a:cubicBezTo>
                    <a:pt x="8065" y="1405"/>
                    <a:pt x="8154" y="981"/>
                    <a:pt x="8214" y="542"/>
                  </a:cubicBezTo>
                  <a:cubicBezTo>
                    <a:pt x="8228" y="347"/>
                    <a:pt x="8274" y="134"/>
                    <a:pt x="8110" y="37"/>
                  </a:cubicBezTo>
                  <a:cubicBezTo>
                    <a:pt x="8067" y="11"/>
                    <a:pt x="8027" y="0"/>
                    <a:pt x="7991" y="0"/>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8"/>
            <p:cNvSpPr/>
            <p:nvPr/>
          </p:nvSpPr>
          <p:spPr>
            <a:xfrm>
              <a:off x="5639717" y="2411592"/>
              <a:ext cx="277802" cy="354730"/>
            </a:xfrm>
            <a:custGeom>
              <a:rect b="b" l="l" r="r" t="t"/>
              <a:pathLst>
                <a:path extrusionOk="0" h="19699" w="15427">
                  <a:moveTo>
                    <a:pt x="10673" y="8525"/>
                  </a:moveTo>
                  <a:cubicBezTo>
                    <a:pt x="10673" y="8525"/>
                    <a:pt x="10673" y="8526"/>
                    <a:pt x="10673" y="8526"/>
                  </a:cubicBezTo>
                  <a:lnTo>
                    <a:pt x="10673" y="8526"/>
                  </a:lnTo>
                  <a:cubicBezTo>
                    <a:pt x="10673" y="8526"/>
                    <a:pt x="10673" y="8525"/>
                    <a:pt x="10673" y="8525"/>
                  </a:cubicBezTo>
                  <a:close/>
                  <a:moveTo>
                    <a:pt x="13476" y="11239"/>
                  </a:moveTo>
                  <a:cubicBezTo>
                    <a:pt x="13354" y="11313"/>
                    <a:pt x="13230" y="11361"/>
                    <a:pt x="13104" y="11389"/>
                  </a:cubicBezTo>
                  <a:lnTo>
                    <a:pt x="13104" y="11389"/>
                  </a:lnTo>
                  <a:cubicBezTo>
                    <a:pt x="13200" y="11396"/>
                    <a:pt x="13280" y="11400"/>
                    <a:pt x="13344" y="11400"/>
                  </a:cubicBezTo>
                  <a:cubicBezTo>
                    <a:pt x="13691" y="11400"/>
                    <a:pt x="13616" y="11301"/>
                    <a:pt x="13476" y="11239"/>
                  </a:cubicBezTo>
                  <a:close/>
                  <a:moveTo>
                    <a:pt x="8110" y="0"/>
                  </a:moveTo>
                  <a:cubicBezTo>
                    <a:pt x="7874" y="0"/>
                    <a:pt x="7771" y="170"/>
                    <a:pt x="7703" y="465"/>
                  </a:cubicBezTo>
                  <a:cubicBezTo>
                    <a:pt x="7588" y="974"/>
                    <a:pt x="7616" y="1531"/>
                    <a:pt x="7576" y="2061"/>
                  </a:cubicBezTo>
                  <a:lnTo>
                    <a:pt x="7576" y="2061"/>
                  </a:lnTo>
                  <a:cubicBezTo>
                    <a:pt x="7409" y="1832"/>
                    <a:pt x="7260" y="1591"/>
                    <a:pt x="7063" y="1379"/>
                  </a:cubicBezTo>
                  <a:lnTo>
                    <a:pt x="7063" y="1379"/>
                  </a:lnTo>
                  <a:cubicBezTo>
                    <a:pt x="7061" y="1371"/>
                    <a:pt x="7059" y="1364"/>
                    <a:pt x="7057" y="1356"/>
                  </a:cubicBezTo>
                  <a:cubicBezTo>
                    <a:pt x="7053" y="1357"/>
                    <a:pt x="7049" y="1358"/>
                    <a:pt x="7045" y="1359"/>
                  </a:cubicBezTo>
                  <a:lnTo>
                    <a:pt x="7045" y="1359"/>
                  </a:lnTo>
                  <a:cubicBezTo>
                    <a:pt x="7042" y="1356"/>
                    <a:pt x="7039" y="1353"/>
                    <a:pt x="7036" y="1351"/>
                  </a:cubicBezTo>
                  <a:cubicBezTo>
                    <a:pt x="7028" y="1342"/>
                    <a:pt x="7005" y="1338"/>
                    <a:pt x="6978" y="1338"/>
                  </a:cubicBezTo>
                  <a:cubicBezTo>
                    <a:pt x="6927" y="1338"/>
                    <a:pt x="6863" y="1354"/>
                    <a:pt x="6872" y="1386"/>
                  </a:cubicBezTo>
                  <a:cubicBezTo>
                    <a:pt x="6928" y="1605"/>
                    <a:pt x="6990" y="1812"/>
                    <a:pt x="7080" y="2013"/>
                  </a:cubicBezTo>
                  <a:lnTo>
                    <a:pt x="7080" y="2013"/>
                  </a:lnTo>
                  <a:cubicBezTo>
                    <a:pt x="6757" y="1807"/>
                    <a:pt x="6447" y="1596"/>
                    <a:pt x="6137" y="1364"/>
                  </a:cubicBezTo>
                  <a:lnTo>
                    <a:pt x="6137" y="1364"/>
                  </a:lnTo>
                  <a:cubicBezTo>
                    <a:pt x="6136" y="1362"/>
                    <a:pt x="6136" y="1359"/>
                    <a:pt x="6136" y="1356"/>
                  </a:cubicBezTo>
                  <a:cubicBezTo>
                    <a:pt x="6133" y="1357"/>
                    <a:pt x="6131" y="1357"/>
                    <a:pt x="6128" y="1358"/>
                  </a:cubicBezTo>
                  <a:lnTo>
                    <a:pt x="6128" y="1358"/>
                  </a:lnTo>
                  <a:cubicBezTo>
                    <a:pt x="6125" y="1355"/>
                    <a:pt x="6121" y="1352"/>
                    <a:pt x="6117" y="1349"/>
                  </a:cubicBezTo>
                  <a:cubicBezTo>
                    <a:pt x="6106" y="1341"/>
                    <a:pt x="6079" y="1336"/>
                    <a:pt x="6050" y="1336"/>
                  </a:cubicBezTo>
                  <a:cubicBezTo>
                    <a:pt x="6002" y="1336"/>
                    <a:pt x="5947" y="1350"/>
                    <a:pt x="5951" y="1384"/>
                  </a:cubicBezTo>
                  <a:cubicBezTo>
                    <a:pt x="6009" y="1834"/>
                    <a:pt x="6270" y="2220"/>
                    <a:pt x="6600" y="2521"/>
                  </a:cubicBezTo>
                  <a:lnTo>
                    <a:pt x="6600" y="2521"/>
                  </a:lnTo>
                  <a:cubicBezTo>
                    <a:pt x="6193" y="2523"/>
                    <a:pt x="5809" y="2570"/>
                    <a:pt x="5424" y="2732"/>
                  </a:cubicBezTo>
                  <a:cubicBezTo>
                    <a:pt x="5403" y="2741"/>
                    <a:pt x="5371" y="2763"/>
                    <a:pt x="5401" y="2784"/>
                  </a:cubicBezTo>
                  <a:cubicBezTo>
                    <a:pt x="5615" y="2918"/>
                    <a:pt x="5834" y="2933"/>
                    <a:pt x="6083" y="2942"/>
                  </a:cubicBezTo>
                  <a:cubicBezTo>
                    <a:pt x="6093" y="2942"/>
                    <a:pt x="6103" y="2942"/>
                    <a:pt x="6114" y="2942"/>
                  </a:cubicBezTo>
                  <a:cubicBezTo>
                    <a:pt x="6141" y="2942"/>
                    <a:pt x="6172" y="2941"/>
                    <a:pt x="6203" y="2941"/>
                  </a:cubicBezTo>
                  <a:cubicBezTo>
                    <a:pt x="6386" y="2941"/>
                    <a:pt x="6583" y="2956"/>
                    <a:pt x="6085" y="3147"/>
                  </a:cubicBezTo>
                  <a:cubicBezTo>
                    <a:pt x="5943" y="3201"/>
                    <a:pt x="5802" y="3255"/>
                    <a:pt x="5661" y="3319"/>
                  </a:cubicBezTo>
                  <a:cubicBezTo>
                    <a:pt x="5639" y="3329"/>
                    <a:pt x="5605" y="3352"/>
                    <a:pt x="5638" y="3370"/>
                  </a:cubicBezTo>
                  <a:cubicBezTo>
                    <a:pt x="5787" y="3462"/>
                    <a:pt x="5934" y="3527"/>
                    <a:pt x="6110" y="3527"/>
                  </a:cubicBezTo>
                  <a:cubicBezTo>
                    <a:pt x="6122" y="3527"/>
                    <a:pt x="6134" y="3526"/>
                    <a:pt x="6146" y="3526"/>
                  </a:cubicBezTo>
                  <a:cubicBezTo>
                    <a:pt x="6162" y="3525"/>
                    <a:pt x="6176" y="3525"/>
                    <a:pt x="6189" y="3525"/>
                  </a:cubicBezTo>
                  <a:cubicBezTo>
                    <a:pt x="6472" y="3525"/>
                    <a:pt x="6170" y="3704"/>
                    <a:pt x="6055" y="3868"/>
                  </a:cubicBezTo>
                  <a:cubicBezTo>
                    <a:pt x="6036" y="3897"/>
                    <a:pt x="6112" y="3901"/>
                    <a:pt x="6121" y="3901"/>
                  </a:cubicBezTo>
                  <a:cubicBezTo>
                    <a:pt x="6305" y="3891"/>
                    <a:pt x="6386" y="3891"/>
                    <a:pt x="6560" y="3821"/>
                  </a:cubicBezTo>
                  <a:lnTo>
                    <a:pt x="6560" y="3821"/>
                  </a:lnTo>
                  <a:cubicBezTo>
                    <a:pt x="6500" y="3846"/>
                    <a:pt x="6319" y="4042"/>
                    <a:pt x="6222" y="4121"/>
                  </a:cubicBezTo>
                  <a:cubicBezTo>
                    <a:pt x="5667" y="4572"/>
                    <a:pt x="4987" y="4842"/>
                    <a:pt x="4271" y="4870"/>
                  </a:cubicBezTo>
                  <a:cubicBezTo>
                    <a:pt x="4254" y="4870"/>
                    <a:pt x="4143" y="4890"/>
                    <a:pt x="4173" y="4927"/>
                  </a:cubicBezTo>
                  <a:cubicBezTo>
                    <a:pt x="4310" y="5093"/>
                    <a:pt x="4461" y="5188"/>
                    <a:pt x="4677" y="5210"/>
                  </a:cubicBezTo>
                  <a:cubicBezTo>
                    <a:pt x="5082" y="5250"/>
                    <a:pt x="4900" y="5297"/>
                    <a:pt x="4795" y="5593"/>
                  </a:cubicBezTo>
                  <a:cubicBezTo>
                    <a:pt x="4785" y="5620"/>
                    <a:pt x="4823" y="5625"/>
                    <a:pt x="4853" y="5625"/>
                  </a:cubicBezTo>
                  <a:cubicBezTo>
                    <a:pt x="4866" y="5625"/>
                    <a:pt x="4877" y="5624"/>
                    <a:pt x="4882" y="5624"/>
                  </a:cubicBezTo>
                  <a:cubicBezTo>
                    <a:pt x="5033" y="5597"/>
                    <a:pt x="5058" y="5590"/>
                    <a:pt x="5206" y="5548"/>
                  </a:cubicBezTo>
                  <a:cubicBezTo>
                    <a:pt x="5219" y="5544"/>
                    <a:pt x="5230" y="5542"/>
                    <a:pt x="5240" y="5542"/>
                  </a:cubicBezTo>
                  <a:cubicBezTo>
                    <a:pt x="5403" y="5542"/>
                    <a:pt x="5140" y="6027"/>
                    <a:pt x="5136" y="6034"/>
                  </a:cubicBezTo>
                  <a:cubicBezTo>
                    <a:pt x="5122" y="6060"/>
                    <a:pt x="5163" y="6066"/>
                    <a:pt x="5194" y="6066"/>
                  </a:cubicBezTo>
                  <a:cubicBezTo>
                    <a:pt x="5208" y="6066"/>
                    <a:pt x="5219" y="6065"/>
                    <a:pt x="5223" y="6064"/>
                  </a:cubicBezTo>
                  <a:cubicBezTo>
                    <a:pt x="5236" y="6065"/>
                    <a:pt x="5248" y="6066"/>
                    <a:pt x="5260" y="6066"/>
                  </a:cubicBezTo>
                  <a:cubicBezTo>
                    <a:pt x="5350" y="6066"/>
                    <a:pt x="5432" y="6038"/>
                    <a:pt x="5506" y="5986"/>
                  </a:cubicBezTo>
                  <a:lnTo>
                    <a:pt x="5506" y="5986"/>
                  </a:lnTo>
                  <a:cubicBezTo>
                    <a:pt x="5450" y="6082"/>
                    <a:pt x="5388" y="6177"/>
                    <a:pt x="5320" y="6267"/>
                  </a:cubicBezTo>
                  <a:cubicBezTo>
                    <a:pt x="5070" y="6593"/>
                    <a:pt x="4791" y="6882"/>
                    <a:pt x="4394" y="7034"/>
                  </a:cubicBezTo>
                  <a:cubicBezTo>
                    <a:pt x="3973" y="7196"/>
                    <a:pt x="3531" y="7271"/>
                    <a:pt x="3109" y="7425"/>
                  </a:cubicBezTo>
                  <a:cubicBezTo>
                    <a:pt x="3091" y="7431"/>
                    <a:pt x="3063" y="7447"/>
                    <a:pt x="3076" y="7469"/>
                  </a:cubicBezTo>
                  <a:cubicBezTo>
                    <a:pt x="3230" y="7719"/>
                    <a:pt x="3488" y="7823"/>
                    <a:pt x="3758" y="7823"/>
                  </a:cubicBezTo>
                  <a:cubicBezTo>
                    <a:pt x="3949" y="7823"/>
                    <a:pt x="4147" y="7771"/>
                    <a:pt x="4319" y="7683"/>
                  </a:cubicBezTo>
                  <a:lnTo>
                    <a:pt x="4319" y="7683"/>
                  </a:lnTo>
                  <a:cubicBezTo>
                    <a:pt x="4133" y="7967"/>
                    <a:pt x="3878" y="8180"/>
                    <a:pt x="3583" y="8362"/>
                  </a:cubicBezTo>
                  <a:cubicBezTo>
                    <a:pt x="3544" y="8386"/>
                    <a:pt x="3575" y="8410"/>
                    <a:pt x="3610" y="8411"/>
                  </a:cubicBezTo>
                  <a:cubicBezTo>
                    <a:pt x="3759" y="8420"/>
                    <a:pt x="3918" y="8433"/>
                    <a:pt x="4075" y="8433"/>
                  </a:cubicBezTo>
                  <a:cubicBezTo>
                    <a:pt x="4302" y="8433"/>
                    <a:pt x="4526" y="8406"/>
                    <a:pt x="4717" y="8301"/>
                  </a:cubicBezTo>
                  <a:lnTo>
                    <a:pt x="4717" y="8301"/>
                  </a:lnTo>
                  <a:cubicBezTo>
                    <a:pt x="4435" y="9101"/>
                    <a:pt x="3666" y="9490"/>
                    <a:pt x="2860" y="9490"/>
                  </a:cubicBezTo>
                  <a:cubicBezTo>
                    <a:pt x="2671" y="9490"/>
                    <a:pt x="2481" y="9468"/>
                    <a:pt x="2294" y="9426"/>
                  </a:cubicBezTo>
                  <a:lnTo>
                    <a:pt x="2294" y="9426"/>
                  </a:lnTo>
                  <a:cubicBezTo>
                    <a:pt x="2294" y="9426"/>
                    <a:pt x="2294" y="9426"/>
                    <a:pt x="2294" y="9426"/>
                  </a:cubicBezTo>
                  <a:cubicBezTo>
                    <a:pt x="2294" y="9426"/>
                    <a:pt x="2293" y="9426"/>
                    <a:pt x="2293" y="9426"/>
                  </a:cubicBezTo>
                  <a:lnTo>
                    <a:pt x="2293" y="9426"/>
                  </a:lnTo>
                  <a:cubicBezTo>
                    <a:pt x="2280" y="9423"/>
                    <a:pt x="2266" y="9420"/>
                    <a:pt x="2253" y="9417"/>
                  </a:cubicBezTo>
                  <a:cubicBezTo>
                    <a:pt x="2251" y="9416"/>
                    <a:pt x="2249" y="9416"/>
                    <a:pt x="2245" y="9416"/>
                  </a:cubicBezTo>
                  <a:cubicBezTo>
                    <a:pt x="2209" y="9416"/>
                    <a:pt x="2081" y="9434"/>
                    <a:pt x="2117" y="9473"/>
                  </a:cubicBezTo>
                  <a:cubicBezTo>
                    <a:pt x="2303" y="9677"/>
                    <a:pt x="2546" y="9859"/>
                    <a:pt x="2825" y="9910"/>
                  </a:cubicBezTo>
                  <a:cubicBezTo>
                    <a:pt x="2938" y="9930"/>
                    <a:pt x="2976" y="9937"/>
                    <a:pt x="2968" y="9937"/>
                  </a:cubicBezTo>
                  <a:cubicBezTo>
                    <a:pt x="2939" y="9937"/>
                    <a:pt x="2409" y="9855"/>
                    <a:pt x="2333" y="9849"/>
                  </a:cubicBezTo>
                  <a:cubicBezTo>
                    <a:pt x="2331" y="9849"/>
                    <a:pt x="2329" y="9849"/>
                    <a:pt x="2326" y="9849"/>
                  </a:cubicBezTo>
                  <a:cubicBezTo>
                    <a:pt x="2291" y="9849"/>
                    <a:pt x="2211" y="9857"/>
                    <a:pt x="2211" y="9899"/>
                  </a:cubicBezTo>
                  <a:cubicBezTo>
                    <a:pt x="2210" y="10316"/>
                    <a:pt x="2443" y="10559"/>
                    <a:pt x="2819" y="10699"/>
                  </a:cubicBezTo>
                  <a:cubicBezTo>
                    <a:pt x="2900" y="10729"/>
                    <a:pt x="3023" y="10751"/>
                    <a:pt x="3113" y="10751"/>
                  </a:cubicBezTo>
                  <a:cubicBezTo>
                    <a:pt x="3118" y="10751"/>
                    <a:pt x="3122" y="10751"/>
                    <a:pt x="3127" y="10751"/>
                  </a:cubicBezTo>
                  <a:lnTo>
                    <a:pt x="3127" y="10751"/>
                  </a:lnTo>
                  <a:cubicBezTo>
                    <a:pt x="2945" y="10757"/>
                    <a:pt x="2852" y="10786"/>
                    <a:pt x="2684" y="10863"/>
                  </a:cubicBezTo>
                  <a:cubicBezTo>
                    <a:pt x="2673" y="10869"/>
                    <a:pt x="2631" y="10889"/>
                    <a:pt x="2652" y="10906"/>
                  </a:cubicBezTo>
                  <a:cubicBezTo>
                    <a:pt x="2813" y="11057"/>
                    <a:pt x="2985" y="11140"/>
                    <a:pt x="3209" y="11162"/>
                  </a:cubicBezTo>
                  <a:cubicBezTo>
                    <a:pt x="3312" y="11171"/>
                    <a:pt x="3412" y="11181"/>
                    <a:pt x="3516" y="11181"/>
                  </a:cubicBezTo>
                  <a:lnTo>
                    <a:pt x="3516" y="11181"/>
                  </a:lnTo>
                  <a:cubicBezTo>
                    <a:pt x="3422" y="11182"/>
                    <a:pt x="3108" y="11510"/>
                    <a:pt x="2964" y="11587"/>
                  </a:cubicBezTo>
                  <a:cubicBezTo>
                    <a:pt x="2945" y="11595"/>
                    <a:pt x="2934" y="11618"/>
                    <a:pt x="2957" y="11629"/>
                  </a:cubicBezTo>
                  <a:cubicBezTo>
                    <a:pt x="3143" y="11719"/>
                    <a:pt x="3352" y="11805"/>
                    <a:pt x="3565" y="11805"/>
                  </a:cubicBezTo>
                  <a:cubicBezTo>
                    <a:pt x="3603" y="11805"/>
                    <a:pt x="3640" y="11802"/>
                    <a:pt x="3678" y="11796"/>
                  </a:cubicBezTo>
                  <a:lnTo>
                    <a:pt x="3678" y="11796"/>
                  </a:lnTo>
                  <a:cubicBezTo>
                    <a:pt x="3676" y="11797"/>
                    <a:pt x="3246" y="12126"/>
                    <a:pt x="3141" y="12165"/>
                  </a:cubicBezTo>
                  <a:cubicBezTo>
                    <a:pt x="2794" y="12295"/>
                    <a:pt x="2443" y="12343"/>
                    <a:pt x="2073" y="12366"/>
                  </a:cubicBezTo>
                  <a:cubicBezTo>
                    <a:pt x="2055" y="12369"/>
                    <a:pt x="1961" y="12382"/>
                    <a:pt x="1971" y="12417"/>
                  </a:cubicBezTo>
                  <a:cubicBezTo>
                    <a:pt x="2044" y="12663"/>
                    <a:pt x="2301" y="12799"/>
                    <a:pt x="2538" y="12863"/>
                  </a:cubicBezTo>
                  <a:cubicBezTo>
                    <a:pt x="2962" y="12977"/>
                    <a:pt x="2648" y="13030"/>
                    <a:pt x="2363" y="13030"/>
                  </a:cubicBezTo>
                  <a:cubicBezTo>
                    <a:pt x="2257" y="13030"/>
                    <a:pt x="2155" y="13023"/>
                    <a:pt x="2095" y="13009"/>
                  </a:cubicBezTo>
                  <a:cubicBezTo>
                    <a:pt x="1927" y="12970"/>
                    <a:pt x="1762" y="12921"/>
                    <a:pt x="1597" y="12871"/>
                  </a:cubicBezTo>
                  <a:cubicBezTo>
                    <a:pt x="1588" y="12868"/>
                    <a:pt x="1575" y="12866"/>
                    <a:pt x="1561" y="12866"/>
                  </a:cubicBezTo>
                  <a:cubicBezTo>
                    <a:pt x="1518" y="12866"/>
                    <a:pt x="1462" y="12881"/>
                    <a:pt x="1457" y="12918"/>
                  </a:cubicBezTo>
                  <a:cubicBezTo>
                    <a:pt x="1364" y="13487"/>
                    <a:pt x="1878" y="13759"/>
                    <a:pt x="2386" y="13774"/>
                  </a:cubicBezTo>
                  <a:cubicBezTo>
                    <a:pt x="2390" y="13774"/>
                    <a:pt x="2394" y="13774"/>
                    <a:pt x="2399" y="13774"/>
                  </a:cubicBezTo>
                  <a:cubicBezTo>
                    <a:pt x="2457" y="13774"/>
                    <a:pt x="2526" y="13763"/>
                    <a:pt x="2570" y="13763"/>
                  </a:cubicBezTo>
                  <a:cubicBezTo>
                    <a:pt x="2634" y="13763"/>
                    <a:pt x="2648" y="13786"/>
                    <a:pt x="2510" y="13900"/>
                  </a:cubicBezTo>
                  <a:cubicBezTo>
                    <a:pt x="2322" y="14054"/>
                    <a:pt x="2087" y="14097"/>
                    <a:pt x="1852" y="14097"/>
                  </a:cubicBezTo>
                  <a:cubicBezTo>
                    <a:pt x="1728" y="14097"/>
                    <a:pt x="1604" y="14085"/>
                    <a:pt x="1488" y="14071"/>
                  </a:cubicBezTo>
                  <a:cubicBezTo>
                    <a:pt x="1187" y="14036"/>
                    <a:pt x="889" y="13975"/>
                    <a:pt x="588" y="13954"/>
                  </a:cubicBezTo>
                  <a:cubicBezTo>
                    <a:pt x="586" y="13954"/>
                    <a:pt x="584" y="13954"/>
                    <a:pt x="582" y="13954"/>
                  </a:cubicBezTo>
                  <a:cubicBezTo>
                    <a:pt x="550" y="13954"/>
                    <a:pt x="463" y="13963"/>
                    <a:pt x="465" y="14004"/>
                  </a:cubicBezTo>
                  <a:cubicBezTo>
                    <a:pt x="488" y="14399"/>
                    <a:pt x="907" y="14693"/>
                    <a:pt x="1283" y="14742"/>
                  </a:cubicBezTo>
                  <a:cubicBezTo>
                    <a:pt x="1367" y="14753"/>
                    <a:pt x="1448" y="14760"/>
                    <a:pt x="1527" y="14760"/>
                  </a:cubicBezTo>
                  <a:cubicBezTo>
                    <a:pt x="1627" y="14760"/>
                    <a:pt x="1726" y="14749"/>
                    <a:pt x="1830" y="14719"/>
                  </a:cubicBezTo>
                  <a:cubicBezTo>
                    <a:pt x="1926" y="14691"/>
                    <a:pt x="1981" y="14679"/>
                    <a:pt x="2009" y="14679"/>
                  </a:cubicBezTo>
                  <a:cubicBezTo>
                    <a:pt x="2102" y="14679"/>
                    <a:pt x="1855" y="14825"/>
                    <a:pt x="1754" y="14970"/>
                  </a:cubicBezTo>
                  <a:cubicBezTo>
                    <a:pt x="1747" y="14981"/>
                    <a:pt x="1760" y="14991"/>
                    <a:pt x="1767" y="14995"/>
                  </a:cubicBezTo>
                  <a:cubicBezTo>
                    <a:pt x="1929" y="15086"/>
                    <a:pt x="2052" y="15106"/>
                    <a:pt x="2239" y="15110"/>
                  </a:cubicBezTo>
                  <a:cubicBezTo>
                    <a:pt x="2379" y="15114"/>
                    <a:pt x="1947" y="15579"/>
                    <a:pt x="1884" y="15641"/>
                  </a:cubicBezTo>
                  <a:cubicBezTo>
                    <a:pt x="1338" y="16159"/>
                    <a:pt x="670" y="16282"/>
                    <a:pt x="31" y="16623"/>
                  </a:cubicBezTo>
                  <a:cubicBezTo>
                    <a:pt x="1" y="16639"/>
                    <a:pt x="8" y="16650"/>
                    <a:pt x="31" y="16657"/>
                  </a:cubicBezTo>
                  <a:lnTo>
                    <a:pt x="31" y="16657"/>
                  </a:lnTo>
                  <a:cubicBezTo>
                    <a:pt x="32" y="16658"/>
                    <a:pt x="32" y="16659"/>
                    <a:pt x="33" y="16659"/>
                  </a:cubicBezTo>
                  <a:cubicBezTo>
                    <a:pt x="223" y="16881"/>
                    <a:pt x="502" y="16974"/>
                    <a:pt x="791" y="16974"/>
                  </a:cubicBezTo>
                  <a:cubicBezTo>
                    <a:pt x="1001" y="16974"/>
                    <a:pt x="1217" y="16925"/>
                    <a:pt x="1408" y="16839"/>
                  </a:cubicBezTo>
                  <a:lnTo>
                    <a:pt x="1408" y="16839"/>
                  </a:lnTo>
                  <a:cubicBezTo>
                    <a:pt x="1215" y="17049"/>
                    <a:pt x="998" y="17241"/>
                    <a:pt x="810" y="17453"/>
                  </a:cubicBezTo>
                  <a:cubicBezTo>
                    <a:pt x="733" y="17539"/>
                    <a:pt x="436" y="17815"/>
                    <a:pt x="472" y="17961"/>
                  </a:cubicBezTo>
                  <a:cubicBezTo>
                    <a:pt x="516" y="18131"/>
                    <a:pt x="650" y="18189"/>
                    <a:pt x="810" y="18189"/>
                  </a:cubicBezTo>
                  <a:cubicBezTo>
                    <a:pt x="1066" y="18189"/>
                    <a:pt x="1391" y="18043"/>
                    <a:pt x="1531" y="17977"/>
                  </a:cubicBezTo>
                  <a:cubicBezTo>
                    <a:pt x="1534" y="17975"/>
                    <a:pt x="1538" y="17974"/>
                    <a:pt x="1541" y="17972"/>
                  </a:cubicBezTo>
                  <a:lnTo>
                    <a:pt x="1541" y="17972"/>
                  </a:lnTo>
                  <a:cubicBezTo>
                    <a:pt x="1381" y="18089"/>
                    <a:pt x="1209" y="18231"/>
                    <a:pt x="1177" y="18400"/>
                  </a:cubicBezTo>
                  <a:cubicBezTo>
                    <a:pt x="1158" y="18496"/>
                    <a:pt x="1215" y="18531"/>
                    <a:pt x="1308" y="18531"/>
                  </a:cubicBezTo>
                  <a:cubicBezTo>
                    <a:pt x="1462" y="18531"/>
                    <a:pt x="1715" y="18436"/>
                    <a:pt x="1893" y="18360"/>
                  </a:cubicBezTo>
                  <a:lnTo>
                    <a:pt x="1893" y="18360"/>
                  </a:lnTo>
                  <a:cubicBezTo>
                    <a:pt x="1803" y="18488"/>
                    <a:pt x="1740" y="18571"/>
                    <a:pt x="1728" y="18756"/>
                  </a:cubicBezTo>
                  <a:cubicBezTo>
                    <a:pt x="1727" y="18778"/>
                    <a:pt x="1768" y="18780"/>
                    <a:pt x="1788" y="18780"/>
                  </a:cubicBezTo>
                  <a:cubicBezTo>
                    <a:pt x="1791" y="18780"/>
                    <a:pt x="1794" y="18780"/>
                    <a:pt x="1796" y="18780"/>
                  </a:cubicBezTo>
                  <a:cubicBezTo>
                    <a:pt x="2033" y="18772"/>
                    <a:pt x="2275" y="18706"/>
                    <a:pt x="2487" y="18589"/>
                  </a:cubicBezTo>
                  <a:lnTo>
                    <a:pt x="2487" y="18589"/>
                  </a:lnTo>
                  <a:cubicBezTo>
                    <a:pt x="2344" y="18821"/>
                    <a:pt x="2244" y="19094"/>
                    <a:pt x="2604" y="19104"/>
                  </a:cubicBezTo>
                  <a:cubicBezTo>
                    <a:pt x="2615" y="19105"/>
                    <a:pt x="2625" y="19105"/>
                    <a:pt x="2635" y="19105"/>
                  </a:cubicBezTo>
                  <a:cubicBezTo>
                    <a:pt x="2903" y="19105"/>
                    <a:pt x="3158" y="19008"/>
                    <a:pt x="3387" y="18871"/>
                  </a:cubicBezTo>
                  <a:lnTo>
                    <a:pt x="3387" y="18871"/>
                  </a:lnTo>
                  <a:cubicBezTo>
                    <a:pt x="3287" y="19150"/>
                    <a:pt x="3471" y="19269"/>
                    <a:pt x="3713" y="19269"/>
                  </a:cubicBezTo>
                  <a:cubicBezTo>
                    <a:pt x="3841" y="19269"/>
                    <a:pt x="3985" y="19236"/>
                    <a:pt x="4112" y="19175"/>
                  </a:cubicBezTo>
                  <a:lnTo>
                    <a:pt x="4112" y="19175"/>
                  </a:lnTo>
                  <a:cubicBezTo>
                    <a:pt x="4093" y="19237"/>
                    <a:pt x="4084" y="19301"/>
                    <a:pt x="4082" y="19386"/>
                  </a:cubicBezTo>
                  <a:cubicBezTo>
                    <a:pt x="4082" y="19403"/>
                    <a:pt x="4119" y="19408"/>
                    <a:pt x="4129" y="19409"/>
                  </a:cubicBezTo>
                  <a:cubicBezTo>
                    <a:pt x="4156" y="19411"/>
                    <a:pt x="4183" y="19412"/>
                    <a:pt x="4210" y="19412"/>
                  </a:cubicBezTo>
                  <a:cubicBezTo>
                    <a:pt x="4378" y="19412"/>
                    <a:pt x="4524" y="19380"/>
                    <a:pt x="4660" y="19309"/>
                  </a:cubicBezTo>
                  <a:lnTo>
                    <a:pt x="4660" y="19309"/>
                  </a:lnTo>
                  <a:cubicBezTo>
                    <a:pt x="4632" y="19446"/>
                    <a:pt x="4746" y="19495"/>
                    <a:pt x="4903" y="19495"/>
                  </a:cubicBezTo>
                  <a:cubicBezTo>
                    <a:pt x="5045" y="19495"/>
                    <a:pt x="5224" y="19454"/>
                    <a:pt x="5362" y="19400"/>
                  </a:cubicBezTo>
                  <a:lnTo>
                    <a:pt x="5362" y="19400"/>
                  </a:lnTo>
                  <a:cubicBezTo>
                    <a:pt x="5352" y="19621"/>
                    <a:pt x="5448" y="19699"/>
                    <a:pt x="5590" y="19699"/>
                  </a:cubicBezTo>
                  <a:cubicBezTo>
                    <a:pt x="5824" y="19699"/>
                    <a:pt x="6183" y="19489"/>
                    <a:pt x="6403" y="19355"/>
                  </a:cubicBezTo>
                  <a:lnTo>
                    <a:pt x="6403" y="19355"/>
                  </a:lnTo>
                  <a:cubicBezTo>
                    <a:pt x="6453" y="19486"/>
                    <a:pt x="6543" y="19537"/>
                    <a:pt x="6646" y="19537"/>
                  </a:cubicBezTo>
                  <a:cubicBezTo>
                    <a:pt x="6780" y="19537"/>
                    <a:pt x="6935" y="19449"/>
                    <a:pt x="7048" y="19333"/>
                  </a:cubicBezTo>
                  <a:lnTo>
                    <a:pt x="7048" y="19333"/>
                  </a:lnTo>
                  <a:cubicBezTo>
                    <a:pt x="7134" y="19427"/>
                    <a:pt x="7232" y="19473"/>
                    <a:pt x="7331" y="19473"/>
                  </a:cubicBezTo>
                  <a:cubicBezTo>
                    <a:pt x="7423" y="19473"/>
                    <a:pt x="7516" y="19433"/>
                    <a:pt x="7601" y="19353"/>
                  </a:cubicBezTo>
                  <a:lnTo>
                    <a:pt x="7601" y="19353"/>
                  </a:lnTo>
                  <a:cubicBezTo>
                    <a:pt x="7750" y="19496"/>
                    <a:pt x="7947" y="19578"/>
                    <a:pt x="8120" y="19578"/>
                  </a:cubicBezTo>
                  <a:cubicBezTo>
                    <a:pt x="8306" y="19578"/>
                    <a:pt x="8465" y="19483"/>
                    <a:pt x="8507" y="19266"/>
                  </a:cubicBezTo>
                  <a:lnTo>
                    <a:pt x="8507" y="19266"/>
                  </a:lnTo>
                  <a:cubicBezTo>
                    <a:pt x="8665" y="19453"/>
                    <a:pt x="8854" y="19600"/>
                    <a:pt x="9101" y="19600"/>
                  </a:cubicBezTo>
                  <a:cubicBezTo>
                    <a:pt x="9135" y="19600"/>
                    <a:pt x="9169" y="19597"/>
                    <a:pt x="9205" y="19592"/>
                  </a:cubicBezTo>
                  <a:cubicBezTo>
                    <a:pt x="9437" y="19555"/>
                    <a:pt x="9527" y="19374"/>
                    <a:pt x="9522" y="19178"/>
                  </a:cubicBezTo>
                  <a:lnTo>
                    <a:pt x="9522" y="19178"/>
                  </a:lnTo>
                  <a:cubicBezTo>
                    <a:pt x="9802" y="19358"/>
                    <a:pt x="10145" y="19524"/>
                    <a:pt x="10473" y="19524"/>
                  </a:cubicBezTo>
                  <a:cubicBezTo>
                    <a:pt x="10532" y="19524"/>
                    <a:pt x="10591" y="19519"/>
                    <a:pt x="10648" y="19507"/>
                  </a:cubicBezTo>
                  <a:cubicBezTo>
                    <a:pt x="10850" y="19466"/>
                    <a:pt x="10951" y="19395"/>
                    <a:pt x="10941" y="19290"/>
                  </a:cubicBezTo>
                  <a:lnTo>
                    <a:pt x="10941" y="19290"/>
                  </a:lnTo>
                  <a:cubicBezTo>
                    <a:pt x="11088" y="19364"/>
                    <a:pt x="11238" y="19406"/>
                    <a:pt x="11409" y="19406"/>
                  </a:cubicBezTo>
                  <a:cubicBezTo>
                    <a:pt x="11474" y="19406"/>
                    <a:pt x="11542" y="19400"/>
                    <a:pt x="11614" y="19387"/>
                  </a:cubicBezTo>
                  <a:cubicBezTo>
                    <a:pt x="11631" y="19385"/>
                    <a:pt x="11701" y="19372"/>
                    <a:pt x="11694" y="19340"/>
                  </a:cubicBezTo>
                  <a:cubicBezTo>
                    <a:pt x="11682" y="19293"/>
                    <a:pt x="11671" y="19252"/>
                    <a:pt x="11658" y="19215"/>
                  </a:cubicBezTo>
                  <a:lnTo>
                    <a:pt x="11658" y="19215"/>
                  </a:lnTo>
                  <a:cubicBezTo>
                    <a:pt x="11953" y="19395"/>
                    <a:pt x="12261" y="19527"/>
                    <a:pt x="12620" y="19603"/>
                  </a:cubicBezTo>
                  <a:cubicBezTo>
                    <a:pt x="12624" y="19604"/>
                    <a:pt x="12632" y="19605"/>
                    <a:pt x="12642" y="19605"/>
                  </a:cubicBezTo>
                  <a:cubicBezTo>
                    <a:pt x="12686" y="19605"/>
                    <a:pt x="12770" y="19594"/>
                    <a:pt x="12760" y="19556"/>
                  </a:cubicBezTo>
                  <a:cubicBezTo>
                    <a:pt x="12723" y="19411"/>
                    <a:pt x="12651" y="19295"/>
                    <a:pt x="12560" y="19192"/>
                  </a:cubicBezTo>
                  <a:lnTo>
                    <a:pt x="12560" y="19192"/>
                  </a:lnTo>
                  <a:cubicBezTo>
                    <a:pt x="12657" y="19220"/>
                    <a:pt x="12759" y="19235"/>
                    <a:pt x="12876" y="19235"/>
                  </a:cubicBezTo>
                  <a:cubicBezTo>
                    <a:pt x="12897" y="19235"/>
                    <a:pt x="12986" y="19222"/>
                    <a:pt x="12979" y="19186"/>
                  </a:cubicBezTo>
                  <a:cubicBezTo>
                    <a:pt x="12972" y="19153"/>
                    <a:pt x="12965" y="19123"/>
                    <a:pt x="12957" y="19097"/>
                  </a:cubicBezTo>
                  <a:lnTo>
                    <a:pt x="12957" y="19097"/>
                  </a:lnTo>
                  <a:cubicBezTo>
                    <a:pt x="13112" y="19183"/>
                    <a:pt x="13279" y="19262"/>
                    <a:pt x="13433" y="19262"/>
                  </a:cubicBezTo>
                  <a:cubicBezTo>
                    <a:pt x="13467" y="19262"/>
                    <a:pt x="13501" y="19258"/>
                    <a:pt x="13534" y="19249"/>
                  </a:cubicBezTo>
                  <a:cubicBezTo>
                    <a:pt x="13777" y="19183"/>
                    <a:pt x="13699" y="19014"/>
                    <a:pt x="13575" y="18869"/>
                  </a:cubicBezTo>
                  <a:lnTo>
                    <a:pt x="13575" y="18869"/>
                  </a:lnTo>
                  <a:cubicBezTo>
                    <a:pt x="13680" y="18898"/>
                    <a:pt x="13784" y="18916"/>
                    <a:pt x="13887" y="18916"/>
                  </a:cubicBezTo>
                  <a:cubicBezTo>
                    <a:pt x="14088" y="18916"/>
                    <a:pt x="14279" y="18847"/>
                    <a:pt x="14433" y="18663"/>
                  </a:cubicBezTo>
                  <a:cubicBezTo>
                    <a:pt x="14443" y="18651"/>
                    <a:pt x="14445" y="18637"/>
                    <a:pt x="14427" y="18630"/>
                  </a:cubicBezTo>
                  <a:cubicBezTo>
                    <a:pt x="14111" y="18492"/>
                    <a:pt x="13811" y="18356"/>
                    <a:pt x="13541" y="18157"/>
                  </a:cubicBezTo>
                  <a:lnTo>
                    <a:pt x="13541" y="18157"/>
                  </a:lnTo>
                  <a:cubicBezTo>
                    <a:pt x="13752" y="18223"/>
                    <a:pt x="14002" y="18276"/>
                    <a:pt x="14219" y="18276"/>
                  </a:cubicBezTo>
                  <a:cubicBezTo>
                    <a:pt x="14511" y="18276"/>
                    <a:pt x="14743" y="18179"/>
                    <a:pt x="14738" y="17885"/>
                  </a:cubicBezTo>
                  <a:cubicBezTo>
                    <a:pt x="14738" y="17866"/>
                    <a:pt x="14703" y="17861"/>
                    <a:pt x="14691" y="17861"/>
                  </a:cubicBezTo>
                  <a:cubicBezTo>
                    <a:pt x="14291" y="17836"/>
                    <a:pt x="13875" y="17682"/>
                    <a:pt x="13609" y="17376"/>
                  </a:cubicBezTo>
                  <a:lnTo>
                    <a:pt x="13609" y="17376"/>
                  </a:lnTo>
                  <a:cubicBezTo>
                    <a:pt x="13744" y="17399"/>
                    <a:pt x="13905" y="17413"/>
                    <a:pt x="14072" y="17413"/>
                  </a:cubicBezTo>
                  <a:cubicBezTo>
                    <a:pt x="14623" y="17413"/>
                    <a:pt x="15248" y="17262"/>
                    <a:pt x="15272" y="16797"/>
                  </a:cubicBezTo>
                  <a:cubicBezTo>
                    <a:pt x="15272" y="16779"/>
                    <a:pt x="15236" y="16775"/>
                    <a:pt x="15225" y="16774"/>
                  </a:cubicBezTo>
                  <a:cubicBezTo>
                    <a:pt x="14855" y="16722"/>
                    <a:pt x="14493" y="16606"/>
                    <a:pt x="14183" y="16393"/>
                  </a:cubicBezTo>
                  <a:cubicBezTo>
                    <a:pt x="14155" y="16373"/>
                    <a:pt x="13485" y="15776"/>
                    <a:pt x="13493" y="15775"/>
                  </a:cubicBezTo>
                  <a:cubicBezTo>
                    <a:pt x="13728" y="15718"/>
                    <a:pt x="13972" y="15491"/>
                    <a:pt x="14124" y="15320"/>
                  </a:cubicBezTo>
                  <a:cubicBezTo>
                    <a:pt x="14162" y="15275"/>
                    <a:pt x="14404" y="15026"/>
                    <a:pt x="14259" y="14987"/>
                  </a:cubicBezTo>
                  <a:cubicBezTo>
                    <a:pt x="14204" y="14971"/>
                    <a:pt x="14146" y="14966"/>
                    <a:pt x="14087" y="14966"/>
                  </a:cubicBezTo>
                  <a:cubicBezTo>
                    <a:pt x="14009" y="14966"/>
                    <a:pt x="13930" y="14975"/>
                    <a:pt x="13855" y="14980"/>
                  </a:cubicBezTo>
                  <a:cubicBezTo>
                    <a:pt x="13789" y="14985"/>
                    <a:pt x="13724" y="14987"/>
                    <a:pt x="13658" y="14987"/>
                  </a:cubicBezTo>
                  <a:cubicBezTo>
                    <a:pt x="13548" y="14987"/>
                    <a:pt x="13437" y="14980"/>
                    <a:pt x="13327" y="14964"/>
                  </a:cubicBezTo>
                  <a:cubicBezTo>
                    <a:pt x="13203" y="14925"/>
                    <a:pt x="13080" y="14874"/>
                    <a:pt x="12964" y="14816"/>
                  </a:cubicBezTo>
                  <a:cubicBezTo>
                    <a:pt x="13063" y="14810"/>
                    <a:pt x="13349" y="14702"/>
                    <a:pt x="13308" y="14550"/>
                  </a:cubicBezTo>
                  <a:cubicBezTo>
                    <a:pt x="13206" y="14165"/>
                    <a:pt x="12759" y="14113"/>
                    <a:pt x="12427" y="14064"/>
                  </a:cubicBezTo>
                  <a:lnTo>
                    <a:pt x="12427" y="14064"/>
                  </a:lnTo>
                  <a:cubicBezTo>
                    <a:pt x="12522" y="14078"/>
                    <a:pt x="12639" y="14088"/>
                    <a:pt x="12759" y="14088"/>
                  </a:cubicBezTo>
                  <a:cubicBezTo>
                    <a:pt x="13067" y="14088"/>
                    <a:pt x="13400" y="14019"/>
                    <a:pt x="13467" y="13744"/>
                  </a:cubicBezTo>
                  <a:cubicBezTo>
                    <a:pt x="13473" y="13718"/>
                    <a:pt x="13441" y="13713"/>
                    <a:pt x="13423" y="13712"/>
                  </a:cubicBezTo>
                  <a:cubicBezTo>
                    <a:pt x="13298" y="13703"/>
                    <a:pt x="13175" y="13685"/>
                    <a:pt x="13055" y="13661"/>
                  </a:cubicBezTo>
                  <a:cubicBezTo>
                    <a:pt x="12991" y="13603"/>
                    <a:pt x="12926" y="13545"/>
                    <a:pt x="12860" y="13488"/>
                  </a:cubicBezTo>
                  <a:cubicBezTo>
                    <a:pt x="12959" y="13462"/>
                    <a:pt x="13062" y="13440"/>
                    <a:pt x="13160" y="13411"/>
                  </a:cubicBezTo>
                  <a:cubicBezTo>
                    <a:pt x="13272" y="13376"/>
                    <a:pt x="13394" y="13345"/>
                    <a:pt x="13495" y="13286"/>
                  </a:cubicBezTo>
                  <a:cubicBezTo>
                    <a:pt x="13744" y="13142"/>
                    <a:pt x="13837" y="12976"/>
                    <a:pt x="13767" y="12691"/>
                  </a:cubicBezTo>
                  <a:cubicBezTo>
                    <a:pt x="13762" y="12672"/>
                    <a:pt x="13740" y="12667"/>
                    <a:pt x="13716" y="12667"/>
                  </a:cubicBezTo>
                  <a:cubicBezTo>
                    <a:pt x="13692" y="12667"/>
                    <a:pt x="13666" y="12672"/>
                    <a:pt x="13654" y="12675"/>
                  </a:cubicBezTo>
                  <a:cubicBezTo>
                    <a:pt x="13320" y="12747"/>
                    <a:pt x="12943" y="12827"/>
                    <a:pt x="12582" y="12827"/>
                  </a:cubicBezTo>
                  <a:cubicBezTo>
                    <a:pt x="12209" y="12827"/>
                    <a:pt x="11855" y="12742"/>
                    <a:pt x="11585" y="12472"/>
                  </a:cubicBezTo>
                  <a:lnTo>
                    <a:pt x="11585" y="12472"/>
                  </a:lnTo>
                  <a:cubicBezTo>
                    <a:pt x="11643" y="12484"/>
                    <a:pt x="11699" y="12490"/>
                    <a:pt x="11756" y="12490"/>
                  </a:cubicBezTo>
                  <a:cubicBezTo>
                    <a:pt x="11864" y="12490"/>
                    <a:pt x="11975" y="12468"/>
                    <a:pt x="12105" y="12424"/>
                  </a:cubicBezTo>
                  <a:cubicBezTo>
                    <a:pt x="12121" y="12418"/>
                    <a:pt x="12152" y="12401"/>
                    <a:pt x="12138" y="12380"/>
                  </a:cubicBezTo>
                  <a:cubicBezTo>
                    <a:pt x="12094" y="12311"/>
                    <a:pt x="12048" y="12249"/>
                    <a:pt x="11999" y="12191"/>
                  </a:cubicBezTo>
                  <a:lnTo>
                    <a:pt x="11999" y="12191"/>
                  </a:lnTo>
                  <a:cubicBezTo>
                    <a:pt x="12154" y="12247"/>
                    <a:pt x="12324" y="12288"/>
                    <a:pt x="12481" y="12288"/>
                  </a:cubicBezTo>
                  <a:cubicBezTo>
                    <a:pt x="12675" y="12288"/>
                    <a:pt x="12850" y="12225"/>
                    <a:pt x="12952" y="12051"/>
                  </a:cubicBezTo>
                  <a:cubicBezTo>
                    <a:pt x="12962" y="12033"/>
                    <a:pt x="12938" y="12025"/>
                    <a:pt x="12926" y="12022"/>
                  </a:cubicBezTo>
                  <a:cubicBezTo>
                    <a:pt x="12795" y="11991"/>
                    <a:pt x="12682" y="11949"/>
                    <a:pt x="12577" y="11893"/>
                  </a:cubicBezTo>
                  <a:lnTo>
                    <a:pt x="12577" y="11893"/>
                  </a:lnTo>
                  <a:cubicBezTo>
                    <a:pt x="12593" y="11894"/>
                    <a:pt x="12609" y="11895"/>
                    <a:pt x="12625" y="11895"/>
                  </a:cubicBezTo>
                  <a:cubicBezTo>
                    <a:pt x="12684" y="11895"/>
                    <a:pt x="12739" y="11883"/>
                    <a:pt x="12786" y="11852"/>
                  </a:cubicBezTo>
                  <a:cubicBezTo>
                    <a:pt x="13035" y="11692"/>
                    <a:pt x="12755" y="11523"/>
                    <a:pt x="12527" y="11398"/>
                  </a:cubicBezTo>
                  <a:lnTo>
                    <a:pt x="12527" y="11398"/>
                  </a:lnTo>
                  <a:cubicBezTo>
                    <a:pt x="12622" y="11412"/>
                    <a:pt x="12715" y="11420"/>
                    <a:pt x="12807" y="11420"/>
                  </a:cubicBezTo>
                  <a:cubicBezTo>
                    <a:pt x="12908" y="11420"/>
                    <a:pt x="13006" y="11410"/>
                    <a:pt x="13104" y="11389"/>
                  </a:cubicBezTo>
                  <a:lnTo>
                    <a:pt x="13104" y="11389"/>
                  </a:lnTo>
                  <a:cubicBezTo>
                    <a:pt x="13009" y="11381"/>
                    <a:pt x="12897" y="11369"/>
                    <a:pt x="12766" y="11352"/>
                  </a:cubicBezTo>
                  <a:cubicBezTo>
                    <a:pt x="12609" y="11333"/>
                    <a:pt x="12454" y="11303"/>
                    <a:pt x="12301" y="11261"/>
                  </a:cubicBezTo>
                  <a:cubicBezTo>
                    <a:pt x="12300" y="11261"/>
                    <a:pt x="12297" y="11261"/>
                    <a:pt x="12293" y="11261"/>
                  </a:cubicBezTo>
                  <a:cubicBezTo>
                    <a:pt x="12256" y="11261"/>
                    <a:pt x="12127" y="11283"/>
                    <a:pt x="12165" y="11317"/>
                  </a:cubicBezTo>
                  <a:cubicBezTo>
                    <a:pt x="12260" y="11401"/>
                    <a:pt x="12375" y="11448"/>
                    <a:pt x="12484" y="11512"/>
                  </a:cubicBezTo>
                  <a:cubicBezTo>
                    <a:pt x="12707" y="11646"/>
                    <a:pt x="12644" y="11707"/>
                    <a:pt x="12515" y="11707"/>
                  </a:cubicBezTo>
                  <a:cubicBezTo>
                    <a:pt x="12425" y="11707"/>
                    <a:pt x="12303" y="11677"/>
                    <a:pt x="12225" y="11621"/>
                  </a:cubicBezTo>
                  <a:cubicBezTo>
                    <a:pt x="12217" y="11615"/>
                    <a:pt x="12201" y="11612"/>
                    <a:pt x="12181" y="11612"/>
                  </a:cubicBezTo>
                  <a:cubicBezTo>
                    <a:pt x="12124" y="11612"/>
                    <a:pt x="12040" y="11637"/>
                    <a:pt x="12063" y="11663"/>
                  </a:cubicBezTo>
                  <a:lnTo>
                    <a:pt x="12063" y="11663"/>
                  </a:lnTo>
                  <a:cubicBezTo>
                    <a:pt x="12061" y="11663"/>
                    <a:pt x="12059" y="11664"/>
                    <a:pt x="12057" y="11664"/>
                  </a:cubicBezTo>
                  <a:cubicBezTo>
                    <a:pt x="12065" y="11670"/>
                    <a:pt x="12073" y="11675"/>
                    <a:pt x="12082" y="11681"/>
                  </a:cubicBezTo>
                  <a:lnTo>
                    <a:pt x="12082" y="11681"/>
                  </a:lnTo>
                  <a:cubicBezTo>
                    <a:pt x="12256" y="11848"/>
                    <a:pt x="12415" y="11955"/>
                    <a:pt x="12642" y="12045"/>
                  </a:cubicBezTo>
                  <a:cubicBezTo>
                    <a:pt x="12793" y="12092"/>
                    <a:pt x="12660" y="12132"/>
                    <a:pt x="12245" y="12164"/>
                  </a:cubicBezTo>
                  <a:cubicBezTo>
                    <a:pt x="12167" y="12137"/>
                    <a:pt x="12088" y="12109"/>
                    <a:pt x="12009" y="12084"/>
                  </a:cubicBezTo>
                  <a:cubicBezTo>
                    <a:pt x="11935" y="12053"/>
                    <a:pt x="11864" y="12016"/>
                    <a:pt x="11797" y="11973"/>
                  </a:cubicBezTo>
                  <a:cubicBezTo>
                    <a:pt x="11791" y="11969"/>
                    <a:pt x="11780" y="11968"/>
                    <a:pt x="11767" y="11968"/>
                  </a:cubicBezTo>
                  <a:cubicBezTo>
                    <a:pt x="11713" y="11968"/>
                    <a:pt x="11617" y="11994"/>
                    <a:pt x="11647" y="12022"/>
                  </a:cubicBezTo>
                  <a:cubicBezTo>
                    <a:pt x="11649" y="12023"/>
                    <a:pt x="11651" y="12025"/>
                    <a:pt x="11652" y="12027"/>
                  </a:cubicBezTo>
                  <a:lnTo>
                    <a:pt x="11652" y="12027"/>
                  </a:lnTo>
                  <a:cubicBezTo>
                    <a:pt x="11651" y="12027"/>
                    <a:pt x="11650" y="12027"/>
                    <a:pt x="11649" y="12028"/>
                  </a:cubicBezTo>
                  <a:cubicBezTo>
                    <a:pt x="11653" y="12030"/>
                    <a:pt x="11657" y="12032"/>
                    <a:pt x="11661" y="12034"/>
                  </a:cubicBezTo>
                  <a:lnTo>
                    <a:pt x="11661" y="12034"/>
                  </a:lnTo>
                  <a:cubicBezTo>
                    <a:pt x="11744" y="12111"/>
                    <a:pt x="11823" y="12195"/>
                    <a:pt x="11894" y="12283"/>
                  </a:cubicBezTo>
                  <a:lnTo>
                    <a:pt x="11460" y="12328"/>
                  </a:lnTo>
                  <a:cubicBezTo>
                    <a:pt x="11454" y="12326"/>
                    <a:pt x="11442" y="12324"/>
                    <a:pt x="11427" y="12324"/>
                  </a:cubicBezTo>
                  <a:cubicBezTo>
                    <a:pt x="11372" y="12324"/>
                    <a:pt x="11281" y="12340"/>
                    <a:pt x="11310" y="12378"/>
                  </a:cubicBezTo>
                  <a:cubicBezTo>
                    <a:pt x="11604" y="12781"/>
                    <a:pt x="12060" y="12906"/>
                    <a:pt x="12529" y="12906"/>
                  </a:cubicBezTo>
                  <a:cubicBezTo>
                    <a:pt x="12668" y="12906"/>
                    <a:pt x="12808" y="12895"/>
                    <a:pt x="12946" y="12877"/>
                  </a:cubicBezTo>
                  <a:cubicBezTo>
                    <a:pt x="13160" y="12848"/>
                    <a:pt x="13371" y="12809"/>
                    <a:pt x="13582" y="12766"/>
                  </a:cubicBezTo>
                  <a:cubicBezTo>
                    <a:pt x="13586" y="12765"/>
                    <a:pt x="13591" y="12764"/>
                    <a:pt x="13595" y="12764"/>
                  </a:cubicBezTo>
                  <a:cubicBezTo>
                    <a:pt x="13702" y="12764"/>
                    <a:pt x="13579" y="13115"/>
                    <a:pt x="13522" y="13161"/>
                  </a:cubicBezTo>
                  <a:cubicBezTo>
                    <a:pt x="13265" y="13362"/>
                    <a:pt x="12930" y="13387"/>
                    <a:pt x="12631" y="13488"/>
                  </a:cubicBezTo>
                  <a:cubicBezTo>
                    <a:pt x="12619" y="13492"/>
                    <a:pt x="12579" y="13514"/>
                    <a:pt x="12599" y="13532"/>
                  </a:cubicBezTo>
                  <a:cubicBezTo>
                    <a:pt x="12743" y="13674"/>
                    <a:pt x="12899" y="13732"/>
                    <a:pt x="13103" y="13756"/>
                  </a:cubicBezTo>
                  <a:cubicBezTo>
                    <a:pt x="13356" y="13789"/>
                    <a:pt x="13512" y="13999"/>
                    <a:pt x="12841" y="14006"/>
                  </a:cubicBezTo>
                  <a:cubicBezTo>
                    <a:pt x="12829" y="14007"/>
                    <a:pt x="12817" y="14007"/>
                    <a:pt x="12806" y="14007"/>
                  </a:cubicBezTo>
                  <a:cubicBezTo>
                    <a:pt x="12668" y="14007"/>
                    <a:pt x="12536" y="14000"/>
                    <a:pt x="12398" y="13977"/>
                  </a:cubicBezTo>
                  <a:cubicBezTo>
                    <a:pt x="12397" y="13977"/>
                    <a:pt x="12395" y="13977"/>
                    <a:pt x="12393" y="13977"/>
                  </a:cubicBezTo>
                  <a:cubicBezTo>
                    <a:pt x="12356" y="13977"/>
                    <a:pt x="12213" y="14012"/>
                    <a:pt x="12273" y="14039"/>
                  </a:cubicBezTo>
                  <a:cubicBezTo>
                    <a:pt x="12401" y="14095"/>
                    <a:pt x="12527" y="14136"/>
                    <a:pt x="12658" y="14185"/>
                  </a:cubicBezTo>
                  <a:cubicBezTo>
                    <a:pt x="12748" y="14214"/>
                    <a:pt x="12836" y="14251"/>
                    <a:pt x="12922" y="14294"/>
                  </a:cubicBezTo>
                  <a:lnTo>
                    <a:pt x="12856" y="14754"/>
                  </a:lnTo>
                  <a:cubicBezTo>
                    <a:pt x="12835" y="14754"/>
                    <a:pt x="12713" y="14782"/>
                    <a:pt x="12769" y="14818"/>
                  </a:cubicBezTo>
                  <a:cubicBezTo>
                    <a:pt x="13061" y="15007"/>
                    <a:pt x="13323" y="15057"/>
                    <a:pt x="13638" y="15057"/>
                  </a:cubicBezTo>
                  <a:cubicBezTo>
                    <a:pt x="13699" y="15057"/>
                    <a:pt x="13762" y="15055"/>
                    <a:pt x="13827" y="15052"/>
                  </a:cubicBezTo>
                  <a:cubicBezTo>
                    <a:pt x="13848" y="15051"/>
                    <a:pt x="13868" y="15051"/>
                    <a:pt x="13887" y="15051"/>
                  </a:cubicBezTo>
                  <a:cubicBezTo>
                    <a:pt x="14200" y="15051"/>
                    <a:pt x="14119" y="15188"/>
                    <a:pt x="13898" y="15390"/>
                  </a:cubicBezTo>
                  <a:cubicBezTo>
                    <a:pt x="13733" y="15540"/>
                    <a:pt x="13571" y="15686"/>
                    <a:pt x="13348" y="15740"/>
                  </a:cubicBezTo>
                  <a:cubicBezTo>
                    <a:pt x="13333" y="15742"/>
                    <a:pt x="13272" y="15766"/>
                    <a:pt x="13295" y="15791"/>
                  </a:cubicBezTo>
                  <a:cubicBezTo>
                    <a:pt x="13703" y="16230"/>
                    <a:pt x="14202" y="16657"/>
                    <a:pt x="14805" y="16786"/>
                  </a:cubicBezTo>
                  <a:cubicBezTo>
                    <a:pt x="15426" y="16919"/>
                    <a:pt x="14709" y="17265"/>
                    <a:pt x="14402" y="17301"/>
                  </a:cubicBezTo>
                  <a:cubicBezTo>
                    <a:pt x="14269" y="17317"/>
                    <a:pt x="14127" y="17331"/>
                    <a:pt x="13985" y="17331"/>
                  </a:cubicBezTo>
                  <a:cubicBezTo>
                    <a:pt x="13826" y="17331"/>
                    <a:pt x="13668" y="17313"/>
                    <a:pt x="13523" y="17260"/>
                  </a:cubicBezTo>
                  <a:cubicBezTo>
                    <a:pt x="13517" y="17257"/>
                    <a:pt x="13503" y="17256"/>
                    <a:pt x="13486" y="17256"/>
                  </a:cubicBezTo>
                  <a:cubicBezTo>
                    <a:pt x="13432" y="17256"/>
                    <a:pt x="13346" y="17270"/>
                    <a:pt x="13373" y="17310"/>
                  </a:cubicBezTo>
                  <a:cubicBezTo>
                    <a:pt x="13374" y="17312"/>
                    <a:pt x="13376" y="17315"/>
                    <a:pt x="13377" y="17317"/>
                  </a:cubicBezTo>
                  <a:lnTo>
                    <a:pt x="13377" y="17317"/>
                  </a:lnTo>
                  <a:cubicBezTo>
                    <a:pt x="13377" y="17317"/>
                    <a:pt x="13376" y="17317"/>
                    <a:pt x="13376" y="17317"/>
                  </a:cubicBezTo>
                  <a:cubicBezTo>
                    <a:pt x="13377" y="17317"/>
                    <a:pt x="13377" y="17317"/>
                    <a:pt x="13378" y="17318"/>
                  </a:cubicBezTo>
                  <a:lnTo>
                    <a:pt x="13378" y="17318"/>
                  </a:lnTo>
                  <a:cubicBezTo>
                    <a:pt x="13630" y="17684"/>
                    <a:pt x="14062" y="17854"/>
                    <a:pt x="14488" y="17923"/>
                  </a:cubicBezTo>
                  <a:cubicBezTo>
                    <a:pt x="14896" y="17989"/>
                    <a:pt x="13925" y="18158"/>
                    <a:pt x="14141" y="18184"/>
                  </a:cubicBezTo>
                  <a:cubicBezTo>
                    <a:pt x="14001" y="18169"/>
                    <a:pt x="13861" y="18145"/>
                    <a:pt x="13724" y="18106"/>
                  </a:cubicBezTo>
                  <a:cubicBezTo>
                    <a:pt x="13572" y="18061"/>
                    <a:pt x="13420" y="18014"/>
                    <a:pt x="13285" y="17935"/>
                  </a:cubicBezTo>
                  <a:cubicBezTo>
                    <a:pt x="13279" y="17931"/>
                    <a:pt x="13267" y="17929"/>
                    <a:pt x="13253" y="17929"/>
                  </a:cubicBezTo>
                  <a:cubicBezTo>
                    <a:pt x="13198" y="17929"/>
                    <a:pt x="13106" y="17955"/>
                    <a:pt x="13134" y="17984"/>
                  </a:cubicBezTo>
                  <a:cubicBezTo>
                    <a:pt x="13136" y="17986"/>
                    <a:pt x="13139" y="17988"/>
                    <a:pt x="13141" y="17990"/>
                  </a:cubicBezTo>
                  <a:lnTo>
                    <a:pt x="13141" y="17990"/>
                  </a:lnTo>
                  <a:cubicBezTo>
                    <a:pt x="13140" y="17991"/>
                    <a:pt x="13139" y="17991"/>
                    <a:pt x="13139" y="17991"/>
                  </a:cubicBezTo>
                  <a:cubicBezTo>
                    <a:pt x="13141" y="17992"/>
                    <a:pt x="13143" y="17994"/>
                    <a:pt x="13145" y="17995"/>
                  </a:cubicBezTo>
                  <a:lnTo>
                    <a:pt x="13145" y="17995"/>
                  </a:lnTo>
                  <a:cubicBezTo>
                    <a:pt x="13309" y="18155"/>
                    <a:pt x="13482" y="18297"/>
                    <a:pt x="13688" y="18403"/>
                  </a:cubicBezTo>
                  <a:cubicBezTo>
                    <a:pt x="13837" y="18481"/>
                    <a:pt x="13987" y="18552"/>
                    <a:pt x="14142" y="18620"/>
                  </a:cubicBezTo>
                  <a:cubicBezTo>
                    <a:pt x="13989" y="18724"/>
                    <a:pt x="13843" y="18776"/>
                    <a:pt x="13704" y="18776"/>
                  </a:cubicBezTo>
                  <a:cubicBezTo>
                    <a:pt x="13593" y="18776"/>
                    <a:pt x="13487" y="18743"/>
                    <a:pt x="13384" y="18678"/>
                  </a:cubicBezTo>
                  <a:cubicBezTo>
                    <a:pt x="13379" y="18675"/>
                    <a:pt x="13370" y="18674"/>
                    <a:pt x="13358" y="18674"/>
                  </a:cubicBezTo>
                  <a:cubicBezTo>
                    <a:pt x="13305" y="18674"/>
                    <a:pt x="13203" y="18700"/>
                    <a:pt x="13234" y="18727"/>
                  </a:cubicBezTo>
                  <a:cubicBezTo>
                    <a:pt x="13237" y="18730"/>
                    <a:pt x="13240" y="18732"/>
                    <a:pt x="13243" y="18735"/>
                  </a:cubicBezTo>
                  <a:lnTo>
                    <a:pt x="13243" y="18735"/>
                  </a:lnTo>
                  <a:cubicBezTo>
                    <a:pt x="13242" y="18735"/>
                    <a:pt x="13240" y="18736"/>
                    <a:pt x="13238" y="18736"/>
                  </a:cubicBezTo>
                  <a:cubicBezTo>
                    <a:pt x="13244" y="18739"/>
                    <a:pt x="13250" y="18742"/>
                    <a:pt x="13256" y="18745"/>
                  </a:cubicBezTo>
                  <a:lnTo>
                    <a:pt x="13256" y="18745"/>
                  </a:lnTo>
                  <a:cubicBezTo>
                    <a:pt x="13329" y="18805"/>
                    <a:pt x="13397" y="18872"/>
                    <a:pt x="13459" y="18943"/>
                  </a:cubicBezTo>
                  <a:cubicBezTo>
                    <a:pt x="13410" y="19054"/>
                    <a:pt x="13353" y="19110"/>
                    <a:pt x="13287" y="19110"/>
                  </a:cubicBezTo>
                  <a:cubicBezTo>
                    <a:pt x="13249" y="19110"/>
                    <a:pt x="13209" y="19092"/>
                    <a:pt x="13166" y="19056"/>
                  </a:cubicBezTo>
                  <a:cubicBezTo>
                    <a:pt x="13041" y="18993"/>
                    <a:pt x="12918" y="18926"/>
                    <a:pt x="12792" y="18866"/>
                  </a:cubicBezTo>
                  <a:cubicBezTo>
                    <a:pt x="12787" y="18864"/>
                    <a:pt x="12779" y="18863"/>
                    <a:pt x="12769" y="18863"/>
                  </a:cubicBezTo>
                  <a:cubicBezTo>
                    <a:pt x="12716" y="18863"/>
                    <a:pt x="12608" y="18889"/>
                    <a:pt x="12641" y="18917"/>
                  </a:cubicBezTo>
                  <a:cubicBezTo>
                    <a:pt x="12644" y="18920"/>
                    <a:pt x="12646" y="18922"/>
                    <a:pt x="12648" y="18924"/>
                  </a:cubicBezTo>
                  <a:lnTo>
                    <a:pt x="12648" y="18924"/>
                  </a:lnTo>
                  <a:cubicBezTo>
                    <a:pt x="12647" y="18924"/>
                    <a:pt x="12647" y="18924"/>
                    <a:pt x="12646" y="18924"/>
                  </a:cubicBezTo>
                  <a:cubicBezTo>
                    <a:pt x="12648" y="18926"/>
                    <a:pt x="12650" y="18927"/>
                    <a:pt x="12653" y="18928"/>
                  </a:cubicBezTo>
                  <a:lnTo>
                    <a:pt x="12653" y="18928"/>
                  </a:lnTo>
                  <a:cubicBezTo>
                    <a:pt x="12751" y="19017"/>
                    <a:pt x="12724" y="19047"/>
                    <a:pt x="12653" y="19047"/>
                  </a:cubicBezTo>
                  <a:cubicBezTo>
                    <a:pt x="12555" y="19047"/>
                    <a:pt x="12371" y="18990"/>
                    <a:pt x="12320" y="18961"/>
                  </a:cubicBezTo>
                  <a:cubicBezTo>
                    <a:pt x="12315" y="18958"/>
                    <a:pt x="12306" y="18956"/>
                    <a:pt x="12294" y="18956"/>
                  </a:cubicBezTo>
                  <a:cubicBezTo>
                    <a:pt x="12241" y="18956"/>
                    <a:pt x="12139" y="18987"/>
                    <a:pt x="12169" y="19012"/>
                  </a:cubicBezTo>
                  <a:cubicBezTo>
                    <a:pt x="12171" y="19014"/>
                    <a:pt x="12173" y="19016"/>
                    <a:pt x="12176" y="19017"/>
                  </a:cubicBezTo>
                  <a:lnTo>
                    <a:pt x="12176" y="19017"/>
                  </a:lnTo>
                  <a:cubicBezTo>
                    <a:pt x="12175" y="19018"/>
                    <a:pt x="12174" y="19018"/>
                    <a:pt x="12174" y="19018"/>
                  </a:cubicBezTo>
                  <a:cubicBezTo>
                    <a:pt x="12176" y="19019"/>
                    <a:pt x="12178" y="19020"/>
                    <a:pt x="12180" y="19022"/>
                  </a:cubicBezTo>
                  <a:lnTo>
                    <a:pt x="12180" y="19022"/>
                  </a:lnTo>
                  <a:cubicBezTo>
                    <a:pt x="12345" y="19163"/>
                    <a:pt x="12492" y="19295"/>
                    <a:pt x="12569" y="19495"/>
                  </a:cubicBezTo>
                  <a:lnTo>
                    <a:pt x="12569" y="19495"/>
                  </a:lnTo>
                  <a:cubicBezTo>
                    <a:pt x="12150" y="19379"/>
                    <a:pt x="11813" y="19187"/>
                    <a:pt x="11456" y="18917"/>
                  </a:cubicBezTo>
                  <a:cubicBezTo>
                    <a:pt x="11446" y="18911"/>
                    <a:pt x="11431" y="18908"/>
                    <a:pt x="11413" y="18908"/>
                  </a:cubicBezTo>
                  <a:cubicBezTo>
                    <a:pt x="11353" y="18908"/>
                    <a:pt x="11268" y="18937"/>
                    <a:pt x="11294" y="18961"/>
                  </a:cubicBezTo>
                  <a:cubicBezTo>
                    <a:pt x="11295" y="18961"/>
                    <a:pt x="11295" y="18961"/>
                    <a:pt x="11296" y="18962"/>
                  </a:cubicBezTo>
                  <a:lnTo>
                    <a:pt x="11296" y="18962"/>
                  </a:lnTo>
                  <a:cubicBezTo>
                    <a:pt x="11294" y="18962"/>
                    <a:pt x="11293" y="18963"/>
                    <a:pt x="11291" y="18963"/>
                  </a:cubicBezTo>
                  <a:cubicBezTo>
                    <a:pt x="11325" y="18989"/>
                    <a:pt x="11359" y="19014"/>
                    <a:pt x="11394" y="19039"/>
                  </a:cubicBezTo>
                  <a:lnTo>
                    <a:pt x="11394" y="19039"/>
                  </a:lnTo>
                  <a:cubicBezTo>
                    <a:pt x="11478" y="19136"/>
                    <a:pt x="11359" y="19195"/>
                    <a:pt x="11037" y="19220"/>
                  </a:cubicBezTo>
                  <a:lnTo>
                    <a:pt x="10762" y="19027"/>
                  </a:lnTo>
                  <a:cubicBezTo>
                    <a:pt x="10753" y="19021"/>
                    <a:pt x="10737" y="19018"/>
                    <a:pt x="10719" y="19018"/>
                  </a:cubicBezTo>
                  <a:cubicBezTo>
                    <a:pt x="10661" y="19018"/>
                    <a:pt x="10577" y="19047"/>
                    <a:pt x="10601" y="19070"/>
                  </a:cubicBezTo>
                  <a:lnTo>
                    <a:pt x="10601" y="19070"/>
                  </a:lnTo>
                  <a:cubicBezTo>
                    <a:pt x="10600" y="19070"/>
                    <a:pt x="10599" y="19070"/>
                    <a:pt x="10598" y="19071"/>
                  </a:cubicBezTo>
                  <a:cubicBezTo>
                    <a:pt x="10604" y="19075"/>
                    <a:pt x="10610" y="19079"/>
                    <a:pt x="10616" y="19084"/>
                  </a:cubicBezTo>
                  <a:lnTo>
                    <a:pt x="10616" y="19084"/>
                  </a:lnTo>
                  <a:cubicBezTo>
                    <a:pt x="10833" y="19291"/>
                    <a:pt x="10640" y="19356"/>
                    <a:pt x="10401" y="19356"/>
                  </a:cubicBezTo>
                  <a:cubicBezTo>
                    <a:pt x="10226" y="19356"/>
                    <a:pt x="10027" y="19321"/>
                    <a:pt x="9947" y="19281"/>
                  </a:cubicBezTo>
                  <a:cubicBezTo>
                    <a:pt x="9786" y="19206"/>
                    <a:pt x="9636" y="19115"/>
                    <a:pt x="9494" y="19005"/>
                  </a:cubicBezTo>
                  <a:cubicBezTo>
                    <a:pt x="9485" y="18998"/>
                    <a:pt x="9457" y="18994"/>
                    <a:pt x="9428" y="18994"/>
                  </a:cubicBezTo>
                  <a:cubicBezTo>
                    <a:pt x="9377" y="18994"/>
                    <a:pt x="9320" y="19006"/>
                    <a:pt x="9329" y="19040"/>
                  </a:cubicBezTo>
                  <a:cubicBezTo>
                    <a:pt x="9392" y="19265"/>
                    <a:pt x="9209" y="19382"/>
                    <a:pt x="9012" y="19382"/>
                  </a:cubicBezTo>
                  <a:cubicBezTo>
                    <a:pt x="8887" y="19382"/>
                    <a:pt x="8756" y="19335"/>
                    <a:pt x="8678" y="19238"/>
                  </a:cubicBezTo>
                  <a:cubicBezTo>
                    <a:pt x="8613" y="19163"/>
                    <a:pt x="8557" y="19086"/>
                    <a:pt x="8505" y="19004"/>
                  </a:cubicBezTo>
                  <a:cubicBezTo>
                    <a:pt x="8497" y="18992"/>
                    <a:pt x="8474" y="18987"/>
                    <a:pt x="8448" y="18987"/>
                  </a:cubicBezTo>
                  <a:cubicBezTo>
                    <a:pt x="8397" y="18987"/>
                    <a:pt x="8334" y="19007"/>
                    <a:pt x="8339" y="19039"/>
                  </a:cubicBezTo>
                  <a:cubicBezTo>
                    <a:pt x="8370" y="19256"/>
                    <a:pt x="8194" y="19372"/>
                    <a:pt x="8007" y="19372"/>
                  </a:cubicBezTo>
                  <a:cubicBezTo>
                    <a:pt x="7889" y="19372"/>
                    <a:pt x="7766" y="19326"/>
                    <a:pt x="7689" y="19228"/>
                  </a:cubicBezTo>
                  <a:cubicBezTo>
                    <a:pt x="7679" y="19216"/>
                    <a:pt x="7661" y="19211"/>
                    <a:pt x="7640" y="19211"/>
                  </a:cubicBezTo>
                  <a:cubicBezTo>
                    <a:pt x="7597" y="19211"/>
                    <a:pt x="7542" y="19232"/>
                    <a:pt x="7526" y="19255"/>
                  </a:cubicBezTo>
                  <a:cubicBezTo>
                    <a:pt x="7439" y="19324"/>
                    <a:pt x="7365" y="19358"/>
                    <a:pt x="7304" y="19358"/>
                  </a:cubicBezTo>
                  <a:cubicBezTo>
                    <a:pt x="7229" y="19358"/>
                    <a:pt x="7174" y="19305"/>
                    <a:pt x="7138" y="19199"/>
                  </a:cubicBezTo>
                  <a:cubicBezTo>
                    <a:pt x="7129" y="19186"/>
                    <a:pt x="7111" y="19180"/>
                    <a:pt x="7089" y="19180"/>
                  </a:cubicBezTo>
                  <a:cubicBezTo>
                    <a:pt x="7045" y="19180"/>
                    <a:pt x="6989" y="19202"/>
                    <a:pt x="6976" y="19224"/>
                  </a:cubicBezTo>
                  <a:cubicBezTo>
                    <a:pt x="6930" y="19330"/>
                    <a:pt x="6870" y="19384"/>
                    <a:pt x="6795" y="19384"/>
                  </a:cubicBezTo>
                  <a:cubicBezTo>
                    <a:pt x="6726" y="19384"/>
                    <a:pt x="6644" y="19340"/>
                    <a:pt x="6549" y="19250"/>
                  </a:cubicBezTo>
                  <a:cubicBezTo>
                    <a:pt x="6545" y="19231"/>
                    <a:pt x="6525" y="19225"/>
                    <a:pt x="6501" y="19225"/>
                  </a:cubicBezTo>
                  <a:cubicBezTo>
                    <a:pt x="6463" y="19225"/>
                    <a:pt x="6416" y="19240"/>
                    <a:pt x="6401" y="19249"/>
                  </a:cubicBezTo>
                  <a:cubicBezTo>
                    <a:pt x="6248" y="19340"/>
                    <a:pt x="5903" y="19574"/>
                    <a:pt x="5697" y="19574"/>
                  </a:cubicBezTo>
                  <a:cubicBezTo>
                    <a:pt x="5583" y="19574"/>
                    <a:pt x="5512" y="19502"/>
                    <a:pt x="5540" y="19294"/>
                  </a:cubicBezTo>
                  <a:cubicBezTo>
                    <a:pt x="5542" y="19277"/>
                    <a:pt x="5523" y="19271"/>
                    <a:pt x="5499" y="19271"/>
                  </a:cubicBezTo>
                  <a:cubicBezTo>
                    <a:pt x="5458" y="19271"/>
                    <a:pt x="5402" y="19286"/>
                    <a:pt x="5393" y="19292"/>
                  </a:cubicBezTo>
                  <a:cubicBezTo>
                    <a:pt x="5260" y="19382"/>
                    <a:pt x="5117" y="19429"/>
                    <a:pt x="5009" y="19429"/>
                  </a:cubicBezTo>
                  <a:cubicBezTo>
                    <a:pt x="4850" y="19429"/>
                    <a:pt x="4770" y="19326"/>
                    <a:pt x="4925" y="19109"/>
                  </a:cubicBezTo>
                  <a:cubicBezTo>
                    <a:pt x="4937" y="19091"/>
                    <a:pt x="4908" y="19084"/>
                    <a:pt x="4871" y="19084"/>
                  </a:cubicBezTo>
                  <a:cubicBezTo>
                    <a:pt x="4830" y="19084"/>
                    <a:pt x="4780" y="19093"/>
                    <a:pt x="4765" y="19107"/>
                  </a:cubicBezTo>
                  <a:cubicBezTo>
                    <a:pt x="4604" y="19152"/>
                    <a:pt x="4484" y="19175"/>
                    <a:pt x="4406" y="19175"/>
                  </a:cubicBezTo>
                  <a:cubicBezTo>
                    <a:pt x="4274" y="19175"/>
                    <a:pt x="4262" y="19110"/>
                    <a:pt x="4371" y="18978"/>
                  </a:cubicBezTo>
                  <a:cubicBezTo>
                    <a:pt x="4382" y="18960"/>
                    <a:pt x="4352" y="18952"/>
                    <a:pt x="4315" y="18952"/>
                  </a:cubicBezTo>
                  <a:cubicBezTo>
                    <a:pt x="4275" y="18952"/>
                    <a:pt x="4226" y="18961"/>
                    <a:pt x="4213" y="18977"/>
                  </a:cubicBezTo>
                  <a:cubicBezTo>
                    <a:pt x="4210" y="18980"/>
                    <a:pt x="4208" y="18983"/>
                    <a:pt x="4205" y="18986"/>
                  </a:cubicBezTo>
                  <a:lnTo>
                    <a:pt x="4205" y="18986"/>
                  </a:lnTo>
                  <a:cubicBezTo>
                    <a:pt x="4205" y="18986"/>
                    <a:pt x="4204" y="18986"/>
                    <a:pt x="4204" y="18986"/>
                  </a:cubicBezTo>
                  <a:cubicBezTo>
                    <a:pt x="4202" y="18989"/>
                    <a:pt x="4201" y="18991"/>
                    <a:pt x="4199" y="18994"/>
                  </a:cubicBezTo>
                  <a:lnTo>
                    <a:pt x="4199" y="18994"/>
                  </a:lnTo>
                  <a:cubicBezTo>
                    <a:pt x="4057" y="19162"/>
                    <a:pt x="3915" y="19231"/>
                    <a:pt x="3801" y="19231"/>
                  </a:cubicBezTo>
                  <a:cubicBezTo>
                    <a:pt x="3581" y="19231"/>
                    <a:pt x="3462" y="18980"/>
                    <a:pt x="3638" y="18697"/>
                  </a:cubicBezTo>
                  <a:cubicBezTo>
                    <a:pt x="3650" y="18678"/>
                    <a:pt x="3630" y="18671"/>
                    <a:pt x="3600" y="18671"/>
                  </a:cubicBezTo>
                  <a:cubicBezTo>
                    <a:pt x="3557" y="18671"/>
                    <a:pt x="3492" y="18686"/>
                    <a:pt x="3479" y="18696"/>
                  </a:cubicBezTo>
                  <a:cubicBezTo>
                    <a:pt x="3372" y="18777"/>
                    <a:pt x="2947" y="18932"/>
                    <a:pt x="2701" y="18932"/>
                  </a:cubicBezTo>
                  <a:cubicBezTo>
                    <a:pt x="2547" y="18932"/>
                    <a:pt x="2463" y="18871"/>
                    <a:pt x="2575" y="18692"/>
                  </a:cubicBezTo>
                  <a:cubicBezTo>
                    <a:pt x="2660" y="18558"/>
                    <a:pt x="2755" y="18434"/>
                    <a:pt x="2847" y="18305"/>
                  </a:cubicBezTo>
                  <a:cubicBezTo>
                    <a:pt x="2859" y="18288"/>
                    <a:pt x="2828" y="18281"/>
                    <a:pt x="2790" y="18281"/>
                  </a:cubicBezTo>
                  <a:cubicBezTo>
                    <a:pt x="2750" y="18281"/>
                    <a:pt x="2702" y="18289"/>
                    <a:pt x="2688" y="18304"/>
                  </a:cubicBezTo>
                  <a:cubicBezTo>
                    <a:pt x="2686" y="18307"/>
                    <a:pt x="2684" y="18310"/>
                    <a:pt x="2682" y="18312"/>
                  </a:cubicBezTo>
                  <a:lnTo>
                    <a:pt x="2682" y="18312"/>
                  </a:lnTo>
                  <a:cubicBezTo>
                    <a:pt x="2681" y="18312"/>
                    <a:pt x="2680" y="18312"/>
                    <a:pt x="2679" y="18312"/>
                  </a:cubicBezTo>
                  <a:cubicBezTo>
                    <a:pt x="2675" y="18319"/>
                    <a:pt x="2670" y="18326"/>
                    <a:pt x="2664" y="18333"/>
                  </a:cubicBezTo>
                  <a:lnTo>
                    <a:pt x="2664" y="18333"/>
                  </a:lnTo>
                  <a:cubicBezTo>
                    <a:pt x="2592" y="18415"/>
                    <a:pt x="2504" y="18482"/>
                    <a:pt x="2403" y="18533"/>
                  </a:cubicBezTo>
                  <a:cubicBezTo>
                    <a:pt x="2287" y="18479"/>
                    <a:pt x="2169" y="18426"/>
                    <a:pt x="2052" y="18371"/>
                  </a:cubicBezTo>
                  <a:cubicBezTo>
                    <a:pt x="2083" y="18330"/>
                    <a:pt x="2111" y="18288"/>
                    <a:pt x="2135" y="18241"/>
                  </a:cubicBezTo>
                  <a:cubicBezTo>
                    <a:pt x="2148" y="18219"/>
                    <a:pt x="2121" y="18212"/>
                    <a:pt x="2087" y="18212"/>
                  </a:cubicBezTo>
                  <a:cubicBezTo>
                    <a:pt x="2052" y="18212"/>
                    <a:pt x="2011" y="18219"/>
                    <a:pt x="2005" y="18222"/>
                  </a:cubicBezTo>
                  <a:cubicBezTo>
                    <a:pt x="1894" y="18268"/>
                    <a:pt x="1789" y="18329"/>
                    <a:pt x="1678" y="18375"/>
                  </a:cubicBezTo>
                  <a:cubicBezTo>
                    <a:pt x="1612" y="18403"/>
                    <a:pt x="1554" y="18416"/>
                    <a:pt x="1508" y="18416"/>
                  </a:cubicBezTo>
                  <a:cubicBezTo>
                    <a:pt x="1371" y="18416"/>
                    <a:pt x="1343" y="18302"/>
                    <a:pt x="1511" y="18152"/>
                  </a:cubicBezTo>
                  <a:cubicBezTo>
                    <a:pt x="1714" y="17970"/>
                    <a:pt x="1938" y="17816"/>
                    <a:pt x="2148" y="17643"/>
                  </a:cubicBezTo>
                  <a:cubicBezTo>
                    <a:pt x="2179" y="17616"/>
                    <a:pt x="2133" y="17608"/>
                    <a:pt x="2088" y="17608"/>
                  </a:cubicBezTo>
                  <a:cubicBezTo>
                    <a:pt x="2060" y="17608"/>
                    <a:pt x="2033" y="17611"/>
                    <a:pt x="2025" y="17615"/>
                  </a:cubicBezTo>
                  <a:cubicBezTo>
                    <a:pt x="1854" y="17696"/>
                    <a:pt x="1696" y="17798"/>
                    <a:pt x="1527" y="17885"/>
                  </a:cubicBezTo>
                  <a:cubicBezTo>
                    <a:pt x="1364" y="17968"/>
                    <a:pt x="1112" y="18036"/>
                    <a:pt x="925" y="18036"/>
                  </a:cubicBezTo>
                  <a:cubicBezTo>
                    <a:pt x="695" y="18036"/>
                    <a:pt x="563" y="17933"/>
                    <a:pt x="816" y="17632"/>
                  </a:cubicBezTo>
                  <a:cubicBezTo>
                    <a:pt x="1114" y="17279"/>
                    <a:pt x="1481" y="16981"/>
                    <a:pt x="1760" y="16612"/>
                  </a:cubicBezTo>
                  <a:cubicBezTo>
                    <a:pt x="1773" y="16595"/>
                    <a:pt x="1746" y="16588"/>
                    <a:pt x="1711" y="16588"/>
                  </a:cubicBezTo>
                  <a:cubicBezTo>
                    <a:pt x="1669" y="16588"/>
                    <a:pt x="1615" y="16598"/>
                    <a:pt x="1601" y="16610"/>
                  </a:cubicBezTo>
                  <a:cubicBezTo>
                    <a:pt x="1398" y="16789"/>
                    <a:pt x="1116" y="16895"/>
                    <a:pt x="842" y="16895"/>
                  </a:cubicBezTo>
                  <a:cubicBezTo>
                    <a:pt x="606" y="16895"/>
                    <a:pt x="376" y="16816"/>
                    <a:pt x="210" y="16635"/>
                  </a:cubicBezTo>
                  <a:lnTo>
                    <a:pt x="210" y="16635"/>
                  </a:lnTo>
                  <a:cubicBezTo>
                    <a:pt x="727" y="16367"/>
                    <a:pt x="1287" y="16255"/>
                    <a:pt x="1767" y="15908"/>
                  </a:cubicBezTo>
                  <a:cubicBezTo>
                    <a:pt x="2081" y="15680"/>
                    <a:pt x="2323" y="15362"/>
                    <a:pt x="2551" y="15052"/>
                  </a:cubicBezTo>
                  <a:cubicBezTo>
                    <a:pt x="2571" y="15025"/>
                    <a:pt x="2515" y="15021"/>
                    <a:pt x="2483" y="15021"/>
                  </a:cubicBezTo>
                  <a:cubicBezTo>
                    <a:pt x="2473" y="15021"/>
                    <a:pt x="2465" y="15021"/>
                    <a:pt x="2463" y="15022"/>
                  </a:cubicBezTo>
                  <a:cubicBezTo>
                    <a:pt x="2086" y="14900"/>
                    <a:pt x="2013" y="14783"/>
                    <a:pt x="2246" y="14671"/>
                  </a:cubicBezTo>
                  <a:cubicBezTo>
                    <a:pt x="2281" y="14641"/>
                    <a:pt x="2315" y="14609"/>
                    <a:pt x="2350" y="14579"/>
                  </a:cubicBezTo>
                  <a:cubicBezTo>
                    <a:pt x="2388" y="14546"/>
                    <a:pt x="2317" y="14539"/>
                    <a:pt x="2283" y="14539"/>
                  </a:cubicBezTo>
                  <a:cubicBezTo>
                    <a:pt x="2277" y="14539"/>
                    <a:pt x="2272" y="14539"/>
                    <a:pt x="2269" y="14539"/>
                  </a:cubicBezTo>
                  <a:cubicBezTo>
                    <a:pt x="2073" y="14577"/>
                    <a:pt x="1814" y="14619"/>
                    <a:pt x="1562" y="14619"/>
                  </a:cubicBezTo>
                  <a:cubicBezTo>
                    <a:pt x="1132" y="14619"/>
                    <a:pt x="720" y="14498"/>
                    <a:pt x="662" y="14035"/>
                  </a:cubicBezTo>
                  <a:lnTo>
                    <a:pt x="662" y="14035"/>
                  </a:lnTo>
                  <a:cubicBezTo>
                    <a:pt x="1008" y="14075"/>
                    <a:pt x="1447" y="14177"/>
                    <a:pt x="1849" y="14177"/>
                  </a:cubicBezTo>
                  <a:cubicBezTo>
                    <a:pt x="2247" y="14177"/>
                    <a:pt x="2610" y="14078"/>
                    <a:pt x="2812" y="13721"/>
                  </a:cubicBezTo>
                  <a:cubicBezTo>
                    <a:pt x="2828" y="13696"/>
                    <a:pt x="2783" y="13691"/>
                    <a:pt x="2751" y="13691"/>
                  </a:cubicBezTo>
                  <a:cubicBezTo>
                    <a:pt x="2739" y="13691"/>
                    <a:pt x="2728" y="13692"/>
                    <a:pt x="2725" y="13692"/>
                  </a:cubicBezTo>
                  <a:cubicBezTo>
                    <a:pt x="2672" y="13698"/>
                    <a:pt x="2619" y="13701"/>
                    <a:pt x="2565" y="13701"/>
                  </a:cubicBezTo>
                  <a:cubicBezTo>
                    <a:pt x="2097" y="13701"/>
                    <a:pt x="1608" y="13483"/>
                    <a:pt x="1638" y="12976"/>
                  </a:cubicBezTo>
                  <a:lnTo>
                    <a:pt x="1638" y="12976"/>
                  </a:lnTo>
                  <a:cubicBezTo>
                    <a:pt x="1875" y="13049"/>
                    <a:pt x="2142" y="13125"/>
                    <a:pt x="2394" y="13125"/>
                  </a:cubicBezTo>
                  <a:cubicBezTo>
                    <a:pt x="2620" y="13125"/>
                    <a:pt x="2835" y="13064"/>
                    <a:pt x="3004" y="12885"/>
                  </a:cubicBezTo>
                  <a:cubicBezTo>
                    <a:pt x="3028" y="12859"/>
                    <a:pt x="2989" y="12844"/>
                    <a:pt x="2965" y="12844"/>
                  </a:cubicBezTo>
                  <a:cubicBezTo>
                    <a:pt x="2778" y="12842"/>
                    <a:pt x="1873" y="12460"/>
                    <a:pt x="2399" y="12412"/>
                  </a:cubicBezTo>
                  <a:cubicBezTo>
                    <a:pt x="2576" y="12394"/>
                    <a:pt x="2761" y="12369"/>
                    <a:pt x="2933" y="12317"/>
                  </a:cubicBezTo>
                  <a:cubicBezTo>
                    <a:pt x="3326" y="12199"/>
                    <a:pt x="3645" y="12028"/>
                    <a:pt x="3929" y="11727"/>
                  </a:cubicBezTo>
                  <a:cubicBezTo>
                    <a:pt x="3959" y="11696"/>
                    <a:pt x="3913" y="11689"/>
                    <a:pt x="3873" y="11689"/>
                  </a:cubicBezTo>
                  <a:cubicBezTo>
                    <a:pt x="3852" y="11689"/>
                    <a:pt x="3832" y="11691"/>
                    <a:pt x="3826" y="11692"/>
                  </a:cubicBezTo>
                  <a:cubicBezTo>
                    <a:pt x="3671" y="11729"/>
                    <a:pt x="3552" y="11744"/>
                    <a:pt x="3463" y="11744"/>
                  </a:cubicBezTo>
                  <a:cubicBezTo>
                    <a:pt x="3162" y="11744"/>
                    <a:pt x="3217" y="11565"/>
                    <a:pt x="3448" y="11408"/>
                  </a:cubicBezTo>
                  <a:cubicBezTo>
                    <a:pt x="3559" y="11335"/>
                    <a:pt x="3657" y="11238"/>
                    <a:pt x="3754" y="11148"/>
                  </a:cubicBezTo>
                  <a:cubicBezTo>
                    <a:pt x="3792" y="11113"/>
                    <a:pt x="3713" y="11105"/>
                    <a:pt x="3695" y="11105"/>
                  </a:cubicBezTo>
                  <a:cubicBezTo>
                    <a:pt x="3670" y="11106"/>
                    <a:pt x="3644" y="11106"/>
                    <a:pt x="3619" y="11106"/>
                  </a:cubicBezTo>
                  <a:cubicBezTo>
                    <a:pt x="3470" y="11106"/>
                    <a:pt x="3322" y="11091"/>
                    <a:pt x="3174" y="11060"/>
                  </a:cubicBezTo>
                  <a:cubicBezTo>
                    <a:pt x="3046" y="10844"/>
                    <a:pt x="3087" y="10737"/>
                    <a:pt x="3300" y="10737"/>
                  </a:cubicBezTo>
                  <a:cubicBezTo>
                    <a:pt x="3303" y="10737"/>
                    <a:pt x="3306" y="10737"/>
                    <a:pt x="3310" y="10737"/>
                  </a:cubicBezTo>
                  <a:cubicBezTo>
                    <a:pt x="3383" y="10717"/>
                    <a:pt x="3374" y="10671"/>
                    <a:pt x="3303" y="10671"/>
                  </a:cubicBezTo>
                  <a:cubicBezTo>
                    <a:pt x="3302" y="10671"/>
                    <a:pt x="3301" y="10671"/>
                    <a:pt x="3301" y="10671"/>
                  </a:cubicBezTo>
                  <a:cubicBezTo>
                    <a:pt x="3290" y="10672"/>
                    <a:pt x="3280" y="10672"/>
                    <a:pt x="3270" y="10672"/>
                  </a:cubicBezTo>
                  <a:cubicBezTo>
                    <a:pt x="2791" y="10672"/>
                    <a:pt x="2427" y="10391"/>
                    <a:pt x="2399" y="9929"/>
                  </a:cubicBezTo>
                  <a:lnTo>
                    <a:pt x="2399" y="9929"/>
                  </a:lnTo>
                  <a:cubicBezTo>
                    <a:pt x="2573" y="9946"/>
                    <a:pt x="2740" y="9972"/>
                    <a:pt x="2909" y="9972"/>
                  </a:cubicBezTo>
                  <a:cubicBezTo>
                    <a:pt x="3015" y="9972"/>
                    <a:pt x="3122" y="9962"/>
                    <a:pt x="3232" y="9933"/>
                  </a:cubicBezTo>
                  <a:cubicBezTo>
                    <a:pt x="3278" y="9921"/>
                    <a:pt x="3316" y="9870"/>
                    <a:pt x="3242" y="9869"/>
                  </a:cubicBezTo>
                  <a:cubicBezTo>
                    <a:pt x="2909" y="9860"/>
                    <a:pt x="2632" y="9744"/>
                    <a:pt x="2397" y="9529"/>
                  </a:cubicBezTo>
                  <a:lnTo>
                    <a:pt x="2397" y="9529"/>
                  </a:lnTo>
                  <a:cubicBezTo>
                    <a:pt x="2560" y="9556"/>
                    <a:pt x="2726" y="9569"/>
                    <a:pt x="2890" y="9569"/>
                  </a:cubicBezTo>
                  <a:cubicBezTo>
                    <a:pt x="3810" y="9569"/>
                    <a:pt x="4695" y="9142"/>
                    <a:pt x="4949" y="8125"/>
                  </a:cubicBezTo>
                  <a:cubicBezTo>
                    <a:pt x="4956" y="8101"/>
                    <a:pt x="4933" y="8093"/>
                    <a:pt x="4903" y="8093"/>
                  </a:cubicBezTo>
                  <a:cubicBezTo>
                    <a:pt x="4861" y="8093"/>
                    <a:pt x="4804" y="8109"/>
                    <a:pt x="4791" y="8124"/>
                  </a:cubicBezTo>
                  <a:cubicBezTo>
                    <a:pt x="4786" y="8128"/>
                    <a:pt x="4780" y="8131"/>
                    <a:pt x="4774" y="8135"/>
                  </a:cubicBezTo>
                  <a:lnTo>
                    <a:pt x="4774" y="8135"/>
                  </a:lnTo>
                  <a:cubicBezTo>
                    <a:pt x="4772" y="8135"/>
                    <a:pt x="4769" y="8135"/>
                    <a:pt x="4767" y="8135"/>
                  </a:cubicBezTo>
                  <a:cubicBezTo>
                    <a:pt x="4766" y="8137"/>
                    <a:pt x="4766" y="8140"/>
                    <a:pt x="4765" y="8142"/>
                  </a:cubicBezTo>
                  <a:lnTo>
                    <a:pt x="4765" y="8142"/>
                  </a:lnTo>
                  <a:cubicBezTo>
                    <a:pt x="4550" y="8288"/>
                    <a:pt x="4324" y="8361"/>
                    <a:pt x="4085" y="8361"/>
                  </a:cubicBezTo>
                  <a:cubicBezTo>
                    <a:pt x="4035" y="8361"/>
                    <a:pt x="3985" y="8358"/>
                    <a:pt x="3935" y="8351"/>
                  </a:cubicBezTo>
                  <a:cubicBezTo>
                    <a:pt x="3895" y="8358"/>
                    <a:pt x="3865" y="8361"/>
                    <a:pt x="3844" y="8361"/>
                  </a:cubicBezTo>
                  <a:cubicBezTo>
                    <a:pt x="3798" y="8361"/>
                    <a:pt x="3799" y="8345"/>
                    <a:pt x="3847" y="8313"/>
                  </a:cubicBezTo>
                  <a:cubicBezTo>
                    <a:pt x="3934" y="8252"/>
                    <a:pt x="4032" y="8188"/>
                    <a:pt x="4109" y="8117"/>
                  </a:cubicBezTo>
                  <a:cubicBezTo>
                    <a:pt x="4317" y="7927"/>
                    <a:pt x="4482" y="7740"/>
                    <a:pt x="4607" y="7489"/>
                  </a:cubicBezTo>
                  <a:cubicBezTo>
                    <a:pt x="4616" y="7469"/>
                    <a:pt x="4595" y="7462"/>
                    <a:pt x="4565" y="7462"/>
                  </a:cubicBezTo>
                  <a:cubicBezTo>
                    <a:pt x="4521" y="7462"/>
                    <a:pt x="4461" y="7476"/>
                    <a:pt x="4448" y="7488"/>
                  </a:cubicBezTo>
                  <a:cubicBezTo>
                    <a:pt x="4443" y="7492"/>
                    <a:pt x="4439" y="7496"/>
                    <a:pt x="4435" y="7500"/>
                  </a:cubicBezTo>
                  <a:lnTo>
                    <a:pt x="4435" y="7500"/>
                  </a:lnTo>
                  <a:cubicBezTo>
                    <a:pt x="4431" y="7500"/>
                    <a:pt x="4428" y="7500"/>
                    <a:pt x="4424" y="7500"/>
                  </a:cubicBezTo>
                  <a:cubicBezTo>
                    <a:pt x="4422" y="7505"/>
                    <a:pt x="4419" y="7511"/>
                    <a:pt x="4416" y="7516"/>
                  </a:cubicBezTo>
                  <a:lnTo>
                    <a:pt x="4416" y="7516"/>
                  </a:lnTo>
                  <a:cubicBezTo>
                    <a:pt x="4256" y="7650"/>
                    <a:pt x="4003" y="7748"/>
                    <a:pt x="3772" y="7748"/>
                  </a:cubicBezTo>
                  <a:cubicBezTo>
                    <a:pt x="3585" y="7748"/>
                    <a:pt x="3413" y="7684"/>
                    <a:pt x="3315" y="7523"/>
                  </a:cubicBezTo>
                  <a:cubicBezTo>
                    <a:pt x="3248" y="7413"/>
                    <a:pt x="3776" y="7311"/>
                    <a:pt x="3817" y="7300"/>
                  </a:cubicBezTo>
                  <a:cubicBezTo>
                    <a:pt x="4116" y="7223"/>
                    <a:pt x="4401" y="7126"/>
                    <a:pt x="4680" y="6996"/>
                  </a:cubicBezTo>
                  <a:cubicBezTo>
                    <a:pt x="5103" y="6799"/>
                    <a:pt x="5482" y="6377"/>
                    <a:pt x="5696" y="5965"/>
                  </a:cubicBezTo>
                  <a:cubicBezTo>
                    <a:pt x="5710" y="5938"/>
                    <a:pt x="5665" y="5933"/>
                    <a:pt x="5634" y="5933"/>
                  </a:cubicBezTo>
                  <a:cubicBezTo>
                    <a:pt x="5621" y="5933"/>
                    <a:pt x="5611" y="5934"/>
                    <a:pt x="5608" y="5934"/>
                  </a:cubicBezTo>
                  <a:cubicBezTo>
                    <a:pt x="5569" y="5942"/>
                    <a:pt x="5536" y="5945"/>
                    <a:pt x="5510" y="5945"/>
                  </a:cubicBezTo>
                  <a:cubicBezTo>
                    <a:pt x="5266" y="5945"/>
                    <a:pt x="5476" y="5672"/>
                    <a:pt x="5556" y="5454"/>
                  </a:cubicBezTo>
                  <a:cubicBezTo>
                    <a:pt x="5566" y="5428"/>
                    <a:pt x="5531" y="5423"/>
                    <a:pt x="5502" y="5423"/>
                  </a:cubicBezTo>
                  <a:cubicBezTo>
                    <a:pt x="5487" y="5423"/>
                    <a:pt x="5474" y="5424"/>
                    <a:pt x="5469" y="5425"/>
                  </a:cubicBezTo>
                  <a:cubicBezTo>
                    <a:pt x="5397" y="5435"/>
                    <a:pt x="5314" y="5447"/>
                    <a:pt x="5247" y="5447"/>
                  </a:cubicBezTo>
                  <a:cubicBezTo>
                    <a:pt x="5120" y="5447"/>
                    <a:pt x="5050" y="5402"/>
                    <a:pt x="5223" y="5204"/>
                  </a:cubicBezTo>
                  <a:cubicBezTo>
                    <a:pt x="5247" y="5176"/>
                    <a:pt x="5208" y="5163"/>
                    <a:pt x="5185" y="5162"/>
                  </a:cubicBezTo>
                  <a:cubicBezTo>
                    <a:pt x="4966" y="5153"/>
                    <a:pt x="4056" y="5005"/>
                    <a:pt x="4587" y="4916"/>
                  </a:cubicBezTo>
                  <a:cubicBezTo>
                    <a:pt x="4831" y="4875"/>
                    <a:pt x="5073" y="4825"/>
                    <a:pt x="5306" y="4738"/>
                  </a:cubicBezTo>
                  <a:cubicBezTo>
                    <a:pt x="5897" y="4521"/>
                    <a:pt x="6382" y="4207"/>
                    <a:pt x="6784" y="3715"/>
                  </a:cubicBezTo>
                  <a:cubicBezTo>
                    <a:pt x="6807" y="3687"/>
                    <a:pt x="6782" y="3678"/>
                    <a:pt x="6747" y="3678"/>
                  </a:cubicBezTo>
                  <a:cubicBezTo>
                    <a:pt x="6708" y="3678"/>
                    <a:pt x="6657" y="3689"/>
                    <a:pt x="6645" y="3695"/>
                  </a:cubicBezTo>
                  <a:cubicBezTo>
                    <a:pt x="6417" y="3651"/>
                    <a:pt x="6394" y="3574"/>
                    <a:pt x="6573" y="3459"/>
                  </a:cubicBezTo>
                  <a:cubicBezTo>
                    <a:pt x="6603" y="3426"/>
                    <a:pt x="6549" y="3419"/>
                    <a:pt x="6515" y="3419"/>
                  </a:cubicBezTo>
                  <a:cubicBezTo>
                    <a:pt x="6505" y="3419"/>
                    <a:pt x="6496" y="3420"/>
                    <a:pt x="6492" y="3421"/>
                  </a:cubicBezTo>
                  <a:cubicBezTo>
                    <a:pt x="5865" y="3403"/>
                    <a:pt x="5719" y="3345"/>
                    <a:pt x="6049" y="3246"/>
                  </a:cubicBezTo>
                  <a:cubicBezTo>
                    <a:pt x="6149" y="3211"/>
                    <a:pt x="6246" y="3171"/>
                    <a:pt x="6340" y="3126"/>
                  </a:cubicBezTo>
                  <a:cubicBezTo>
                    <a:pt x="6456" y="3076"/>
                    <a:pt x="6521" y="3017"/>
                    <a:pt x="6616" y="2938"/>
                  </a:cubicBezTo>
                  <a:cubicBezTo>
                    <a:pt x="6649" y="2914"/>
                    <a:pt x="6597" y="2901"/>
                    <a:pt x="6580" y="2897"/>
                  </a:cubicBezTo>
                  <a:cubicBezTo>
                    <a:pt x="6396" y="2871"/>
                    <a:pt x="6215" y="2878"/>
                    <a:pt x="6031" y="2862"/>
                  </a:cubicBezTo>
                  <a:cubicBezTo>
                    <a:pt x="5053" y="2780"/>
                    <a:pt x="6481" y="2594"/>
                    <a:pt x="6716" y="2594"/>
                  </a:cubicBezTo>
                  <a:cubicBezTo>
                    <a:pt x="6719" y="2594"/>
                    <a:pt x="6723" y="2595"/>
                    <a:pt x="6726" y="2595"/>
                  </a:cubicBezTo>
                  <a:cubicBezTo>
                    <a:pt x="6738" y="2595"/>
                    <a:pt x="6885" y="2571"/>
                    <a:pt x="6844" y="2536"/>
                  </a:cubicBezTo>
                  <a:cubicBezTo>
                    <a:pt x="6533" y="2272"/>
                    <a:pt x="6274" y="1935"/>
                    <a:pt x="6171" y="1539"/>
                  </a:cubicBezTo>
                  <a:lnTo>
                    <a:pt x="6171" y="1539"/>
                  </a:lnTo>
                  <a:cubicBezTo>
                    <a:pt x="6500" y="1777"/>
                    <a:pt x="6825" y="1990"/>
                    <a:pt x="7177" y="2207"/>
                  </a:cubicBezTo>
                  <a:lnTo>
                    <a:pt x="7177" y="2207"/>
                  </a:lnTo>
                  <a:cubicBezTo>
                    <a:pt x="7181" y="2213"/>
                    <a:pt x="7185" y="2219"/>
                    <a:pt x="7188" y="2225"/>
                  </a:cubicBezTo>
                  <a:cubicBezTo>
                    <a:pt x="7192" y="2224"/>
                    <a:pt x="7197" y="2223"/>
                    <a:pt x="7201" y="2221"/>
                  </a:cubicBezTo>
                  <a:lnTo>
                    <a:pt x="7201" y="2221"/>
                  </a:lnTo>
                  <a:cubicBezTo>
                    <a:pt x="7205" y="2224"/>
                    <a:pt x="7210" y="2226"/>
                    <a:pt x="7214" y="2229"/>
                  </a:cubicBezTo>
                  <a:cubicBezTo>
                    <a:pt x="7221" y="2233"/>
                    <a:pt x="7236" y="2236"/>
                    <a:pt x="7254" y="2236"/>
                  </a:cubicBezTo>
                  <a:cubicBezTo>
                    <a:pt x="7307" y="2236"/>
                    <a:pt x="7385" y="2216"/>
                    <a:pt x="7363" y="2179"/>
                  </a:cubicBezTo>
                  <a:cubicBezTo>
                    <a:pt x="7276" y="2027"/>
                    <a:pt x="7213" y="1877"/>
                    <a:pt x="7162" y="1720"/>
                  </a:cubicBezTo>
                  <a:lnTo>
                    <a:pt x="7162" y="1720"/>
                  </a:lnTo>
                  <a:cubicBezTo>
                    <a:pt x="7294" y="1902"/>
                    <a:pt x="7414" y="2091"/>
                    <a:pt x="7557" y="2267"/>
                  </a:cubicBezTo>
                  <a:lnTo>
                    <a:pt x="7557" y="2267"/>
                  </a:lnTo>
                  <a:cubicBezTo>
                    <a:pt x="7556" y="2272"/>
                    <a:pt x="7556" y="2277"/>
                    <a:pt x="7555" y="2282"/>
                  </a:cubicBezTo>
                  <a:cubicBezTo>
                    <a:pt x="7559" y="2281"/>
                    <a:pt x="7563" y="2280"/>
                    <a:pt x="7567" y="2279"/>
                  </a:cubicBezTo>
                  <a:lnTo>
                    <a:pt x="7567" y="2279"/>
                  </a:lnTo>
                  <a:cubicBezTo>
                    <a:pt x="7569" y="2282"/>
                    <a:pt x="7571" y="2285"/>
                    <a:pt x="7574" y="2287"/>
                  </a:cubicBezTo>
                  <a:cubicBezTo>
                    <a:pt x="7584" y="2299"/>
                    <a:pt x="7606" y="2305"/>
                    <a:pt x="7630" y="2305"/>
                  </a:cubicBezTo>
                  <a:cubicBezTo>
                    <a:pt x="7678" y="2305"/>
                    <a:pt x="7736" y="2285"/>
                    <a:pt x="7740" y="2252"/>
                  </a:cubicBezTo>
                  <a:cubicBezTo>
                    <a:pt x="7781" y="1909"/>
                    <a:pt x="7805" y="1560"/>
                    <a:pt x="7823" y="1214"/>
                  </a:cubicBezTo>
                  <a:cubicBezTo>
                    <a:pt x="7837" y="921"/>
                    <a:pt x="7792" y="443"/>
                    <a:pt x="7959" y="193"/>
                  </a:cubicBezTo>
                  <a:cubicBezTo>
                    <a:pt x="8020" y="102"/>
                    <a:pt x="8068" y="66"/>
                    <a:pt x="8105" y="66"/>
                  </a:cubicBezTo>
                  <a:cubicBezTo>
                    <a:pt x="8244" y="66"/>
                    <a:pt x="8236" y="568"/>
                    <a:pt x="8237" y="568"/>
                  </a:cubicBezTo>
                  <a:cubicBezTo>
                    <a:pt x="8237" y="568"/>
                    <a:pt x="8237" y="568"/>
                    <a:pt x="8237" y="568"/>
                  </a:cubicBezTo>
                  <a:lnTo>
                    <a:pt x="8237" y="568"/>
                  </a:lnTo>
                  <a:cubicBezTo>
                    <a:pt x="8195" y="856"/>
                    <a:pt x="8146" y="1143"/>
                    <a:pt x="8090" y="1426"/>
                  </a:cubicBezTo>
                  <a:cubicBezTo>
                    <a:pt x="8022" y="1757"/>
                    <a:pt x="7956" y="2086"/>
                    <a:pt x="7882" y="2417"/>
                  </a:cubicBezTo>
                  <a:cubicBezTo>
                    <a:pt x="7878" y="2443"/>
                    <a:pt x="7908" y="2450"/>
                    <a:pt x="7936" y="2450"/>
                  </a:cubicBezTo>
                  <a:cubicBezTo>
                    <a:pt x="7950" y="2450"/>
                    <a:pt x="7964" y="2448"/>
                    <a:pt x="7971" y="2446"/>
                  </a:cubicBezTo>
                  <a:cubicBezTo>
                    <a:pt x="8430" y="2358"/>
                    <a:pt x="8632" y="1961"/>
                    <a:pt x="8960" y="1684"/>
                  </a:cubicBezTo>
                  <a:lnTo>
                    <a:pt x="8960" y="1684"/>
                  </a:lnTo>
                  <a:cubicBezTo>
                    <a:pt x="8974" y="2115"/>
                    <a:pt x="8687" y="2419"/>
                    <a:pt x="8464" y="2775"/>
                  </a:cubicBezTo>
                  <a:cubicBezTo>
                    <a:pt x="8448" y="2801"/>
                    <a:pt x="8507" y="2807"/>
                    <a:pt x="8525" y="2807"/>
                  </a:cubicBezTo>
                  <a:cubicBezTo>
                    <a:pt x="8527" y="2807"/>
                    <a:pt x="8528" y="2807"/>
                    <a:pt x="8529" y="2807"/>
                  </a:cubicBezTo>
                  <a:cubicBezTo>
                    <a:pt x="8829" y="2798"/>
                    <a:pt x="9095" y="2716"/>
                    <a:pt x="9362" y="2597"/>
                  </a:cubicBezTo>
                  <a:lnTo>
                    <a:pt x="9362" y="2597"/>
                  </a:lnTo>
                  <a:cubicBezTo>
                    <a:pt x="9319" y="2949"/>
                    <a:pt x="8975" y="3151"/>
                    <a:pt x="8706" y="3342"/>
                  </a:cubicBezTo>
                  <a:cubicBezTo>
                    <a:pt x="8689" y="3354"/>
                    <a:pt x="8674" y="3371"/>
                    <a:pt x="8699" y="3385"/>
                  </a:cubicBezTo>
                  <a:cubicBezTo>
                    <a:pt x="8852" y="3464"/>
                    <a:pt x="9004" y="3527"/>
                    <a:pt x="9166" y="3585"/>
                  </a:cubicBezTo>
                  <a:cubicBezTo>
                    <a:pt x="9307" y="3628"/>
                    <a:pt x="9208" y="3716"/>
                    <a:pt x="8867" y="3850"/>
                  </a:cubicBezTo>
                  <a:cubicBezTo>
                    <a:pt x="8845" y="3850"/>
                    <a:pt x="8757" y="3864"/>
                    <a:pt x="8764" y="3901"/>
                  </a:cubicBezTo>
                  <a:cubicBezTo>
                    <a:pt x="8876" y="4551"/>
                    <a:pt x="9419" y="4910"/>
                    <a:pt x="10002" y="5126"/>
                  </a:cubicBezTo>
                  <a:cubicBezTo>
                    <a:pt x="10237" y="5211"/>
                    <a:pt x="10498" y="5273"/>
                    <a:pt x="10749" y="5291"/>
                  </a:cubicBezTo>
                  <a:cubicBezTo>
                    <a:pt x="10860" y="5500"/>
                    <a:pt x="10751" y="5609"/>
                    <a:pt x="10423" y="5620"/>
                  </a:cubicBezTo>
                  <a:cubicBezTo>
                    <a:pt x="10396" y="5621"/>
                    <a:pt x="10369" y="5622"/>
                    <a:pt x="10343" y="5622"/>
                  </a:cubicBezTo>
                  <a:cubicBezTo>
                    <a:pt x="10240" y="5622"/>
                    <a:pt x="10138" y="5613"/>
                    <a:pt x="10037" y="5594"/>
                  </a:cubicBezTo>
                  <a:cubicBezTo>
                    <a:pt x="9942" y="5573"/>
                    <a:pt x="9848" y="5552"/>
                    <a:pt x="9757" y="5509"/>
                  </a:cubicBezTo>
                  <a:cubicBezTo>
                    <a:pt x="9752" y="5507"/>
                    <a:pt x="9740" y="5505"/>
                    <a:pt x="9726" y="5505"/>
                  </a:cubicBezTo>
                  <a:cubicBezTo>
                    <a:pt x="9672" y="5505"/>
                    <a:pt x="9578" y="5523"/>
                    <a:pt x="9606" y="5561"/>
                  </a:cubicBezTo>
                  <a:cubicBezTo>
                    <a:pt x="9608" y="5563"/>
                    <a:pt x="9610" y="5565"/>
                    <a:pt x="9612" y="5568"/>
                  </a:cubicBezTo>
                  <a:lnTo>
                    <a:pt x="9612" y="5568"/>
                  </a:lnTo>
                  <a:cubicBezTo>
                    <a:pt x="9610" y="5568"/>
                    <a:pt x="9607" y="5569"/>
                    <a:pt x="9605" y="5570"/>
                  </a:cubicBezTo>
                  <a:cubicBezTo>
                    <a:pt x="9610" y="5572"/>
                    <a:pt x="9614" y="5574"/>
                    <a:pt x="9619" y="5576"/>
                  </a:cubicBezTo>
                  <a:lnTo>
                    <a:pt x="9619" y="5576"/>
                  </a:lnTo>
                  <a:cubicBezTo>
                    <a:pt x="9752" y="5733"/>
                    <a:pt x="10266" y="6180"/>
                    <a:pt x="9994" y="6180"/>
                  </a:cubicBezTo>
                  <a:cubicBezTo>
                    <a:pt x="9933" y="6180"/>
                    <a:pt x="9830" y="6157"/>
                    <a:pt x="9674" y="6103"/>
                  </a:cubicBezTo>
                  <a:cubicBezTo>
                    <a:pt x="9668" y="6101"/>
                    <a:pt x="9652" y="6099"/>
                    <a:pt x="9633" y="6099"/>
                  </a:cubicBezTo>
                  <a:cubicBezTo>
                    <a:pt x="9581" y="6099"/>
                    <a:pt x="9505" y="6109"/>
                    <a:pt x="9519" y="6145"/>
                  </a:cubicBezTo>
                  <a:cubicBezTo>
                    <a:pt x="9521" y="6150"/>
                    <a:pt x="9523" y="6155"/>
                    <a:pt x="9525" y="6160"/>
                  </a:cubicBezTo>
                  <a:lnTo>
                    <a:pt x="9525" y="6160"/>
                  </a:lnTo>
                  <a:cubicBezTo>
                    <a:pt x="9524" y="6161"/>
                    <a:pt x="9523" y="6161"/>
                    <a:pt x="9522" y="6161"/>
                  </a:cubicBezTo>
                  <a:cubicBezTo>
                    <a:pt x="9523" y="6161"/>
                    <a:pt x="9524" y="6162"/>
                    <a:pt x="9525" y="6162"/>
                  </a:cubicBezTo>
                  <a:lnTo>
                    <a:pt x="9525" y="6162"/>
                  </a:lnTo>
                  <a:cubicBezTo>
                    <a:pt x="9688" y="6596"/>
                    <a:pt x="9978" y="7080"/>
                    <a:pt x="10463" y="7201"/>
                  </a:cubicBezTo>
                  <a:cubicBezTo>
                    <a:pt x="10611" y="7237"/>
                    <a:pt x="10758" y="7258"/>
                    <a:pt x="10909" y="7258"/>
                  </a:cubicBezTo>
                  <a:cubicBezTo>
                    <a:pt x="10955" y="7258"/>
                    <a:pt x="11002" y="7256"/>
                    <a:pt x="11049" y="7252"/>
                  </a:cubicBezTo>
                  <a:cubicBezTo>
                    <a:pt x="11073" y="7250"/>
                    <a:pt x="11093" y="7249"/>
                    <a:pt x="11111" y="7249"/>
                  </a:cubicBezTo>
                  <a:cubicBezTo>
                    <a:pt x="11463" y="7249"/>
                    <a:pt x="10632" y="7655"/>
                    <a:pt x="10491" y="7693"/>
                  </a:cubicBezTo>
                  <a:cubicBezTo>
                    <a:pt x="10474" y="7697"/>
                    <a:pt x="10417" y="7717"/>
                    <a:pt x="10438" y="7744"/>
                  </a:cubicBezTo>
                  <a:cubicBezTo>
                    <a:pt x="10634" y="7994"/>
                    <a:pt x="10938" y="8058"/>
                    <a:pt x="11245" y="8083"/>
                  </a:cubicBezTo>
                  <a:cubicBezTo>
                    <a:pt x="11289" y="8087"/>
                    <a:pt x="11817" y="8117"/>
                    <a:pt x="11772" y="8175"/>
                  </a:cubicBezTo>
                  <a:cubicBezTo>
                    <a:pt x="11610" y="8394"/>
                    <a:pt x="11247" y="8497"/>
                    <a:pt x="10924" y="8497"/>
                  </a:cubicBezTo>
                  <a:cubicBezTo>
                    <a:pt x="10789" y="8497"/>
                    <a:pt x="10660" y="8479"/>
                    <a:pt x="10557" y="8444"/>
                  </a:cubicBezTo>
                  <a:cubicBezTo>
                    <a:pt x="10552" y="8442"/>
                    <a:pt x="10544" y="8441"/>
                    <a:pt x="10533" y="8441"/>
                  </a:cubicBezTo>
                  <a:cubicBezTo>
                    <a:pt x="10477" y="8441"/>
                    <a:pt x="10364" y="8465"/>
                    <a:pt x="10417" y="8500"/>
                  </a:cubicBezTo>
                  <a:cubicBezTo>
                    <a:pt x="10836" y="8777"/>
                    <a:pt x="12133" y="8947"/>
                    <a:pt x="10775" y="9268"/>
                  </a:cubicBezTo>
                  <a:cubicBezTo>
                    <a:pt x="10762" y="9271"/>
                    <a:pt x="10699" y="9294"/>
                    <a:pt x="10722" y="9320"/>
                  </a:cubicBezTo>
                  <a:cubicBezTo>
                    <a:pt x="11119" y="9718"/>
                    <a:pt x="11569" y="9963"/>
                    <a:pt x="12126" y="10057"/>
                  </a:cubicBezTo>
                  <a:cubicBezTo>
                    <a:pt x="12211" y="10071"/>
                    <a:pt x="12297" y="10076"/>
                    <a:pt x="12384" y="10076"/>
                  </a:cubicBezTo>
                  <a:cubicBezTo>
                    <a:pt x="12488" y="10076"/>
                    <a:pt x="12593" y="10068"/>
                    <a:pt x="12696" y="10059"/>
                  </a:cubicBezTo>
                  <a:cubicBezTo>
                    <a:pt x="12746" y="10055"/>
                    <a:pt x="12786" y="10053"/>
                    <a:pt x="12818" y="10053"/>
                  </a:cubicBezTo>
                  <a:cubicBezTo>
                    <a:pt x="13220" y="10053"/>
                    <a:pt x="12304" y="10348"/>
                    <a:pt x="12109" y="10348"/>
                  </a:cubicBezTo>
                  <a:cubicBezTo>
                    <a:pt x="12107" y="10348"/>
                    <a:pt x="12106" y="10348"/>
                    <a:pt x="12104" y="10348"/>
                  </a:cubicBezTo>
                  <a:cubicBezTo>
                    <a:pt x="12102" y="10348"/>
                    <a:pt x="12100" y="10347"/>
                    <a:pt x="12097" y="10347"/>
                  </a:cubicBezTo>
                  <a:cubicBezTo>
                    <a:pt x="12063" y="10347"/>
                    <a:pt x="11959" y="10361"/>
                    <a:pt x="11986" y="10404"/>
                  </a:cubicBezTo>
                  <a:cubicBezTo>
                    <a:pt x="12186" y="10725"/>
                    <a:pt x="12617" y="10953"/>
                    <a:pt x="12959" y="11081"/>
                  </a:cubicBezTo>
                  <a:cubicBezTo>
                    <a:pt x="13075" y="11126"/>
                    <a:pt x="13191" y="11175"/>
                    <a:pt x="13314" y="11191"/>
                  </a:cubicBezTo>
                  <a:cubicBezTo>
                    <a:pt x="13365" y="11198"/>
                    <a:pt x="13425" y="11216"/>
                    <a:pt x="13476" y="11239"/>
                  </a:cubicBezTo>
                  <a:lnTo>
                    <a:pt x="13476" y="11239"/>
                  </a:lnTo>
                  <a:cubicBezTo>
                    <a:pt x="13506" y="11221"/>
                    <a:pt x="13536" y="11201"/>
                    <a:pt x="13566" y="11180"/>
                  </a:cubicBezTo>
                  <a:cubicBezTo>
                    <a:pt x="13615" y="11144"/>
                    <a:pt x="13559" y="11128"/>
                    <a:pt x="13523" y="11128"/>
                  </a:cubicBezTo>
                  <a:cubicBezTo>
                    <a:pt x="13522" y="11128"/>
                    <a:pt x="13521" y="11128"/>
                    <a:pt x="13520" y="11128"/>
                  </a:cubicBezTo>
                  <a:cubicBezTo>
                    <a:pt x="13514" y="11128"/>
                    <a:pt x="13508" y="11128"/>
                    <a:pt x="13502" y="11128"/>
                  </a:cubicBezTo>
                  <a:cubicBezTo>
                    <a:pt x="13076" y="11128"/>
                    <a:pt x="12443" y="10775"/>
                    <a:pt x="12179" y="10420"/>
                  </a:cubicBezTo>
                  <a:lnTo>
                    <a:pt x="12179" y="10420"/>
                  </a:lnTo>
                  <a:cubicBezTo>
                    <a:pt x="12567" y="10411"/>
                    <a:pt x="12962" y="10318"/>
                    <a:pt x="13151" y="9945"/>
                  </a:cubicBezTo>
                  <a:cubicBezTo>
                    <a:pt x="13163" y="9920"/>
                    <a:pt x="13131" y="9914"/>
                    <a:pt x="13099" y="9914"/>
                  </a:cubicBezTo>
                  <a:cubicBezTo>
                    <a:pt x="13072" y="9914"/>
                    <a:pt x="13045" y="9918"/>
                    <a:pt x="13040" y="9919"/>
                  </a:cubicBezTo>
                  <a:cubicBezTo>
                    <a:pt x="12844" y="9968"/>
                    <a:pt x="12641" y="9994"/>
                    <a:pt x="12439" y="9994"/>
                  </a:cubicBezTo>
                  <a:cubicBezTo>
                    <a:pt x="12083" y="9994"/>
                    <a:pt x="11729" y="9911"/>
                    <a:pt x="11423" y="9718"/>
                  </a:cubicBezTo>
                  <a:cubicBezTo>
                    <a:pt x="11298" y="9639"/>
                    <a:pt x="10743" y="9357"/>
                    <a:pt x="11099" y="9252"/>
                  </a:cubicBezTo>
                  <a:cubicBezTo>
                    <a:pt x="11325" y="9187"/>
                    <a:pt x="11553" y="9072"/>
                    <a:pt x="11602" y="8827"/>
                  </a:cubicBezTo>
                  <a:cubicBezTo>
                    <a:pt x="11605" y="8801"/>
                    <a:pt x="11575" y="8796"/>
                    <a:pt x="11556" y="8795"/>
                  </a:cubicBezTo>
                  <a:cubicBezTo>
                    <a:pt x="11274" y="8776"/>
                    <a:pt x="10979" y="8707"/>
                    <a:pt x="10732" y="8562"/>
                  </a:cubicBezTo>
                  <a:lnTo>
                    <a:pt x="10732" y="8562"/>
                  </a:lnTo>
                  <a:cubicBezTo>
                    <a:pt x="10755" y="8563"/>
                    <a:pt x="10778" y="8564"/>
                    <a:pt x="10801" y="8564"/>
                  </a:cubicBezTo>
                  <a:cubicBezTo>
                    <a:pt x="10895" y="8564"/>
                    <a:pt x="10990" y="8556"/>
                    <a:pt x="11076" y="8543"/>
                  </a:cubicBezTo>
                  <a:cubicBezTo>
                    <a:pt x="11383" y="8499"/>
                    <a:pt x="11833" y="8427"/>
                    <a:pt x="11956" y="8093"/>
                  </a:cubicBezTo>
                  <a:cubicBezTo>
                    <a:pt x="11965" y="8066"/>
                    <a:pt x="11926" y="8064"/>
                    <a:pt x="11911" y="8060"/>
                  </a:cubicBezTo>
                  <a:cubicBezTo>
                    <a:pt x="11713" y="8035"/>
                    <a:pt x="11512" y="8035"/>
                    <a:pt x="11312" y="8011"/>
                  </a:cubicBezTo>
                  <a:cubicBezTo>
                    <a:pt x="11270" y="8007"/>
                    <a:pt x="10489" y="7764"/>
                    <a:pt x="10681" y="7714"/>
                  </a:cubicBezTo>
                  <a:cubicBezTo>
                    <a:pt x="10994" y="7628"/>
                    <a:pt x="11234" y="7429"/>
                    <a:pt x="11444" y="7190"/>
                  </a:cubicBezTo>
                  <a:cubicBezTo>
                    <a:pt x="11475" y="7155"/>
                    <a:pt x="11414" y="7150"/>
                    <a:pt x="11381" y="7150"/>
                  </a:cubicBezTo>
                  <a:cubicBezTo>
                    <a:pt x="11373" y="7150"/>
                    <a:pt x="11367" y="7150"/>
                    <a:pt x="11363" y="7150"/>
                  </a:cubicBezTo>
                  <a:cubicBezTo>
                    <a:pt x="11266" y="7162"/>
                    <a:pt x="11173" y="7167"/>
                    <a:pt x="11084" y="7167"/>
                  </a:cubicBezTo>
                  <a:cubicBezTo>
                    <a:pt x="10421" y="7167"/>
                    <a:pt x="9979" y="6857"/>
                    <a:pt x="9715" y="6219"/>
                  </a:cubicBezTo>
                  <a:lnTo>
                    <a:pt x="9715" y="6219"/>
                  </a:lnTo>
                  <a:cubicBezTo>
                    <a:pt x="9798" y="6238"/>
                    <a:pt x="9879" y="6249"/>
                    <a:pt x="9961" y="6249"/>
                  </a:cubicBezTo>
                  <a:cubicBezTo>
                    <a:pt x="10057" y="6249"/>
                    <a:pt x="10156" y="6234"/>
                    <a:pt x="10266" y="6204"/>
                  </a:cubicBezTo>
                  <a:cubicBezTo>
                    <a:pt x="10284" y="6201"/>
                    <a:pt x="10338" y="6181"/>
                    <a:pt x="10319" y="6154"/>
                  </a:cubicBezTo>
                  <a:cubicBezTo>
                    <a:pt x="10193" y="5968"/>
                    <a:pt x="10022" y="5822"/>
                    <a:pt x="9872" y="5657"/>
                  </a:cubicBezTo>
                  <a:lnTo>
                    <a:pt x="9872" y="5657"/>
                  </a:lnTo>
                  <a:cubicBezTo>
                    <a:pt x="10004" y="5687"/>
                    <a:pt x="10156" y="5707"/>
                    <a:pt x="10304" y="5707"/>
                  </a:cubicBezTo>
                  <a:cubicBezTo>
                    <a:pt x="10651" y="5707"/>
                    <a:pt x="10975" y="5597"/>
                    <a:pt x="10961" y="5251"/>
                  </a:cubicBezTo>
                  <a:cubicBezTo>
                    <a:pt x="10960" y="5234"/>
                    <a:pt x="10926" y="5229"/>
                    <a:pt x="10915" y="5229"/>
                  </a:cubicBezTo>
                  <a:cubicBezTo>
                    <a:pt x="10308" y="5188"/>
                    <a:pt x="9530" y="4964"/>
                    <a:pt x="9158" y="4444"/>
                  </a:cubicBezTo>
                  <a:cubicBezTo>
                    <a:pt x="9131" y="4404"/>
                    <a:pt x="8831" y="3926"/>
                    <a:pt x="8991" y="3924"/>
                  </a:cubicBezTo>
                  <a:cubicBezTo>
                    <a:pt x="9061" y="3923"/>
                    <a:pt x="9132" y="3915"/>
                    <a:pt x="9199" y="3897"/>
                  </a:cubicBezTo>
                  <a:cubicBezTo>
                    <a:pt x="9374" y="3850"/>
                    <a:pt x="9485" y="3804"/>
                    <a:pt x="9617" y="3674"/>
                  </a:cubicBezTo>
                  <a:cubicBezTo>
                    <a:pt x="9629" y="3662"/>
                    <a:pt x="9629" y="3646"/>
                    <a:pt x="9611" y="3640"/>
                  </a:cubicBezTo>
                  <a:cubicBezTo>
                    <a:pt x="9400" y="3567"/>
                    <a:pt x="9175" y="3512"/>
                    <a:pt x="8977" y="3410"/>
                  </a:cubicBezTo>
                  <a:cubicBezTo>
                    <a:pt x="8786" y="3312"/>
                    <a:pt x="9047" y="3214"/>
                    <a:pt x="9117" y="3155"/>
                  </a:cubicBezTo>
                  <a:cubicBezTo>
                    <a:pt x="9340" y="2973"/>
                    <a:pt x="9519" y="2798"/>
                    <a:pt x="9521" y="2499"/>
                  </a:cubicBezTo>
                  <a:cubicBezTo>
                    <a:pt x="9521" y="2480"/>
                    <a:pt x="9503" y="2474"/>
                    <a:pt x="9479" y="2474"/>
                  </a:cubicBezTo>
                  <a:cubicBezTo>
                    <a:pt x="9439" y="2474"/>
                    <a:pt x="9384" y="2492"/>
                    <a:pt x="9373" y="2498"/>
                  </a:cubicBezTo>
                  <a:cubicBezTo>
                    <a:pt x="9303" y="2531"/>
                    <a:pt x="8944" y="2704"/>
                    <a:pt x="8787" y="2704"/>
                  </a:cubicBezTo>
                  <a:cubicBezTo>
                    <a:pt x="8708" y="2704"/>
                    <a:pt x="8681" y="2659"/>
                    <a:pt x="8772" y="2527"/>
                  </a:cubicBezTo>
                  <a:cubicBezTo>
                    <a:pt x="8858" y="2405"/>
                    <a:pt x="8957" y="2279"/>
                    <a:pt x="9016" y="2143"/>
                  </a:cubicBezTo>
                  <a:cubicBezTo>
                    <a:pt x="9108" y="1931"/>
                    <a:pt x="9137" y="1783"/>
                    <a:pt x="9104" y="1554"/>
                  </a:cubicBezTo>
                  <a:cubicBezTo>
                    <a:pt x="9102" y="1535"/>
                    <a:pt x="9082" y="1528"/>
                    <a:pt x="9057" y="1528"/>
                  </a:cubicBezTo>
                  <a:cubicBezTo>
                    <a:pt x="9019" y="1528"/>
                    <a:pt x="8970" y="1543"/>
                    <a:pt x="8957" y="1553"/>
                  </a:cubicBezTo>
                  <a:cubicBezTo>
                    <a:pt x="8734" y="1697"/>
                    <a:pt x="8588" y="1904"/>
                    <a:pt x="8402" y="2090"/>
                  </a:cubicBezTo>
                  <a:cubicBezTo>
                    <a:pt x="8321" y="2172"/>
                    <a:pt x="8220" y="2248"/>
                    <a:pt x="8157" y="2248"/>
                  </a:cubicBezTo>
                  <a:cubicBezTo>
                    <a:pt x="8104" y="2248"/>
                    <a:pt x="8077" y="2193"/>
                    <a:pt x="8111" y="2040"/>
                  </a:cubicBezTo>
                  <a:cubicBezTo>
                    <a:pt x="8157" y="1834"/>
                    <a:pt x="8200" y="1629"/>
                    <a:pt x="8240" y="1421"/>
                  </a:cubicBezTo>
                  <a:cubicBezTo>
                    <a:pt x="8285" y="1190"/>
                    <a:pt x="8625" y="104"/>
                    <a:pt x="8258" y="19"/>
                  </a:cubicBezTo>
                  <a:cubicBezTo>
                    <a:pt x="8204" y="6"/>
                    <a:pt x="8154" y="0"/>
                    <a:pt x="8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8"/>
            <p:cNvSpPr/>
            <p:nvPr/>
          </p:nvSpPr>
          <p:spPr>
            <a:xfrm>
              <a:off x="5685528" y="2454954"/>
              <a:ext cx="166839" cy="334813"/>
            </a:xfrm>
            <a:custGeom>
              <a:rect b="b" l="l" r="r" t="t"/>
              <a:pathLst>
                <a:path extrusionOk="0" h="18593" w="9265">
                  <a:moveTo>
                    <a:pt x="4613" y="0"/>
                  </a:moveTo>
                  <a:cubicBezTo>
                    <a:pt x="4552" y="0"/>
                    <a:pt x="4492" y="9"/>
                    <a:pt x="4434" y="27"/>
                  </a:cubicBezTo>
                  <a:cubicBezTo>
                    <a:pt x="4553" y="244"/>
                    <a:pt x="4752" y="397"/>
                    <a:pt x="4870" y="613"/>
                  </a:cubicBezTo>
                  <a:cubicBezTo>
                    <a:pt x="4652" y="657"/>
                    <a:pt x="4374" y="635"/>
                    <a:pt x="4235" y="852"/>
                  </a:cubicBezTo>
                  <a:cubicBezTo>
                    <a:pt x="4335" y="852"/>
                    <a:pt x="4454" y="875"/>
                    <a:pt x="4553" y="919"/>
                  </a:cubicBezTo>
                  <a:cubicBezTo>
                    <a:pt x="4474" y="1352"/>
                    <a:pt x="4040" y="2286"/>
                    <a:pt x="3567" y="2609"/>
                  </a:cubicBezTo>
                  <a:cubicBezTo>
                    <a:pt x="3732" y="2566"/>
                    <a:pt x="3906" y="2529"/>
                    <a:pt x="4037" y="2504"/>
                  </a:cubicBezTo>
                  <a:lnTo>
                    <a:pt x="4037" y="2504"/>
                  </a:lnTo>
                  <a:cubicBezTo>
                    <a:pt x="3879" y="3199"/>
                    <a:pt x="3364" y="4567"/>
                    <a:pt x="2633" y="4719"/>
                  </a:cubicBezTo>
                  <a:cubicBezTo>
                    <a:pt x="2732" y="4747"/>
                    <a:pt x="2834" y="4759"/>
                    <a:pt x="2937" y="4759"/>
                  </a:cubicBezTo>
                  <a:cubicBezTo>
                    <a:pt x="3159" y="4759"/>
                    <a:pt x="3385" y="4700"/>
                    <a:pt x="3602" y="4612"/>
                  </a:cubicBezTo>
                  <a:lnTo>
                    <a:pt x="3602" y="4612"/>
                  </a:lnTo>
                  <a:cubicBezTo>
                    <a:pt x="3463" y="5003"/>
                    <a:pt x="3404" y="5349"/>
                    <a:pt x="3107" y="5610"/>
                  </a:cubicBezTo>
                  <a:cubicBezTo>
                    <a:pt x="3182" y="5623"/>
                    <a:pt x="3257" y="5628"/>
                    <a:pt x="3332" y="5628"/>
                  </a:cubicBezTo>
                  <a:cubicBezTo>
                    <a:pt x="3515" y="5628"/>
                    <a:pt x="3702" y="5598"/>
                    <a:pt x="3899" y="5566"/>
                  </a:cubicBezTo>
                  <a:lnTo>
                    <a:pt x="3899" y="5566"/>
                  </a:lnTo>
                  <a:cubicBezTo>
                    <a:pt x="3741" y="6173"/>
                    <a:pt x="3702" y="6761"/>
                    <a:pt x="3424" y="7346"/>
                  </a:cubicBezTo>
                  <a:cubicBezTo>
                    <a:pt x="3434" y="7333"/>
                    <a:pt x="3443" y="7322"/>
                    <a:pt x="3453" y="7309"/>
                  </a:cubicBezTo>
                  <a:lnTo>
                    <a:pt x="3453" y="7309"/>
                  </a:lnTo>
                  <a:cubicBezTo>
                    <a:pt x="3178" y="7704"/>
                    <a:pt x="2908" y="8033"/>
                    <a:pt x="2512" y="8345"/>
                  </a:cubicBezTo>
                  <a:cubicBezTo>
                    <a:pt x="2534" y="8349"/>
                    <a:pt x="2558" y="8350"/>
                    <a:pt x="2583" y="8350"/>
                  </a:cubicBezTo>
                  <a:cubicBezTo>
                    <a:pt x="2851" y="8350"/>
                    <a:pt x="3264" y="8154"/>
                    <a:pt x="3463" y="7976"/>
                  </a:cubicBezTo>
                  <a:lnTo>
                    <a:pt x="3463" y="7976"/>
                  </a:lnTo>
                  <a:cubicBezTo>
                    <a:pt x="3246" y="8192"/>
                    <a:pt x="3107" y="8475"/>
                    <a:pt x="2929" y="8713"/>
                  </a:cubicBezTo>
                  <a:cubicBezTo>
                    <a:pt x="2731" y="8929"/>
                    <a:pt x="2512" y="8995"/>
                    <a:pt x="2295" y="9169"/>
                  </a:cubicBezTo>
                  <a:cubicBezTo>
                    <a:pt x="2338" y="9173"/>
                    <a:pt x="2381" y="9175"/>
                    <a:pt x="2422" y="9175"/>
                  </a:cubicBezTo>
                  <a:cubicBezTo>
                    <a:pt x="2570" y="9175"/>
                    <a:pt x="2709" y="9145"/>
                    <a:pt x="2849" y="9059"/>
                  </a:cubicBezTo>
                  <a:lnTo>
                    <a:pt x="2849" y="9059"/>
                  </a:lnTo>
                  <a:cubicBezTo>
                    <a:pt x="2789" y="9624"/>
                    <a:pt x="2512" y="10167"/>
                    <a:pt x="1997" y="10342"/>
                  </a:cubicBezTo>
                  <a:cubicBezTo>
                    <a:pt x="2110" y="10323"/>
                    <a:pt x="2236" y="10292"/>
                    <a:pt x="2364" y="10292"/>
                  </a:cubicBezTo>
                  <a:cubicBezTo>
                    <a:pt x="2393" y="10292"/>
                    <a:pt x="2423" y="10293"/>
                    <a:pt x="2453" y="10297"/>
                  </a:cubicBezTo>
                  <a:cubicBezTo>
                    <a:pt x="2334" y="10949"/>
                    <a:pt x="1799" y="11448"/>
                    <a:pt x="1324" y="11818"/>
                  </a:cubicBezTo>
                  <a:cubicBezTo>
                    <a:pt x="1384" y="11828"/>
                    <a:pt x="1440" y="11832"/>
                    <a:pt x="1494" y="11832"/>
                  </a:cubicBezTo>
                  <a:cubicBezTo>
                    <a:pt x="1675" y="11832"/>
                    <a:pt x="1833" y="11786"/>
                    <a:pt x="2016" y="11752"/>
                  </a:cubicBezTo>
                  <a:lnTo>
                    <a:pt x="2016" y="11752"/>
                  </a:lnTo>
                  <a:cubicBezTo>
                    <a:pt x="1857" y="12143"/>
                    <a:pt x="1323" y="12382"/>
                    <a:pt x="967" y="12534"/>
                  </a:cubicBezTo>
                  <a:cubicBezTo>
                    <a:pt x="1203" y="12534"/>
                    <a:pt x="1441" y="12514"/>
                    <a:pt x="1658" y="12405"/>
                  </a:cubicBezTo>
                  <a:lnTo>
                    <a:pt x="1658" y="12405"/>
                  </a:lnTo>
                  <a:cubicBezTo>
                    <a:pt x="1677" y="12818"/>
                    <a:pt x="1382" y="13229"/>
                    <a:pt x="1125" y="13491"/>
                  </a:cubicBezTo>
                  <a:cubicBezTo>
                    <a:pt x="1361" y="13491"/>
                    <a:pt x="1559" y="13361"/>
                    <a:pt x="1776" y="13274"/>
                  </a:cubicBezTo>
                  <a:lnTo>
                    <a:pt x="1776" y="13274"/>
                  </a:lnTo>
                  <a:cubicBezTo>
                    <a:pt x="1677" y="13687"/>
                    <a:pt x="1082" y="14056"/>
                    <a:pt x="747" y="14164"/>
                  </a:cubicBezTo>
                  <a:cubicBezTo>
                    <a:pt x="836" y="14223"/>
                    <a:pt x="954" y="14247"/>
                    <a:pt x="1074" y="14247"/>
                  </a:cubicBezTo>
                  <a:cubicBezTo>
                    <a:pt x="1220" y="14247"/>
                    <a:pt x="1371" y="14212"/>
                    <a:pt x="1479" y="14164"/>
                  </a:cubicBezTo>
                  <a:lnTo>
                    <a:pt x="1479" y="14164"/>
                  </a:lnTo>
                  <a:cubicBezTo>
                    <a:pt x="1104" y="14448"/>
                    <a:pt x="747" y="15011"/>
                    <a:pt x="292" y="15098"/>
                  </a:cubicBezTo>
                  <a:cubicBezTo>
                    <a:pt x="387" y="15216"/>
                    <a:pt x="546" y="15240"/>
                    <a:pt x="705" y="15240"/>
                  </a:cubicBezTo>
                  <a:cubicBezTo>
                    <a:pt x="811" y="15240"/>
                    <a:pt x="917" y="15229"/>
                    <a:pt x="1004" y="15229"/>
                  </a:cubicBezTo>
                  <a:cubicBezTo>
                    <a:pt x="945" y="15640"/>
                    <a:pt x="549" y="16009"/>
                    <a:pt x="252" y="16184"/>
                  </a:cubicBezTo>
                  <a:cubicBezTo>
                    <a:pt x="331" y="16209"/>
                    <a:pt x="422" y="16222"/>
                    <a:pt x="515" y="16222"/>
                  </a:cubicBezTo>
                  <a:cubicBezTo>
                    <a:pt x="658" y="16222"/>
                    <a:pt x="806" y="16193"/>
                    <a:pt x="926" y="16140"/>
                  </a:cubicBezTo>
                  <a:lnTo>
                    <a:pt x="926" y="16140"/>
                  </a:lnTo>
                  <a:cubicBezTo>
                    <a:pt x="768" y="16228"/>
                    <a:pt x="56" y="16619"/>
                    <a:pt x="40" y="16859"/>
                  </a:cubicBezTo>
                  <a:cubicBezTo>
                    <a:pt x="1" y="17402"/>
                    <a:pt x="1387" y="17835"/>
                    <a:pt x="1744" y="17923"/>
                  </a:cubicBezTo>
                  <a:cubicBezTo>
                    <a:pt x="2476" y="18140"/>
                    <a:pt x="3228" y="18313"/>
                    <a:pt x="3981" y="18356"/>
                  </a:cubicBezTo>
                  <a:cubicBezTo>
                    <a:pt x="4790" y="18391"/>
                    <a:pt x="5589" y="18592"/>
                    <a:pt x="6403" y="18592"/>
                  </a:cubicBezTo>
                  <a:cubicBezTo>
                    <a:pt x="6642" y="18592"/>
                    <a:pt x="6883" y="18575"/>
                    <a:pt x="7127" y="18530"/>
                  </a:cubicBezTo>
                  <a:lnTo>
                    <a:pt x="9127" y="17140"/>
                  </a:lnTo>
                  <a:cubicBezTo>
                    <a:pt x="8670" y="16619"/>
                    <a:pt x="8254" y="16012"/>
                    <a:pt x="8176" y="15250"/>
                  </a:cubicBezTo>
                  <a:lnTo>
                    <a:pt x="8176" y="15250"/>
                  </a:lnTo>
                  <a:cubicBezTo>
                    <a:pt x="8433" y="15404"/>
                    <a:pt x="8728" y="15469"/>
                    <a:pt x="9006" y="15469"/>
                  </a:cubicBezTo>
                  <a:cubicBezTo>
                    <a:pt x="8809" y="15143"/>
                    <a:pt x="8492" y="14946"/>
                    <a:pt x="8313" y="14600"/>
                  </a:cubicBezTo>
                  <a:cubicBezTo>
                    <a:pt x="8176" y="14338"/>
                    <a:pt x="8115" y="14012"/>
                    <a:pt x="8037" y="13730"/>
                  </a:cubicBezTo>
                  <a:lnTo>
                    <a:pt x="8037" y="13730"/>
                  </a:lnTo>
                  <a:cubicBezTo>
                    <a:pt x="8155" y="13751"/>
                    <a:pt x="8273" y="13795"/>
                    <a:pt x="8412" y="13817"/>
                  </a:cubicBezTo>
                  <a:cubicBezTo>
                    <a:pt x="8412" y="13600"/>
                    <a:pt x="8275" y="13361"/>
                    <a:pt x="8214" y="13144"/>
                  </a:cubicBezTo>
                  <a:lnTo>
                    <a:pt x="8214" y="13144"/>
                  </a:lnTo>
                  <a:cubicBezTo>
                    <a:pt x="8433" y="13404"/>
                    <a:pt x="8789" y="13579"/>
                    <a:pt x="9066" y="13708"/>
                  </a:cubicBezTo>
                  <a:cubicBezTo>
                    <a:pt x="8888" y="13187"/>
                    <a:pt x="8570" y="12688"/>
                    <a:pt x="8353" y="12166"/>
                  </a:cubicBezTo>
                  <a:lnTo>
                    <a:pt x="8353" y="12166"/>
                  </a:lnTo>
                  <a:cubicBezTo>
                    <a:pt x="8597" y="12269"/>
                    <a:pt x="8842" y="12450"/>
                    <a:pt x="9120" y="12450"/>
                  </a:cubicBezTo>
                  <a:cubicBezTo>
                    <a:pt x="9135" y="12450"/>
                    <a:pt x="9150" y="12450"/>
                    <a:pt x="9165" y="12449"/>
                  </a:cubicBezTo>
                  <a:cubicBezTo>
                    <a:pt x="9007" y="12188"/>
                    <a:pt x="8809" y="11993"/>
                    <a:pt x="8651" y="11754"/>
                  </a:cubicBezTo>
                  <a:lnTo>
                    <a:pt x="8651" y="11754"/>
                  </a:lnTo>
                  <a:cubicBezTo>
                    <a:pt x="8766" y="11779"/>
                    <a:pt x="8881" y="11790"/>
                    <a:pt x="9001" y="11790"/>
                  </a:cubicBezTo>
                  <a:cubicBezTo>
                    <a:pt x="9086" y="11790"/>
                    <a:pt x="9174" y="11784"/>
                    <a:pt x="9264" y="11775"/>
                  </a:cubicBezTo>
                  <a:cubicBezTo>
                    <a:pt x="9087" y="11384"/>
                    <a:pt x="8433" y="10840"/>
                    <a:pt x="8096" y="10537"/>
                  </a:cubicBezTo>
                  <a:cubicBezTo>
                    <a:pt x="7701" y="10167"/>
                    <a:pt x="7483" y="9712"/>
                    <a:pt x="7324" y="9169"/>
                  </a:cubicBezTo>
                  <a:lnTo>
                    <a:pt x="7324" y="9169"/>
                  </a:lnTo>
                  <a:cubicBezTo>
                    <a:pt x="7581" y="9256"/>
                    <a:pt x="7819" y="9386"/>
                    <a:pt x="8076" y="9408"/>
                  </a:cubicBezTo>
                  <a:cubicBezTo>
                    <a:pt x="7798" y="8930"/>
                    <a:pt x="7500" y="8583"/>
                    <a:pt x="7343" y="8018"/>
                  </a:cubicBezTo>
                  <a:lnTo>
                    <a:pt x="7343" y="8018"/>
                  </a:lnTo>
                  <a:cubicBezTo>
                    <a:pt x="7581" y="8280"/>
                    <a:pt x="7977" y="8235"/>
                    <a:pt x="8274" y="8280"/>
                  </a:cubicBezTo>
                  <a:cubicBezTo>
                    <a:pt x="7878" y="7932"/>
                    <a:pt x="7561" y="7519"/>
                    <a:pt x="7283" y="7064"/>
                  </a:cubicBezTo>
                  <a:cubicBezTo>
                    <a:pt x="7035" y="6686"/>
                    <a:pt x="6927" y="6608"/>
                    <a:pt x="6513" y="5995"/>
                  </a:cubicBezTo>
                  <a:cubicBezTo>
                    <a:pt x="6475" y="5885"/>
                    <a:pt x="6432" y="5779"/>
                    <a:pt x="6393" y="5674"/>
                  </a:cubicBezTo>
                  <a:lnTo>
                    <a:pt x="6393" y="5674"/>
                  </a:lnTo>
                  <a:cubicBezTo>
                    <a:pt x="6590" y="5738"/>
                    <a:pt x="6809" y="5738"/>
                    <a:pt x="7026" y="5738"/>
                  </a:cubicBezTo>
                  <a:cubicBezTo>
                    <a:pt x="6552" y="5499"/>
                    <a:pt x="6274" y="5130"/>
                    <a:pt x="6196" y="4587"/>
                  </a:cubicBezTo>
                  <a:lnTo>
                    <a:pt x="6196" y="4587"/>
                  </a:lnTo>
                  <a:cubicBezTo>
                    <a:pt x="6336" y="4615"/>
                    <a:pt x="6509" y="4661"/>
                    <a:pt x="6678" y="4661"/>
                  </a:cubicBezTo>
                  <a:cubicBezTo>
                    <a:pt x="6771" y="4661"/>
                    <a:pt x="6863" y="4647"/>
                    <a:pt x="6948" y="4608"/>
                  </a:cubicBezTo>
                  <a:cubicBezTo>
                    <a:pt x="6711" y="4369"/>
                    <a:pt x="6512" y="4174"/>
                    <a:pt x="6315" y="3892"/>
                  </a:cubicBezTo>
                  <a:cubicBezTo>
                    <a:pt x="6137" y="3654"/>
                    <a:pt x="6039" y="3328"/>
                    <a:pt x="5880" y="3088"/>
                  </a:cubicBezTo>
                  <a:lnTo>
                    <a:pt x="5880" y="3088"/>
                  </a:lnTo>
                  <a:cubicBezTo>
                    <a:pt x="5999" y="3143"/>
                    <a:pt x="6118" y="3165"/>
                    <a:pt x="6236" y="3165"/>
                  </a:cubicBezTo>
                  <a:cubicBezTo>
                    <a:pt x="6355" y="3165"/>
                    <a:pt x="6474" y="3143"/>
                    <a:pt x="6593" y="3111"/>
                  </a:cubicBezTo>
                  <a:cubicBezTo>
                    <a:pt x="6137" y="3004"/>
                    <a:pt x="5543" y="2373"/>
                    <a:pt x="5524" y="1830"/>
                  </a:cubicBezTo>
                  <a:lnTo>
                    <a:pt x="5524" y="1830"/>
                  </a:lnTo>
                  <a:cubicBezTo>
                    <a:pt x="5742" y="2003"/>
                    <a:pt x="5958" y="2134"/>
                    <a:pt x="6236" y="2134"/>
                  </a:cubicBezTo>
                  <a:cubicBezTo>
                    <a:pt x="6019" y="1808"/>
                    <a:pt x="5840" y="1440"/>
                    <a:pt x="5602" y="1156"/>
                  </a:cubicBezTo>
                  <a:cubicBezTo>
                    <a:pt x="5800" y="1135"/>
                    <a:pt x="5958" y="961"/>
                    <a:pt x="6038" y="787"/>
                  </a:cubicBezTo>
                  <a:lnTo>
                    <a:pt x="5365" y="787"/>
                  </a:lnTo>
                  <a:cubicBezTo>
                    <a:pt x="5503" y="677"/>
                    <a:pt x="5780" y="592"/>
                    <a:pt x="5839" y="418"/>
                  </a:cubicBezTo>
                  <a:lnTo>
                    <a:pt x="5839" y="418"/>
                  </a:lnTo>
                  <a:cubicBezTo>
                    <a:pt x="5642" y="525"/>
                    <a:pt x="5365" y="549"/>
                    <a:pt x="5147" y="613"/>
                  </a:cubicBezTo>
                  <a:lnTo>
                    <a:pt x="5246" y="570"/>
                  </a:lnTo>
                  <a:cubicBezTo>
                    <a:pt x="5229" y="224"/>
                    <a:pt x="4921" y="0"/>
                    <a:pt x="4613"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8"/>
            <p:cNvSpPr/>
            <p:nvPr/>
          </p:nvSpPr>
          <p:spPr>
            <a:xfrm>
              <a:off x="5743170" y="2501900"/>
              <a:ext cx="6519" cy="2071"/>
            </a:xfrm>
            <a:custGeom>
              <a:rect b="b" l="l" r="r" t="t"/>
              <a:pathLst>
                <a:path extrusionOk="0" h="115" w="362">
                  <a:moveTo>
                    <a:pt x="362" y="0"/>
                  </a:moveTo>
                  <a:lnTo>
                    <a:pt x="362" y="0"/>
                  </a:lnTo>
                  <a:cubicBezTo>
                    <a:pt x="227" y="35"/>
                    <a:pt x="99" y="72"/>
                    <a:pt x="1" y="112"/>
                  </a:cubicBezTo>
                  <a:cubicBezTo>
                    <a:pt x="15" y="114"/>
                    <a:pt x="29" y="114"/>
                    <a:pt x="43" y="114"/>
                  </a:cubicBezTo>
                  <a:cubicBezTo>
                    <a:pt x="150" y="114"/>
                    <a:pt x="257" y="73"/>
                    <a:pt x="362" y="0"/>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8"/>
            <p:cNvSpPr/>
            <p:nvPr/>
          </p:nvSpPr>
          <p:spPr>
            <a:xfrm>
              <a:off x="5774701" y="2473052"/>
              <a:ext cx="28524" cy="12605"/>
            </a:xfrm>
            <a:custGeom>
              <a:rect b="b" l="l" r="r" t="t"/>
              <a:pathLst>
                <a:path extrusionOk="0" h="700" w="1584">
                  <a:moveTo>
                    <a:pt x="386" y="623"/>
                  </a:moveTo>
                  <a:lnTo>
                    <a:pt x="386" y="624"/>
                  </a:lnTo>
                  <a:lnTo>
                    <a:pt x="385" y="627"/>
                  </a:lnTo>
                  <a:lnTo>
                    <a:pt x="378" y="629"/>
                  </a:lnTo>
                  <a:lnTo>
                    <a:pt x="378" y="629"/>
                  </a:lnTo>
                  <a:lnTo>
                    <a:pt x="379" y="628"/>
                  </a:lnTo>
                  <a:cubicBezTo>
                    <a:pt x="379" y="628"/>
                    <a:pt x="379" y="627"/>
                    <a:pt x="379" y="627"/>
                  </a:cubicBezTo>
                  <a:lnTo>
                    <a:pt x="379" y="627"/>
                  </a:lnTo>
                  <a:cubicBezTo>
                    <a:pt x="381" y="627"/>
                    <a:pt x="383" y="625"/>
                    <a:pt x="386" y="623"/>
                  </a:cubicBezTo>
                  <a:close/>
                  <a:moveTo>
                    <a:pt x="378" y="628"/>
                  </a:moveTo>
                  <a:cubicBezTo>
                    <a:pt x="378" y="629"/>
                    <a:pt x="378" y="629"/>
                    <a:pt x="378" y="629"/>
                  </a:cubicBezTo>
                  <a:lnTo>
                    <a:pt x="378" y="629"/>
                  </a:lnTo>
                  <a:lnTo>
                    <a:pt x="374" y="630"/>
                  </a:lnTo>
                  <a:cubicBezTo>
                    <a:pt x="376" y="629"/>
                    <a:pt x="377" y="629"/>
                    <a:pt x="378" y="628"/>
                  </a:cubicBezTo>
                  <a:close/>
                  <a:moveTo>
                    <a:pt x="306" y="1"/>
                  </a:moveTo>
                  <a:cubicBezTo>
                    <a:pt x="294" y="1"/>
                    <a:pt x="282" y="5"/>
                    <a:pt x="273" y="13"/>
                  </a:cubicBezTo>
                  <a:cubicBezTo>
                    <a:pt x="256" y="27"/>
                    <a:pt x="251" y="50"/>
                    <a:pt x="258" y="68"/>
                  </a:cubicBezTo>
                  <a:cubicBezTo>
                    <a:pt x="260" y="74"/>
                    <a:pt x="262" y="81"/>
                    <a:pt x="264" y="87"/>
                  </a:cubicBezTo>
                  <a:lnTo>
                    <a:pt x="264" y="87"/>
                  </a:lnTo>
                  <a:lnTo>
                    <a:pt x="263" y="87"/>
                  </a:lnTo>
                  <a:cubicBezTo>
                    <a:pt x="264" y="87"/>
                    <a:pt x="264" y="88"/>
                    <a:pt x="264" y="88"/>
                  </a:cubicBezTo>
                  <a:lnTo>
                    <a:pt x="264" y="88"/>
                  </a:lnTo>
                  <a:cubicBezTo>
                    <a:pt x="296" y="185"/>
                    <a:pt x="324" y="289"/>
                    <a:pt x="349" y="390"/>
                  </a:cubicBezTo>
                  <a:cubicBezTo>
                    <a:pt x="362" y="443"/>
                    <a:pt x="373" y="498"/>
                    <a:pt x="379" y="551"/>
                  </a:cubicBezTo>
                  <a:cubicBezTo>
                    <a:pt x="381" y="576"/>
                    <a:pt x="381" y="604"/>
                    <a:pt x="379" y="622"/>
                  </a:cubicBezTo>
                  <a:cubicBezTo>
                    <a:pt x="379" y="624"/>
                    <a:pt x="378" y="625"/>
                    <a:pt x="378" y="627"/>
                  </a:cubicBezTo>
                  <a:lnTo>
                    <a:pt x="378" y="627"/>
                  </a:lnTo>
                  <a:cubicBezTo>
                    <a:pt x="376" y="626"/>
                    <a:pt x="370" y="626"/>
                    <a:pt x="364" y="622"/>
                  </a:cubicBezTo>
                  <a:cubicBezTo>
                    <a:pt x="285" y="572"/>
                    <a:pt x="203" y="476"/>
                    <a:pt x="144" y="390"/>
                  </a:cubicBezTo>
                  <a:cubicBezTo>
                    <a:pt x="84" y="294"/>
                    <a:pt x="42" y="191"/>
                    <a:pt x="1" y="85"/>
                  </a:cubicBezTo>
                  <a:lnTo>
                    <a:pt x="1" y="85"/>
                  </a:lnTo>
                  <a:cubicBezTo>
                    <a:pt x="23" y="196"/>
                    <a:pt x="58" y="308"/>
                    <a:pt x="107" y="411"/>
                  </a:cubicBezTo>
                  <a:cubicBezTo>
                    <a:pt x="164" y="516"/>
                    <a:pt x="224" y="607"/>
                    <a:pt x="331" y="685"/>
                  </a:cubicBezTo>
                  <a:cubicBezTo>
                    <a:pt x="342" y="691"/>
                    <a:pt x="355" y="700"/>
                    <a:pt x="380" y="700"/>
                  </a:cubicBezTo>
                  <a:cubicBezTo>
                    <a:pt x="386" y="700"/>
                    <a:pt x="393" y="699"/>
                    <a:pt x="401" y="698"/>
                  </a:cubicBezTo>
                  <a:lnTo>
                    <a:pt x="411" y="694"/>
                  </a:lnTo>
                  <a:lnTo>
                    <a:pt x="414" y="693"/>
                  </a:lnTo>
                  <a:lnTo>
                    <a:pt x="415" y="693"/>
                  </a:lnTo>
                  <a:cubicBezTo>
                    <a:pt x="420" y="690"/>
                    <a:pt x="423" y="689"/>
                    <a:pt x="424" y="688"/>
                  </a:cubicBezTo>
                  <a:lnTo>
                    <a:pt x="424" y="688"/>
                  </a:lnTo>
                  <a:cubicBezTo>
                    <a:pt x="424" y="688"/>
                    <a:pt x="424" y="688"/>
                    <a:pt x="424" y="688"/>
                  </a:cubicBezTo>
                  <a:cubicBezTo>
                    <a:pt x="424" y="688"/>
                    <a:pt x="425" y="688"/>
                    <a:pt x="425" y="688"/>
                  </a:cubicBezTo>
                  <a:lnTo>
                    <a:pt x="425" y="688"/>
                  </a:lnTo>
                  <a:cubicBezTo>
                    <a:pt x="425" y="688"/>
                    <a:pt x="425" y="688"/>
                    <a:pt x="424" y="688"/>
                  </a:cubicBezTo>
                  <a:lnTo>
                    <a:pt x="424" y="688"/>
                  </a:lnTo>
                  <a:cubicBezTo>
                    <a:pt x="424" y="688"/>
                    <a:pt x="424" y="688"/>
                    <a:pt x="425" y="687"/>
                  </a:cubicBezTo>
                  <a:lnTo>
                    <a:pt x="426" y="686"/>
                  </a:lnTo>
                  <a:lnTo>
                    <a:pt x="434" y="677"/>
                  </a:lnTo>
                  <a:cubicBezTo>
                    <a:pt x="443" y="665"/>
                    <a:pt x="448" y="656"/>
                    <a:pt x="450" y="645"/>
                  </a:cubicBezTo>
                  <a:cubicBezTo>
                    <a:pt x="461" y="609"/>
                    <a:pt x="460" y="578"/>
                    <a:pt x="457" y="547"/>
                  </a:cubicBezTo>
                  <a:cubicBezTo>
                    <a:pt x="455" y="488"/>
                    <a:pt x="446" y="430"/>
                    <a:pt x="438" y="373"/>
                  </a:cubicBezTo>
                  <a:cubicBezTo>
                    <a:pt x="432" y="342"/>
                    <a:pt x="426" y="312"/>
                    <a:pt x="419" y="282"/>
                  </a:cubicBezTo>
                  <a:lnTo>
                    <a:pt x="419" y="282"/>
                  </a:lnTo>
                  <a:cubicBezTo>
                    <a:pt x="457" y="329"/>
                    <a:pt x="497" y="375"/>
                    <a:pt x="542" y="420"/>
                  </a:cubicBezTo>
                  <a:cubicBezTo>
                    <a:pt x="643" y="530"/>
                    <a:pt x="793" y="607"/>
                    <a:pt x="942" y="629"/>
                  </a:cubicBezTo>
                  <a:lnTo>
                    <a:pt x="945" y="629"/>
                  </a:lnTo>
                  <a:cubicBezTo>
                    <a:pt x="947" y="629"/>
                    <a:pt x="950" y="630"/>
                    <a:pt x="953" y="630"/>
                  </a:cubicBezTo>
                  <a:cubicBezTo>
                    <a:pt x="979" y="630"/>
                    <a:pt x="1001" y="610"/>
                    <a:pt x="1004" y="583"/>
                  </a:cubicBezTo>
                  <a:cubicBezTo>
                    <a:pt x="1005" y="572"/>
                    <a:pt x="1004" y="562"/>
                    <a:pt x="998" y="552"/>
                  </a:cubicBezTo>
                  <a:cubicBezTo>
                    <a:pt x="950" y="459"/>
                    <a:pt x="902" y="366"/>
                    <a:pt x="858" y="273"/>
                  </a:cubicBezTo>
                  <a:lnTo>
                    <a:pt x="858" y="273"/>
                  </a:lnTo>
                  <a:cubicBezTo>
                    <a:pt x="923" y="330"/>
                    <a:pt x="994" y="380"/>
                    <a:pt x="1071" y="422"/>
                  </a:cubicBezTo>
                  <a:cubicBezTo>
                    <a:pt x="1149" y="461"/>
                    <a:pt x="1234" y="489"/>
                    <a:pt x="1324" y="495"/>
                  </a:cubicBezTo>
                  <a:cubicBezTo>
                    <a:pt x="1421" y="492"/>
                    <a:pt x="1499" y="454"/>
                    <a:pt x="1584" y="454"/>
                  </a:cubicBezTo>
                  <a:cubicBezTo>
                    <a:pt x="1567" y="451"/>
                    <a:pt x="1550" y="450"/>
                    <a:pt x="1533" y="450"/>
                  </a:cubicBezTo>
                  <a:cubicBezTo>
                    <a:pt x="1476" y="450"/>
                    <a:pt x="1418" y="462"/>
                    <a:pt x="1362" y="462"/>
                  </a:cubicBezTo>
                  <a:cubicBezTo>
                    <a:pt x="1352" y="462"/>
                    <a:pt x="1341" y="462"/>
                    <a:pt x="1331" y="461"/>
                  </a:cubicBezTo>
                  <a:cubicBezTo>
                    <a:pt x="1251" y="448"/>
                    <a:pt x="1176" y="413"/>
                    <a:pt x="1106" y="370"/>
                  </a:cubicBezTo>
                  <a:cubicBezTo>
                    <a:pt x="966" y="283"/>
                    <a:pt x="848" y="162"/>
                    <a:pt x="759" y="26"/>
                  </a:cubicBezTo>
                  <a:cubicBezTo>
                    <a:pt x="749" y="13"/>
                    <a:pt x="735" y="6"/>
                    <a:pt x="720" y="6"/>
                  </a:cubicBezTo>
                  <a:cubicBezTo>
                    <a:pt x="712" y="6"/>
                    <a:pt x="703" y="8"/>
                    <a:pt x="695" y="13"/>
                  </a:cubicBezTo>
                  <a:cubicBezTo>
                    <a:pt x="678" y="25"/>
                    <a:pt x="671" y="45"/>
                    <a:pt x="677" y="64"/>
                  </a:cubicBezTo>
                  <a:lnTo>
                    <a:pt x="677" y="66"/>
                  </a:lnTo>
                  <a:cubicBezTo>
                    <a:pt x="678" y="70"/>
                    <a:pt x="679" y="74"/>
                    <a:pt x="681" y="78"/>
                  </a:cubicBezTo>
                  <a:lnTo>
                    <a:pt x="681" y="78"/>
                  </a:lnTo>
                  <a:lnTo>
                    <a:pt x="677" y="80"/>
                  </a:lnTo>
                  <a:cubicBezTo>
                    <a:pt x="679" y="83"/>
                    <a:pt x="682" y="86"/>
                    <a:pt x="684" y="89"/>
                  </a:cubicBezTo>
                  <a:lnTo>
                    <a:pt x="684" y="89"/>
                  </a:lnTo>
                  <a:cubicBezTo>
                    <a:pt x="728" y="231"/>
                    <a:pt x="792" y="362"/>
                    <a:pt x="855" y="492"/>
                  </a:cubicBezTo>
                  <a:lnTo>
                    <a:pt x="855" y="492"/>
                  </a:lnTo>
                  <a:cubicBezTo>
                    <a:pt x="769" y="459"/>
                    <a:pt x="691" y="405"/>
                    <a:pt x="621" y="337"/>
                  </a:cubicBezTo>
                  <a:cubicBezTo>
                    <a:pt x="525" y="243"/>
                    <a:pt x="440" y="127"/>
                    <a:pt x="345" y="19"/>
                  </a:cubicBezTo>
                  <a:cubicBezTo>
                    <a:pt x="335" y="7"/>
                    <a:pt x="320"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8"/>
            <p:cNvSpPr/>
            <p:nvPr/>
          </p:nvSpPr>
          <p:spPr>
            <a:xfrm>
              <a:off x="5759881" y="2472602"/>
              <a:ext cx="10318" cy="12083"/>
            </a:xfrm>
            <a:custGeom>
              <a:rect b="b" l="l" r="r" t="t"/>
              <a:pathLst>
                <a:path extrusionOk="0" h="671" w="573">
                  <a:moveTo>
                    <a:pt x="132" y="1"/>
                  </a:moveTo>
                  <a:cubicBezTo>
                    <a:pt x="108" y="104"/>
                    <a:pt x="81" y="200"/>
                    <a:pt x="53" y="299"/>
                  </a:cubicBezTo>
                  <a:cubicBezTo>
                    <a:pt x="23" y="398"/>
                    <a:pt x="1" y="502"/>
                    <a:pt x="0" y="613"/>
                  </a:cubicBezTo>
                  <a:cubicBezTo>
                    <a:pt x="0" y="643"/>
                    <a:pt x="23" y="670"/>
                    <a:pt x="56" y="670"/>
                  </a:cubicBezTo>
                  <a:cubicBezTo>
                    <a:pt x="63" y="670"/>
                    <a:pt x="71" y="669"/>
                    <a:pt x="77" y="666"/>
                  </a:cubicBezTo>
                  <a:cubicBezTo>
                    <a:pt x="187" y="622"/>
                    <a:pt x="284" y="558"/>
                    <a:pt x="367" y="482"/>
                  </a:cubicBezTo>
                  <a:cubicBezTo>
                    <a:pt x="447" y="407"/>
                    <a:pt x="521" y="321"/>
                    <a:pt x="572" y="222"/>
                  </a:cubicBezTo>
                  <a:lnTo>
                    <a:pt x="572" y="222"/>
                  </a:lnTo>
                  <a:cubicBezTo>
                    <a:pt x="423" y="338"/>
                    <a:pt x="273" y="448"/>
                    <a:pt x="116" y="525"/>
                  </a:cubicBezTo>
                  <a:lnTo>
                    <a:pt x="116" y="525"/>
                  </a:lnTo>
                  <a:cubicBezTo>
                    <a:pt x="128" y="359"/>
                    <a:pt x="169" y="179"/>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8"/>
            <p:cNvSpPr/>
            <p:nvPr/>
          </p:nvSpPr>
          <p:spPr>
            <a:xfrm>
              <a:off x="5789845" y="2515838"/>
              <a:ext cx="26543" cy="15000"/>
            </a:xfrm>
            <a:custGeom>
              <a:rect b="b" l="l" r="r" t="t"/>
              <a:pathLst>
                <a:path extrusionOk="0" h="833" w="1474">
                  <a:moveTo>
                    <a:pt x="833" y="0"/>
                  </a:moveTo>
                  <a:cubicBezTo>
                    <a:pt x="826" y="0"/>
                    <a:pt x="820" y="2"/>
                    <a:pt x="814" y="5"/>
                  </a:cubicBezTo>
                  <a:cubicBezTo>
                    <a:pt x="796" y="16"/>
                    <a:pt x="790" y="38"/>
                    <a:pt x="800" y="55"/>
                  </a:cubicBezTo>
                  <a:lnTo>
                    <a:pt x="801" y="58"/>
                  </a:lnTo>
                  <a:cubicBezTo>
                    <a:pt x="897" y="237"/>
                    <a:pt x="950" y="437"/>
                    <a:pt x="1014" y="637"/>
                  </a:cubicBezTo>
                  <a:lnTo>
                    <a:pt x="1014" y="637"/>
                  </a:lnTo>
                  <a:cubicBezTo>
                    <a:pt x="976" y="627"/>
                    <a:pt x="936" y="609"/>
                    <a:pt x="899" y="589"/>
                  </a:cubicBezTo>
                  <a:cubicBezTo>
                    <a:pt x="837" y="555"/>
                    <a:pt x="776" y="515"/>
                    <a:pt x="720" y="470"/>
                  </a:cubicBezTo>
                  <a:cubicBezTo>
                    <a:pt x="608" y="383"/>
                    <a:pt x="495" y="275"/>
                    <a:pt x="434" y="162"/>
                  </a:cubicBezTo>
                  <a:lnTo>
                    <a:pt x="432" y="156"/>
                  </a:lnTo>
                  <a:cubicBezTo>
                    <a:pt x="423" y="139"/>
                    <a:pt x="404" y="128"/>
                    <a:pt x="385" y="128"/>
                  </a:cubicBezTo>
                  <a:cubicBezTo>
                    <a:pt x="377" y="128"/>
                    <a:pt x="369" y="130"/>
                    <a:pt x="362" y="134"/>
                  </a:cubicBezTo>
                  <a:cubicBezTo>
                    <a:pt x="341" y="144"/>
                    <a:pt x="330" y="166"/>
                    <a:pt x="335" y="187"/>
                  </a:cubicBezTo>
                  <a:cubicBezTo>
                    <a:pt x="355" y="310"/>
                    <a:pt x="411" y="405"/>
                    <a:pt x="450" y="502"/>
                  </a:cubicBezTo>
                  <a:cubicBezTo>
                    <a:pt x="486" y="584"/>
                    <a:pt x="519" y="668"/>
                    <a:pt x="509" y="745"/>
                  </a:cubicBezTo>
                  <a:lnTo>
                    <a:pt x="509" y="745"/>
                  </a:lnTo>
                  <a:cubicBezTo>
                    <a:pt x="403" y="714"/>
                    <a:pt x="308" y="632"/>
                    <a:pt x="229" y="543"/>
                  </a:cubicBezTo>
                  <a:cubicBezTo>
                    <a:pt x="137" y="442"/>
                    <a:pt x="66" y="325"/>
                    <a:pt x="1" y="203"/>
                  </a:cubicBezTo>
                  <a:lnTo>
                    <a:pt x="1" y="203"/>
                  </a:lnTo>
                  <a:cubicBezTo>
                    <a:pt x="44" y="333"/>
                    <a:pt x="108" y="458"/>
                    <a:pt x="190" y="573"/>
                  </a:cubicBezTo>
                  <a:cubicBezTo>
                    <a:pt x="272" y="685"/>
                    <a:pt x="382" y="793"/>
                    <a:pt x="532" y="831"/>
                  </a:cubicBezTo>
                  <a:cubicBezTo>
                    <a:pt x="535" y="832"/>
                    <a:pt x="539" y="832"/>
                    <a:pt x="542" y="832"/>
                  </a:cubicBezTo>
                  <a:cubicBezTo>
                    <a:pt x="557" y="832"/>
                    <a:pt x="571" y="823"/>
                    <a:pt x="575" y="808"/>
                  </a:cubicBezTo>
                  <a:lnTo>
                    <a:pt x="575" y="805"/>
                  </a:lnTo>
                  <a:cubicBezTo>
                    <a:pt x="620" y="684"/>
                    <a:pt x="580" y="561"/>
                    <a:pt x="540" y="462"/>
                  </a:cubicBezTo>
                  <a:cubicBezTo>
                    <a:pt x="540" y="461"/>
                    <a:pt x="540" y="460"/>
                    <a:pt x="539" y="459"/>
                  </a:cubicBezTo>
                  <a:lnTo>
                    <a:pt x="539" y="459"/>
                  </a:lnTo>
                  <a:cubicBezTo>
                    <a:pt x="575" y="494"/>
                    <a:pt x="613" y="527"/>
                    <a:pt x="651" y="559"/>
                  </a:cubicBezTo>
                  <a:cubicBezTo>
                    <a:pt x="714" y="606"/>
                    <a:pt x="780" y="649"/>
                    <a:pt x="850" y="684"/>
                  </a:cubicBezTo>
                  <a:cubicBezTo>
                    <a:pt x="917" y="716"/>
                    <a:pt x="987" y="748"/>
                    <a:pt x="1073" y="748"/>
                  </a:cubicBezTo>
                  <a:cubicBezTo>
                    <a:pt x="1081" y="748"/>
                    <a:pt x="1088" y="747"/>
                    <a:pt x="1095" y="747"/>
                  </a:cubicBezTo>
                  <a:cubicBezTo>
                    <a:pt x="1123" y="744"/>
                    <a:pt x="1144" y="722"/>
                    <a:pt x="1142" y="693"/>
                  </a:cubicBezTo>
                  <a:cubicBezTo>
                    <a:pt x="1142" y="687"/>
                    <a:pt x="1141" y="684"/>
                    <a:pt x="1140" y="680"/>
                  </a:cubicBezTo>
                  <a:lnTo>
                    <a:pt x="1139" y="677"/>
                  </a:lnTo>
                  <a:cubicBezTo>
                    <a:pt x="1087" y="532"/>
                    <a:pt x="1042" y="380"/>
                    <a:pt x="979" y="234"/>
                  </a:cubicBezTo>
                  <a:lnTo>
                    <a:pt x="979" y="234"/>
                  </a:lnTo>
                  <a:cubicBezTo>
                    <a:pt x="1018" y="263"/>
                    <a:pt x="1059" y="288"/>
                    <a:pt x="1101" y="310"/>
                  </a:cubicBezTo>
                  <a:cubicBezTo>
                    <a:pt x="1206" y="365"/>
                    <a:pt x="1320" y="410"/>
                    <a:pt x="1438" y="410"/>
                  </a:cubicBezTo>
                  <a:cubicBezTo>
                    <a:pt x="1450" y="410"/>
                    <a:pt x="1462" y="409"/>
                    <a:pt x="1474" y="408"/>
                  </a:cubicBezTo>
                  <a:cubicBezTo>
                    <a:pt x="1345" y="398"/>
                    <a:pt x="1228" y="342"/>
                    <a:pt x="1126" y="274"/>
                  </a:cubicBezTo>
                  <a:cubicBezTo>
                    <a:pt x="1035" y="211"/>
                    <a:pt x="948" y="140"/>
                    <a:pt x="888" y="54"/>
                  </a:cubicBezTo>
                  <a:lnTo>
                    <a:pt x="888" y="54"/>
                  </a:lnTo>
                  <a:cubicBezTo>
                    <a:pt x="881" y="42"/>
                    <a:pt x="873" y="29"/>
                    <a:pt x="865" y="17"/>
                  </a:cubicBezTo>
                  <a:lnTo>
                    <a:pt x="865" y="17"/>
                  </a:lnTo>
                  <a:lnTo>
                    <a:pt x="865" y="17"/>
                  </a:lnTo>
                  <a:cubicBezTo>
                    <a:pt x="858" y="6"/>
                    <a:pt x="845" y="0"/>
                    <a:pt x="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8"/>
            <p:cNvSpPr/>
            <p:nvPr/>
          </p:nvSpPr>
          <p:spPr>
            <a:xfrm>
              <a:off x="5777582" y="2517566"/>
              <a:ext cx="7743" cy="12677"/>
            </a:xfrm>
            <a:custGeom>
              <a:rect b="b" l="l" r="r" t="t"/>
              <a:pathLst>
                <a:path extrusionOk="0" h="704" w="430">
                  <a:moveTo>
                    <a:pt x="4" y="0"/>
                  </a:moveTo>
                  <a:lnTo>
                    <a:pt x="4" y="0"/>
                  </a:lnTo>
                  <a:cubicBezTo>
                    <a:pt x="1" y="120"/>
                    <a:pt x="28" y="235"/>
                    <a:pt x="58" y="351"/>
                  </a:cubicBezTo>
                  <a:cubicBezTo>
                    <a:pt x="98" y="464"/>
                    <a:pt x="117" y="576"/>
                    <a:pt x="237" y="684"/>
                  </a:cubicBezTo>
                  <a:cubicBezTo>
                    <a:pt x="251" y="693"/>
                    <a:pt x="274" y="704"/>
                    <a:pt x="300" y="704"/>
                  </a:cubicBezTo>
                  <a:cubicBezTo>
                    <a:pt x="305" y="704"/>
                    <a:pt x="310" y="703"/>
                    <a:pt x="316" y="702"/>
                  </a:cubicBezTo>
                  <a:cubicBezTo>
                    <a:pt x="332" y="701"/>
                    <a:pt x="350" y="692"/>
                    <a:pt x="365" y="684"/>
                  </a:cubicBezTo>
                  <a:cubicBezTo>
                    <a:pt x="374" y="673"/>
                    <a:pt x="369" y="681"/>
                    <a:pt x="389" y="660"/>
                  </a:cubicBezTo>
                  <a:cubicBezTo>
                    <a:pt x="420" y="614"/>
                    <a:pt x="419" y="584"/>
                    <a:pt x="425" y="549"/>
                  </a:cubicBezTo>
                  <a:cubicBezTo>
                    <a:pt x="429" y="485"/>
                    <a:pt x="427" y="424"/>
                    <a:pt x="419" y="366"/>
                  </a:cubicBezTo>
                  <a:cubicBezTo>
                    <a:pt x="401" y="252"/>
                    <a:pt x="378" y="135"/>
                    <a:pt x="335" y="25"/>
                  </a:cubicBezTo>
                  <a:cubicBezTo>
                    <a:pt x="332" y="143"/>
                    <a:pt x="332" y="259"/>
                    <a:pt x="330" y="372"/>
                  </a:cubicBezTo>
                  <a:cubicBezTo>
                    <a:pt x="325" y="429"/>
                    <a:pt x="325" y="486"/>
                    <a:pt x="317" y="538"/>
                  </a:cubicBezTo>
                  <a:cubicBezTo>
                    <a:pt x="314" y="559"/>
                    <a:pt x="307" y="584"/>
                    <a:pt x="302" y="590"/>
                  </a:cubicBezTo>
                  <a:lnTo>
                    <a:pt x="302" y="590"/>
                  </a:lnTo>
                  <a:cubicBezTo>
                    <a:pt x="304" y="589"/>
                    <a:pt x="305" y="589"/>
                    <a:pt x="305" y="589"/>
                  </a:cubicBezTo>
                  <a:lnTo>
                    <a:pt x="305" y="589"/>
                  </a:lnTo>
                  <a:cubicBezTo>
                    <a:pt x="305" y="589"/>
                    <a:pt x="304" y="589"/>
                    <a:pt x="302" y="590"/>
                  </a:cubicBezTo>
                  <a:lnTo>
                    <a:pt x="302" y="590"/>
                  </a:lnTo>
                  <a:cubicBezTo>
                    <a:pt x="302" y="590"/>
                    <a:pt x="302" y="590"/>
                    <a:pt x="302" y="590"/>
                  </a:cubicBezTo>
                  <a:lnTo>
                    <a:pt x="302" y="590"/>
                  </a:lnTo>
                  <a:cubicBezTo>
                    <a:pt x="302" y="590"/>
                    <a:pt x="302" y="590"/>
                    <a:pt x="302" y="590"/>
                  </a:cubicBezTo>
                  <a:lnTo>
                    <a:pt x="302" y="590"/>
                  </a:lnTo>
                  <a:cubicBezTo>
                    <a:pt x="302" y="591"/>
                    <a:pt x="301" y="591"/>
                    <a:pt x="301" y="591"/>
                  </a:cubicBezTo>
                  <a:lnTo>
                    <a:pt x="301" y="591"/>
                  </a:lnTo>
                  <a:cubicBezTo>
                    <a:pt x="301" y="591"/>
                    <a:pt x="301" y="591"/>
                    <a:pt x="301" y="591"/>
                  </a:cubicBezTo>
                  <a:cubicBezTo>
                    <a:pt x="301" y="591"/>
                    <a:pt x="301" y="591"/>
                    <a:pt x="301" y="591"/>
                  </a:cubicBezTo>
                  <a:lnTo>
                    <a:pt x="301" y="591"/>
                  </a:lnTo>
                  <a:cubicBezTo>
                    <a:pt x="298" y="594"/>
                    <a:pt x="293" y="597"/>
                    <a:pt x="293" y="597"/>
                  </a:cubicBezTo>
                  <a:cubicBezTo>
                    <a:pt x="293" y="597"/>
                    <a:pt x="293" y="597"/>
                    <a:pt x="293" y="597"/>
                  </a:cubicBezTo>
                  <a:cubicBezTo>
                    <a:pt x="295" y="593"/>
                    <a:pt x="299" y="593"/>
                    <a:pt x="301" y="591"/>
                  </a:cubicBezTo>
                  <a:cubicBezTo>
                    <a:pt x="301" y="591"/>
                    <a:pt x="302" y="591"/>
                    <a:pt x="302" y="590"/>
                  </a:cubicBezTo>
                  <a:lnTo>
                    <a:pt x="302" y="590"/>
                  </a:lnTo>
                  <a:cubicBezTo>
                    <a:pt x="302" y="590"/>
                    <a:pt x="302" y="590"/>
                    <a:pt x="302" y="590"/>
                  </a:cubicBezTo>
                  <a:lnTo>
                    <a:pt x="302" y="590"/>
                  </a:lnTo>
                  <a:cubicBezTo>
                    <a:pt x="302" y="590"/>
                    <a:pt x="302" y="590"/>
                    <a:pt x="302" y="590"/>
                  </a:cubicBezTo>
                  <a:lnTo>
                    <a:pt x="302" y="590"/>
                  </a:lnTo>
                  <a:cubicBezTo>
                    <a:pt x="302" y="590"/>
                    <a:pt x="302" y="590"/>
                    <a:pt x="302" y="590"/>
                  </a:cubicBezTo>
                  <a:lnTo>
                    <a:pt x="302" y="590"/>
                  </a:lnTo>
                  <a:cubicBezTo>
                    <a:pt x="301" y="590"/>
                    <a:pt x="300" y="589"/>
                    <a:pt x="299" y="588"/>
                  </a:cubicBezTo>
                  <a:cubicBezTo>
                    <a:pt x="240" y="541"/>
                    <a:pt x="188" y="417"/>
                    <a:pt x="140" y="319"/>
                  </a:cubicBezTo>
                  <a:cubicBezTo>
                    <a:pt x="93" y="214"/>
                    <a:pt x="46" y="109"/>
                    <a:pt x="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8"/>
            <p:cNvSpPr/>
            <p:nvPr/>
          </p:nvSpPr>
          <p:spPr>
            <a:xfrm>
              <a:off x="5733878" y="2509643"/>
              <a:ext cx="32215" cy="17791"/>
            </a:xfrm>
            <a:custGeom>
              <a:rect b="b" l="l" r="r" t="t"/>
              <a:pathLst>
                <a:path extrusionOk="0" h="988" w="1789">
                  <a:moveTo>
                    <a:pt x="899" y="1"/>
                  </a:moveTo>
                  <a:cubicBezTo>
                    <a:pt x="880" y="1"/>
                    <a:pt x="865" y="9"/>
                    <a:pt x="856" y="24"/>
                  </a:cubicBezTo>
                  <a:cubicBezTo>
                    <a:pt x="768" y="185"/>
                    <a:pt x="663" y="343"/>
                    <a:pt x="524" y="460"/>
                  </a:cubicBezTo>
                  <a:cubicBezTo>
                    <a:pt x="458" y="521"/>
                    <a:pt x="372" y="554"/>
                    <a:pt x="281" y="565"/>
                  </a:cubicBezTo>
                  <a:cubicBezTo>
                    <a:pt x="189" y="577"/>
                    <a:pt x="94" y="574"/>
                    <a:pt x="0" y="585"/>
                  </a:cubicBezTo>
                  <a:cubicBezTo>
                    <a:pt x="80" y="587"/>
                    <a:pt x="159" y="597"/>
                    <a:pt x="240" y="597"/>
                  </a:cubicBezTo>
                  <a:cubicBezTo>
                    <a:pt x="254" y="597"/>
                    <a:pt x="268" y="596"/>
                    <a:pt x="283" y="596"/>
                  </a:cubicBezTo>
                  <a:cubicBezTo>
                    <a:pt x="380" y="595"/>
                    <a:pt x="480" y="568"/>
                    <a:pt x="559" y="506"/>
                  </a:cubicBezTo>
                  <a:cubicBezTo>
                    <a:pt x="645" y="440"/>
                    <a:pt x="719" y="364"/>
                    <a:pt x="786" y="282"/>
                  </a:cubicBezTo>
                  <a:lnTo>
                    <a:pt x="786" y="282"/>
                  </a:lnTo>
                  <a:cubicBezTo>
                    <a:pt x="777" y="314"/>
                    <a:pt x="768" y="347"/>
                    <a:pt x="760" y="381"/>
                  </a:cubicBezTo>
                  <a:cubicBezTo>
                    <a:pt x="733" y="498"/>
                    <a:pt x="705" y="626"/>
                    <a:pt x="748" y="763"/>
                  </a:cubicBezTo>
                  <a:cubicBezTo>
                    <a:pt x="755" y="785"/>
                    <a:pt x="775" y="800"/>
                    <a:pt x="797" y="800"/>
                  </a:cubicBezTo>
                  <a:cubicBezTo>
                    <a:pt x="802" y="800"/>
                    <a:pt x="807" y="799"/>
                    <a:pt x="812" y="798"/>
                  </a:cubicBezTo>
                  <a:lnTo>
                    <a:pt x="813" y="795"/>
                  </a:lnTo>
                  <a:cubicBezTo>
                    <a:pt x="955" y="755"/>
                    <a:pt x="1054" y="655"/>
                    <a:pt x="1136" y="558"/>
                  </a:cubicBezTo>
                  <a:cubicBezTo>
                    <a:pt x="1182" y="502"/>
                    <a:pt x="1225" y="442"/>
                    <a:pt x="1266" y="382"/>
                  </a:cubicBezTo>
                  <a:lnTo>
                    <a:pt x="1266" y="382"/>
                  </a:lnTo>
                  <a:cubicBezTo>
                    <a:pt x="1266" y="453"/>
                    <a:pt x="1266" y="525"/>
                    <a:pt x="1270" y="597"/>
                  </a:cubicBezTo>
                  <a:cubicBezTo>
                    <a:pt x="1275" y="660"/>
                    <a:pt x="1282" y="724"/>
                    <a:pt x="1297" y="788"/>
                  </a:cubicBezTo>
                  <a:cubicBezTo>
                    <a:pt x="1313" y="852"/>
                    <a:pt x="1333" y="918"/>
                    <a:pt x="1387" y="975"/>
                  </a:cubicBezTo>
                  <a:cubicBezTo>
                    <a:pt x="1394" y="983"/>
                    <a:pt x="1403" y="987"/>
                    <a:pt x="1413" y="987"/>
                  </a:cubicBezTo>
                  <a:cubicBezTo>
                    <a:pt x="1422" y="987"/>
                    <a:pt x="1431" y="984"/>
                    <a:pt x="1438" y="977"/>
                  </a:cubicBezTo>
                  <a:cubicBezTo>
                    <a:pt x="1439" y="975"/>
                    <a:pt x="1443" y="973"/>
                    <a:pt x="1444" y="970"/>
                  </a:cubicBezTo>
                  <a:cubicBezTo>
                    <a:pt x="1521" y="846"/>
                    <a:pt x="1567" y="714"/>
                    <a:pt x="1620" y="589"/>
                  </a:cubicBezTo>
                  <a:cubicBezTo>
                    <a:pt x="1678" y="464"/>
                    <a:pt x="1756" y="343"/>
                    <a:pt x="1789" y="208"/>
                  </a:cubicBezTo>
                  <a:lnTo>
                    <a:pt x="1789" y="208"/>
                  </a:lnTo>
                  <a:cubicBezTo>
                    <a:pt x="1736" y="336"/>
                    <a:pt x="1652" y="446"/>
                    <a:pt x="1583" y="569"/>
                  </a:cubicBezTo>
                  <a:cubicBezTo>
                    <a:pt x="1523" y="673"/>
                    <a:pt x="1477" y="785"/>
                    <a:pt x="1415" y="882"/>
                  </a:cubicBezTo>
                  <a:lnTo>
                    <a:pt x="1415" y="882"/>
                  </a:lnTo>
                  <a:cubicBezTo>
                    <a:pt x="1376" y="804"/>
                    <a:pt x="1370" y="693"/>
                    <a:pt x="1368" y="593"/>
                  </a:cubicBezTo>
                  <a:cubicBezTo>
                    <a:pt x="1363" y="472"/>
                    <a:pt x="1373" y="349"/>
                    <a:pt x="1369" y="221"/>
                  </a:cubicBezTo>
                  <a:cubicBezTo>
                    <a:pt x="1369" y="193"/>
                    <a:pt x="1346" y="169"/>
                    <a:pt x="1318" y="169"/>
                  </a:cubicBezTo>
                  <a:cubicBezTo>
                    <a:pt x="1303" y="169"/>
                    <a:pt x="1288" y="178"/>
                    <a:pt x="1277" y="190"/>
                  </a:cubicBezTo>
                  <a:lnTo>
                    <a:pt x="1276" y="192"/>
                  </a:lnTo>
                  <a:cubicBezTo>
                    <a:pt x="1199" y="292"/>
                    <a:pt x="1131" y="396"/>
                    <a:pt x="1053" y="487"/>
                  </a:cubicBezTo>
                  <a:cubicBezTo>
                    <a:pt x="989" y="560"/>
                    <a:pt x="919" y="630"/>
                    <a:pt x="839" y="670"/>
                  </a:cubicBezTo>
                  <a:lnTo>
                    <a:pt x="839" y="670"/>
                  </a:lnTo>
                  <a:cubicBezTo>
                    <a:pt x="827" y="588"/>
                    <a:pt x="841" y="494"/>
                    <a:pt x="861" y="403"/>
                  </a:cubicBezTo>
                  <a:cubicBezTo>
                    <a:pt x="885" y="291"/>
                    <a:pt x="924" y="179"/>
                    <a:pt x="943" y="56"/>
                  </a:cubicBezTo>
                  <a:lnTo>
                    <a:pt x="943" y="54"/>
                  </a:lnTo>
                  <a:cubicBezTo>
                    <a:pt x="948" y="29"/>
                    <a:pt x="930" y="5"/>
                    <a:pt x="906" y="1"/>
                  </a:cubicBezTo>
                  <a:cubicBezTo>
                    <a:pt x="903" y="1"/>
                    <a:pt x="901" y="1"/>
                    <a:pt x="8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8"/>
            <p:cNvSpPr/>
            <p:nvPr/>
          </p:nvSpPr>
          <p:spPr>
            <a:xfrm>
              <a:off x="5803927" y="2545190"/>
              <a:ext cx="14208" cy="9292"/>
            </a:xfrm>
            <a:custGeom>
              <a:rect b="b" l="l" r="r" t="t"/>
              <a:pathLst>
                <a:path extrusionOk="0" h="516" w="789">
                  <a:moveTo>
                    <a:pt x="357" y="0"/>
                  </a:moveTo>
                  <a:lnTo>
                    <a:pt x="357" y="0"/>
                  </a:lnTo>
                  <a:cubicBezTo>
                    <a:pt x="374" y="96"/>
                    <a:pt x="434" y="184"/>
                    <a:pt x="503" y="250"/>
                  </a:cubicBezTo>
                  <a:cubicBezTo>
                    <a:pt x="550" y="300"/>
                    <a:pt x="599" y="344"/>
                    <a:pt x="642" y="390"/>
                  </a:cubicBezTo>
                  <a:lnTo>
                    <a:pt x="642" y="390"/>
                  </a:lnTo>
                  <a:cubicBezTo>
                    <a:pt x="596" y="399"/>
                    <a:pt x="550" y="404"/>
                    <a:pt x="503" y="404"/>
                  </a:cubicBezTo>
                  <a:cubicBezTo>
                    <a:pt x="454" y="404"/>
                    <a:pt x="405" y="398"/>
                    <a:pt x="357" y="388"/>
                  </a:cubicBezTo>
                  <a:cubicBezTo>
                    <a:pt x="235" y="365"/>
                    <a:pt x="118" y="306"/>
                    <a:pt x="0" y="242"/>
                  </a:cubicBezTo>
                  <a:lnTo>
                    <a:pt x="0" y="242"/>
                  </a:lnTo>
                  <a:cubicBezTo>
                    <a:pt x="83" y="347"/>
                    <a:pt x="198" y="431"/>
                    <a:pt x="330" y="481"/>
                  </a:cubicBezTo>
                  <a:cubicBezTo>
                    <a:pt x="395" y="504"/>
                    <a:pt x="466" y="515"/>
                    <a:pt x="537" y="515"/>
                  </a:cubicBezTo>
                  <a:cubicBezTo>
                    <a:pt x="609" y="515"/>
                    <a:pt x="682" y="503"/>
                    <a:pt x="750" y="479"/>
                  </a:cubicBezTo>
                  <a:lnTo>
                    <a:pt x="754" y="478"/>
                  </a:lnTo>
                  <a:cubicBezTo>
                    <a:pt x="776" y="469"/>
                    <a:pt x="789" y="449"/>
                    <a:pt x="789" y="425"/>
                  </a:cubicBezTo>
                  <a:lnTo>
                    <a:pt x="789" y="414"/>
                  </a:lnTo>
                  <a:lnTo>
                    <a:pt x="789" y="413"/>
                  </a:lnTo>
                  <a:cubicBezTo>
                    <a:pt x="789" y="401"/>
                    <a:pt x="784" y="389"/>
                    <a:pt x="777" y="380"/>
                  </a:cubicBezTo>
                  <a:cubicBezTo>
                    <a:pt x="712" y="298"/>
                    <a:pt x="629" y="244"/>
                    <a:pt x="553" y="193"/>
                  </a:cubicBezTo>
                  <a:cubicBezTo>
                    <a:pt x="478" y="138"/>
                    <a:pt x="409" y="81"/>
                    <a:pt x="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8"/>
            <p:cNvSpPr/>
            <p:nvPr/>
          </p:nvSpPr>
          <p:spPr>
            <a:xfrm>
              <a:off x="5800956" y="2573264"/>
              <a:ext cx="44677" cy="11345"/>
            </a:xfrm>
            <a:custGeom>
              <a:rect b="b" l="l" r="r" t="t"/>
              <a:pathLst>
                <a:path extrusionOk="0" h="630" w="2481">
                  <a:moveTo>
                    <a:pt x="1028" y="1"/>
                  </a:moveTo>
                  <a:cubicBezTo>
                    <a:pt x="1013" y="1"/>
                    <a:pt x="999" y="7"/>
                    <a:pt x="990" y="18"/>
                  </a:cubicBezTo>
                  <a:cubicBezTo>
                    <a:pt x="977" y="36"/>
                    <a:pt x="977" y="59"/>
                    <a:pt x="989" y="79"/>
                  </a:cubicBezTo>
                  <a:cubicBezTo>
                    <a:pt x="1090" y="228"/>
                    <a:pt x="1200" y="372"/>
                    <a:pt x="1321" y="508"/>
                  </a:cubicBezTo>
                  <a:lnTo>
                    <a:pt x="1321" y="508"/>
                  </a:lnTo>
                  <a:cubicBezTo>
                    <a:pt x="1198" y="497"/>
                    <a:pt x="1075" y="451"/>
                    <a:pt x="965" y="389"/>
                  </a:cubicBezTo>
                  <a:cubicBezTo>
                    <a:pt x="821" y="303"/>
                    <a:pt x="692" y="182"/>
                    <a:pt x="610" y="36"/>
                  </a:cubicBezTo>
                  <a:cubicBezTo>
                    <a:pt x="602" y="19"/>
                    <a:pt x="585" y="10"/>
                    <a:pt x="566" y="10"/>
                  </a:cubicBezTo>
                  <a:cubicBezTo>
                    <a:pt x="558" y="10"/>
                    <a:pt x="550" y="12"/>
                    <a:pt x="541" y="16"/>
                  </a:cubicBezTo>
                  <a:cubicBezTo>
                    <a:pt x="523" y="26"/>
                    <a:pt x="512" y="47"/>
                    <a:pt x="516" y="68"/>
                  </a:cubicBezTo>
                  <a:cubicBezTo>
                    <a:pt x="532" y="161"/>
                    <a:pt x="561" y="248"/>
                    <a:pt x="585" y="331"/>
                  </a:cubicBezTo>
                  <a:cubicBezTo>
                    <a:pt x="605" y="403"/>
                    <a:pt x="620" y="473"/>
                    <a:pt x="622" y="544"/>
                  </a:cubicBezTo>
                  <a:lnTo>
                    <a:pt x="622" y="544"/>
                  </a:lnTo>
                  <a:cubicBezTo>
                    <a:pt x="622" y="544"/>
                    <a:pt x="622" y="544"/>
                    <a:pt x="622" y="544"/>
                  </a:cubicBezTo>
                  <a:cubicBezTo>
                    <a:pt x="531" y="544"/>
                    <a:pt x="430" y="460"/>
                    <a:pt x="354" y="380"/>
                  </a:cubicBezTo>
                  <a:cubicBezTo>
                    <a:pt x="266" y="287"/>
                    <a:pt x="189" y="182"/>
                    <a:pt x="118" y="71"/>
                  </a:cubicBezTo>
                  <a:lnTo>
                    <a:pt x="117" y="70"/>
                  </a:lnTo>
                  <a:cubicBezTo>
                    <a:pt x="113" y="64"/>
                    <a:pt x="106" y="60"/>
                    <a:pt x="99" y="60"/>
                  </a:cubicBezTo>
                  <a:cubicBezTo>
                    <a:pt x="96" y="60"/>
                    <a:pt x="92" y="61"/>
                    <a:pt x="89" y="64"/>
                  </a:cubicBezTo>
                  <a:cubicBezTo>
                    <a:pt x="83" y="68"/>
                    <a:pt x="79" y="75"/>
                    <a:pt x="79" y="82"/>
                  </a:cubicBezTo>
                  <a:cubicBezTo>
                    <a:pt x="94" y="227"/>
                    <a:pt x="32" y="371"/>
                    <a:pt x="1" y="517"/>
                  </a:cubicBezTo>
                  <a:cubicBezTo>
                    <a:pt x="41" y="397"/>
                    <a:pt x="98" y="283"/>
                    <a:pt x="115" y="155"/>
                  </a:cubicBezTo>
                  <a:lnTo>
                    <a:pt x="115" y="155"/>
                  </a:lnTo>
                  <a:cubicBezTo>
                    <a:pt x="168" y="252"/>
                    <a:pt x="230" y="343"/>
                    <a:pt x="304" y="427"/>
                  </a:cubicBezTo>
                  <a:cubicBezTo>
                    <a:pt x="349" y="478"/>
                    <a:pt x="398" y="526"/>
                    <a:pt x="456" y="567"/>
                  </a:cubicBezTo>
                  <a:cubicBezTo>
                    <a:pt x="502" y="600"/>
                    <a:pt x="561" y="629"/>
                    <a:pt x="629" y="629"/>
                  </a:cubicBezTo>
                  <a:cubicBezTo>
                    <a:pt x="643" y="629"/>
                    <a:pt x="659" y="628"/>
                    <a:pt x="675" y="624"/>
                  </a:cubicBezTo>
                  <a:cubicBezTo>
                    <a:pt x="692" y="620"/>
                    <a:pt x="705" y="606"/>
                    <a:pt x="707" y="588"/>
                  </a:cubicBezTo>
                  <a:lnTo>
                    <a:pt x="707" y="585"/>
                  </a:lnTo>
                  <a:cubicBezTo>
                    <a:pt x="713" y="490"/>
                    <a:pt x="701" y="396"/>
                    <a:pt x="676" y="308"/>
                  </a:cubicBezTo>
                  <a:cubicBezTo>
                    <a:pt x="675" y="304"/>
                    <a:pt x="673" y="299"/>
                    <a:pt x="672" y="295"/>
                  </a:cubicBezTo>
                  <a:lnTo>
                    <a:pt x="672" y="295"/>
                  </a:lnTo>
                  <a:cubicBezTo>
                    <a:pt x="742" y="368"/>
                    <a:pt x="822" y="431"/>
                    <a:pt x="908" y="484"/>
                  </a:cubicBezTo>
                  <a:cubicBezTo>
                    <a:pt x="1042" y="566"/>
                    <a:pt x="1199" y="622"/>
                    <a:pt x="1362" y="622"/>
                  </a:cubicBezTo>
                  <a:cubicBezTo>
                    <a:pt x="1392" y="622"/>
                    <a:pt x="1422" y="620"/>
                    <a:pt x="1453" y="616"/>
                  </a:cubicBezTo>
                  <a:cubicBezTo>
                    <a:pt x="1482" y="612"/>
                    <a:pt x="1504" y="584"/>
                    <a:pt x="1499" y="554"/>
                  </a:cubicBezTo>
                  <a:cubicBezTo>
                    <a:pt x="1498" y="543"/>
                    <a:pt x="1492" y="532"/>
                    <a:pt x="1484" y="524"/>
                  </a:cubicBezTo>
                  <a:cubicBezTo>
                    <a:pt x="1390" y="430"/>
                    <a:pt x="1302" y="329"/>
                    <a:pt x="1219" y="224"/>
                  </a:cubicBezTo>
                  <a:lnTo>
                    <a:pt x="1219" y="224"/>
                  </a:lnTo>
                  <a:cubicBezTo>
                    <a:pt x="1376" y="297"/>
                    <a:pt x="1548" y="333"/>
                    <a:pt x="1719" y="333"/>
                  </a:cubicBezTo>
                  <a:cubicBezTo>
                    <a:pt x="1733" y="333"/>
                    <a:pt x="1747" y="333"/>
                    <a:pt x="1761" y="332"/>
                  </a:cubicBezTo>
                  <a:cubicBezTo>
                    <a:pt x="1899" y="332"/>
                    <a:pt x="2027" y="280"/>
                    <a:pt x="2150" y="237"/>
                  </a:cubicBezTo>
                  <a:cubicBezTo>
                    <a:pt x="2268" y="185"/>
                    <a:pt x="2401" y="135"/>
                    <a:pt x="2481" y="28"/>
                  </a:cubicBezTo>
                  <a:lnTo>
                    <a:pt x="2481" y="28"/>
                  </a:lnTo>
                  <a:cubicBezTo>
                    <a:pt x="2391" y="123"/>
                    <a:pt x="2259" y="161"/>
                    <a:pt x="2136" y="198"/>
                  </a:cubicBezTo>
                  <a:cubicBezTo>
                    <a:pt x="2015" y="230"/>
                    <a:pt x="1896" y="266"/>
                    <a:pt x="1775" y="266"/>
                  </a:cubicBezTo>
                  <a:cubicBezTo>
                    <a:pt x="1770" y="266"/>
                    <a:pt x="1764" y="266"/>
                    <a:pt x="1759" y="266"/>
                  </a:cubicBezTo>
                  <a:cubicBezTo>
                    <a:pt x="1504" y="264"/>
                    <a:pt x="1253" y="167"/>
                    <a:pt x="1059" y="11"/>
                  </a:cubicBezTo>
                  <a:cubicBezTo>
                    <a:pt x="1049" y="4"/>
                    <a:pt x="1038" y="1"/>
                    <a:pt x="1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8"/>
            <p:cNvSpPr/>
            <p:nvPr/>
          </p:nvSpPr>
          <p:spPr>
            <a:xfrm>
              <a:off x="5775781" y="2569644"/>
              <a:ext cx="10318" cy="13362"/>
            </a:xfrm>
            <a:custGeom>
              <a:rect b="b" l="l" r="r" t="t"/>
              <a:pathLst>
                <a:path extrusionOk="0" h="742" w="573">
                  <a:moveTo>
                    <a:pt x="0" y="1"/>
                  </a:moveTo>
                  <a:cubicBezTo>
                    <a:pt x="3" y="157"/>
                    <a:pt x="49" y="310"/>
                    <a:pt x="121" y="455"/>
                  </a:cubicBezTo>
                  <a:cubicBezTo>
                    <a:pt x="158" y="526"/>
                    <a:pt x="203" y="595"/>
                    <a:pt x="269" y="651"/>
                  </a:cubicBezTo>
                  <a:cubicBezTo>
                    <a:pt x="323" y="701"/>
                    <a:pt x="402" y="742"/>
                    <a:pt x="486" y="742"/>
                  </a:cubicBezTo>
                  <a:cubicBezTo>
                    <a:pt x="498" y="742"/>
                    <a:pt x="510" y="741"/>
                    <a:pt x="522" y="739"/>
                  </a:cubicBezTo>
                  <a:lnTo>
                    <a:pt x="525" y="739"/>
                  </a:lnTo>
                  <a:cubicBezTo>
                    <a:pt x="553" y="737"/>
                    <a:pt x="573" y="710"/>
                    <a:pt x="571" y="683"/>
                  </a:cubicBezTo>
                  <a:cubicBezTo>
                    <a:pt x="564" y="578"/>
                    <a:pt x="545" y="476"/>
                    <a:pt x="525" y="377"/>
                  </a:cubicBezTo>
                  <a:lnTo>
                    <a:pt x="465" y="77"/>
                  </a:lnTo>
                  <a:cubicBezTo>
                    <a:pt x="434" y="262"/>
                    <a:pt x="451" y="449"/>
                    <a:pt x="459" y="628"/>
                  </a:cubicBezTo>
                  <a:lnTo>
                    <a:pt x="459" y="628"/>
                  </a:lnTo>
                  <a:cubicBezTo>
                    <a:pt x="361" y="608"/>
                    <a:pt x="273" y="505"/>
                    <a:pt x="205" y="405"/>
                  </a:cubicBezTo>
                  <a:cubicBezTo>
                    <a:pt x="122" y="282"/>
                    <a:pt x="57" y="14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8"/>
            <p:cNvSpPr/>
            <p:nvPr/>
          </p:nvSpPr>
          <p:spPr>
            <a:xfrm>
              <a:off x="5722407" y="2558407"/>
              <a:ext cx="30937" cy="18836"/>
            </a:xfrm>
            <a:custGeom>
              <a:rect b="b" l="l" r="r" t="t"/>
              <a:pathLst>
                <a:path extrusionOk="0" h="1046" w="1718">
                  <a:moveTo>
                    <a:pt x="246" y="1"/>
                  </a:moveTo>
                  <a:cubicBezTo>
                    <a:pt x="192" y="168"/>
                    <a:pt x="120" y="334"/>
                    <a:pt x="9" y="464"/>
                  </a:cubicBezTo>
                  <a:cubicBezTo>
                    <a:pt x="1" y="474"/>
                    <a:pt x="2" y="489"/>
                    <a:pt x="12" y="497"/>
                  </a:cubicBezTo>
                  <a:cubicBezTo>
                    <a:pt x="15" y="501"/>
                    <a:pt x="20" y="503"/>
                    <a:pt x="25" y="503"/>
                  </a:cubicBezTo>
                  <a:lnTo>
                    <a:pt x="26" y="503"/>
                  </a:lnTo>
                  <a:cubicBezTo>
                    <a:pt x="45" y="506"/>
                    <a:pt x="65" y="507"/>
                    <a:pt x="84" y="507"/>
                  </a:cubicBezTo>
                  <a:cubicBezTo>
                    <a:pt x="220" y="507"/>
                    <a:pt x="351" y="448"/>
                    <a:pt x="461" y="376"/>
                  </a:cubicBezTo>
                  <a:cubicBezTo>
                    <a:pt x="523" y="335"/>
                    <a:pt x="581" y="290"/>
                    <a:pt x="638" y="244"/>
                  </a:cubicBezTo>
                  <a:lnTo>
                    <a:pt x="638" y="244"/>
                  </a:lnTo>
                  <a:cubicBezTo>
                    <a:pt x="617" y="291"/>
                    <a:pt x="597" y="338"/>
                    <a:pt x="579" y="386"/>
                  </a:cubicBezTo>
                  <a:cubicBezTo>
                    <a:pt x="534" y="504"/>
                    <a:pt x="496" y="625"/>
                    <a:pt x="480" y="757"/>
                  </a:cubicBezTo>
                  <a:cubicBezTo>
                    <a:pt x="475" y="786"/>
                    <a:pt x="497" y="813"/>
                    <a:pt x="526" y="817"/>
                  </a:cubicBezTo>
                  <a:lnTo>
                    <a:pt x="534" y="817"/>
                  </a:lnTo>
                  <a:cubicBezTo>
                    <a:pt x="726" y="808"/>
                    <a:pt x="895" y="724"/>
                    <a:pt x="1036" y="611"/>
                  </a:cubicBezTo>
                  <a:cubicBezTo>
                    <a:pt x="1083" y="572"/>
                    <a:pt x="1128" y="530"/>
                    <a:pt x="1169" y="483"/>
                  </a:cubicBezTo>
                  <a:lnTo>
                    <a:pt x="1169" y="483"/>
                  </a:lnTo>
                  <a:cubicBezTo>
                    <a:pt x="1162" y="513"/>
                    <a:pt x="1156" y="543"/>
                    <a:pt x="1151" y="573"/>
                  </a:cubicBezTo>
                  <a:cubicBezTo>
                    <a:pt x="1138" y="648"/>
                    <a:pt x="1128" y="723"/>
                    <a:pt x="1128" y="800"/>
                  </a:cubicBezTo>
                  <a:cubicBezTo>
                    <a:pt x="1128" y="876"/>
                    <a:pt x="1138" y="960"/>
                    <a:pt x="1189" y="1032"/>
                  </a:cubicBezTo>
                  <a:cubicBezTo>
                    <a:pt x="1195" y="1041"/>
                    <a:pt x="1205" y="1045"/>
                    <a:pt x="1215" y="1045"/>
                  </a:cubicBezTo>
                  <a:cubicBezTo>
                    <a:pt x="1222" y="1045"/>
                    <a:pt x="1229" y="1043"/>
                    <a:pt x="1235" y="1039"/>
                  </a:cubicBezTo>
                  <a:lnTo>
                    <a:pt x="1240" y="1035"/>
                  </a:lnTo>
                  <a:cubicBezTo>
                    <a:pt x="1333" y="934"/>
                    <a:pt x="1432" y="833"/>
                    <a:pt x="1516" y="723"/>
                  </a:cubicBezTo>
                  <a:cubicBezTo>
                    <a:pt x="1600" y="618"/>
                    <a:pt x="1678" y="497"/>
                    <a:pt x="1718" y="363"/>
                  </a:cubicBezTo>
                  <a:lnTo>
                    <a:pt x="1718" y="363"/>
                  </a:lnTo>
                  <a:cubicBezTo>
                    <a:pt x="1610" y="605"/>
                    <a:pt x="1408" y="775"/>
                    <a:pt x="1222" y="958"/>
                  </a:cubicBezTo>
                  <a:lnTo>
                    <a:pt x="1222" y="958"/>
                  </a:lnTo>
                  <a:cubicBezTo>
                    <a:pt x="1181" y="854"/>
                    <a:pt x="1209" y="716"/>
                    <a:pt x="1235" y="594"/>
                  </a:cubicBezTo>
                  <a:cubicBezTo>
                    <a:pt x="1267" y="462"/>
                    <a:pt x="1310" y="331"/>
                    <a:pt x="1338" y="188"/>
                  </a:cubicBezTo>
                  <a:lnTo>
                    <a:pt x="1338" y="188"/>
                  </a:lnTo>
                  <a:cubicBezTo>
                    <a:pt x="1340" y="181"/>
                    <a:pt x="1342" y="175"/>
                    <a:pt x="1344" y="168"/>
                  </a:cubicBezTo>
                  <a:lnTo>
                    <a:pt x="1342" y="168"/>
                  </a:lnTo>
                  <a:lnTo>
                    <a:pt x="1342" y="168"/>
                  </a:lnTo>
                  <a:cubicBezTo>
                    <a:pt x="1342" y="166"/>
                    <a:pt x="1343" y="165"/>
                    <a:pt x="1343" y="163"/>
                  </a:cubicBezTo>
                  <a:cubicBezTo>
                    <a:pt x="1346" y="135"/>
                    <a:pt x="1329" y="110"/>
                    <a:pt x="1302" y="105"/>
                  </a:cubicBezTo>
                  <a:cubicBezTo>
                    <a:pt x="1299" y="104"/>
                    <a:pt x="1295" y="104"/>
                    <a:pt x="1292" y="104"/>
                  </a:cubicBezTo>
                  <a:cubicBezTo>
                    <a:pt x="1269" y="104"/>
                    <a:pt x="1250" y="118"/>
                    <a:pt x="1245" y="140"/>
                  </a:cubicBezTo>
                  <a:lnTo>
                    <a:pt x="1244" y="142"/>
                  </a:lnTo>
                  <a:cubicBezTo>
                    <a:pt x="1200" y="294"/>
                    <a:pt x="1093" y="427"/>
                    <a:pt x="965" y="527"/>
                  </a:cubicBezTo>
                  <a:cubicBezTo>
                    <a:pt x="855" y="611"/>
                    <a:pt x="727" y="678"/>
                    <a:pt x="595" y="701"/>
                  </a:cubicBezTo>
                  <a:lnTo>
                    <a:pt x="595" y="701"/>
                  </a:lnTo>
                  <a:cubicBezTo>
                    <a:pt x="612" y="608"/>
                    <a:pt x="641" y="514"/>
                    <a:pt x="673" y="423"/>
                  </a:cubicBezTo>
                  <a:cubicBezTo>
                    <a:pt x="715" y="309"/>
                    <a:pt x="765" y="198"/>
                    <a:pt x="821" y="92"/>
                  </a:cubicBezTo>
                  <a:lnTo>
                    <a:pt x="823" y="90"/>
                  </a:lnTo>
                  <a:cubicBezTo>
                    <a:pt x="836" y="66"/>
                    <a:pt x="826" y="37"/>
                    <a:pt x="803" y="24"/>
                  </a:cubicBezTo>
                  <a:cubicBezTo>
                    <a:pt x="796" y="20"/>
                    <a:pt x="788" y="18"/>
                    <a:pt x="781" y="18"/>
                  </a:cubicBezTo>
                  <a:cubicBezTo>
                    <a:pt x="770" y="18"/>
                    <a:pt x="758" y="22"/>
                    <a:pt x="749" y="30"/>
                  </a:cubicBezTo>
                  <a:cubicBezTo>
                    <a:pt x="634" y="127"/>
                    <a:pt x="533" y="232"/>
                    <a:pt x="418" y="315"/>
                  </a:cubicBezTo>
                  <a:cubicBezTo>
                    <a:pt x="316" y="390"/>
                    <a:pt x="199" y="447"/>
                    <a:pt x="75" y="455"/>
                  </a:cubicBezTo>
                  <a:lnTo>
                    <a:pt x="75" y="455"/>
                  </a:lnTo>
                  <a:cubicBezTo>
                    <a:pt x="164" y="315"/>
                    <a:pt x="215" y="160"/>
                    <a:pt x="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8"/>
            <p:cNvSpPr/>
            <p:nvPr/>
          </p:nvSpPr>
          <p:spPr>
            <a:xfrm>
              <a:off x="5762384" y="2544596"/>
              <a:ext cx="8229" cy="15342"/>
            </a:xfrm>
            <a:custGeom>
              <a:rect b="b" l="l" r="r" t="t"/>
              <a:pathLst>
                <a:path extrusionOk="0" h="852" w="457">
                  <a:moveTo>
                    <a:pt x="41" y="0"/>
                  </a:moveTo>
                  <a:cubicBezTo>
                    <a:pt x="9" y="132"/>
                    <a:pt x="0" y="267"/>
                    <a:pt x="1" y="405"/>
                  </a:cubicBezTo>
                  <a:cubicBezTo>
                    <a:pt x="4" y="540"/>
                    <a:pt x="20" y="679"/>
                    <a:pt x="67" y="812"/>
                  </a:cubicBezTo>
                  <a:lnTo>
                    <a:pt x="69" y="815"/>
                  </a:lnTo>
                  <a:cubicBezTo>
                    <a:pt x="76" y="838"/>
                    <a:pt x="97" y="852"/>
                    <a:pt x="119" y="852"/>
                  </a:cubicBezTo>
                  <a:cubicBezTo>
                    <a:pt x="125" y="852"/>
                    <a:pt x="131" y="851"/>
                    <a:pt x="137" y="849"/>
                  </a:cubicBezTo>
                  <a:cubicBezTo>
                    <a:pt x="143" y="847"/>
                    <a:pt x="148" y="843"/>
                    <a:pt x="154" y="839"/>
                  </a:cubicBezTo>
                  <a:cubicBezTo>
                    <a:pt x="261" y="752"/>
                    <a:pt x="319" y="644"/>
                    <a:pt x="366" y="533"/>
                  </a:cubicBezTo>
                  <a:cubicBezTo>
                    <a:pt x="411" y="421"/>
                    <a:pt x="445" y="305"/>
                    <a:pt x="457" y="185"/>
                  </a:cubicBezTo>
                  <a:lnTo>
                    <a:pt x="457" y="185"/>
                  </a:lnTo>
                  <a:cubicBezTo>
                    <a:pt x="404" y="292"/>
                    <a:pt x="351" y="395"/>
                    <a:pt x="292" y="493"/>
                  </a:cubicBezTo>
                  <a:cubicBezTo>
                    <a:pt x="247" y="562"/>
                    <a:pt x="202" y="634"/>
                    <a:pt x="150" y="691"/>
                  </a:cubicBezTo>
                  <a:lnTo>
                    <a:pt x="150" y="691"/>
                  </a:lnTo>
                  <a:cubicBezTo>
                    <a:pt x="141" y="658"/>
                    <a:pt x="133" y="625"/>
                    <a:pt x="125" y="590"/>
                  </a:cubicBezTo>
                  <a:cubicBezTo>
                    <a:pt x="112" y="527"/>
                    <a:pt x="102" y="463"/>
                    <a:pt x="91" y="398"/>
                  </a:cubicBezTo>
                  <a:cubicBezTo>
                    <a:pt x="71" y="267"/>
                    <a:pt x="60" y="135"/>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8"/>
            <p:cNvSpPr/>
            <p:nvPr/>
          </p:nvSpPr>
          <p:spPr>
            <a:xfrm>
              <a:off x="5822457" y="2594476"/>
              <a:ext cx="20006" cy="10750"/>
            </a:xfrm>
            <a:custGeom>
              <a:rect b="b" l="l" r="r" t="t"/>
              <a:pathLst>
                <a:path extrusionOk="0" h="597" w="1111">
                  <a:moveTo>
                    <a:pt x="426" y="0"/>
                  </a:moveTo>
                  <a:lnTo>
                    <a:pt x="426" y="0"/>
                  </a:lnTo>
                  <a:cubicBezTo>
                    <a:pt x="587" y="162"/>
                    <a:pt x="805" y="249"/>
                    <a:pt x="974" y="378"/>
                  </a:cubicBezTo>
                  <a:lnTo>
                    <a:pt x="974" y="378"/>
                  </a:lnTo>
                  <a:cubicBezTo>
                    <a:pt x="932" y="415"/>
                    <a:pt x="859" y="442"/>
                    <a:pt x="792" y="458"/>
                  </a:cubicBezTo>
                  <a:cubicBezTo>
                    <a:pt x="711" y="479"/>
                    <a:pt x="621" y="493"/>
                    <a:pt x="539" y="493"/>
                  </a:cubicBezTo>
                  <a:cubicBezTo>
                    <a:pt x="533" y="493"/>
                    <a:pt x="527" y="493"/>
                    <a:pt x="521" y="493"/>
                  </a:cubicBezTo>
                  <a:cubicBezTo>
                    <a:pt x="431" y="491"/>
                    <a:pt x="337" y="476"/>
                    <a:pt x="246" y="450"/>
                  </a:cubicBezTo>
                  <a:cubicBezTo>
                    <a:pt x="157" y="422"/>
                    <a:pt x="65" y="392"/>
                    <a:pt x="0" y="316"/>
                  </a:cubicBezTo>
                  <a:lnTo>
                    <a:pt x="0" y="316"/>
                  </a:lnTo>
                  <a:cubicBezTo>
                    <a:pt x="40" y="408"/>
                    <a:pt x="135" y="467"/>
                    <a:pt x="222" y="510"/>
                  </a:cubicBezTo>
                  <a:cubicBezTo>
                    <a:pt x="315" y="549"/>
                    <a:pt x="409" y="581"/>
                    <a:pt x="513" y="592"/>
                  </a:cubicBezTo>
                  <a:cubicBezTo>
                    <a:pt x="540" y="595"/>
                    <a:pt x="566" y="596"/>
                    <a:pt x="592" y="596"/>
                  </a:cubicBezTo>
                  <a:cubicBezTo>
                    <a:pt x="670" y="596"/>
                    <a:pt x="744" y="585"/>
                    <a:pt x="818" y="568"/>
                  </a:cubicBezTo>
                  <a:cubicBezTo>
                    <a:pt x="914" y="540"/>
                    <a:pt x="1025" y="513"/>
                    <a:pt x="1097" y="394"/>
                  </a:cubicBezTo>
                  <a:cubicBezTo>
                    <a:pt x="1110" y="373"/>
                    <a:pt x="1104" y="345"/>
                    <a:pt x="1084" y="330"/>
                  </a:cubicBezTo>
                  <a:lnTo>
                    <a:pt x="1082" y="328"/>
                  </a:lnTo>
                  <a:cubicBezTo>
                    <a:pt x="1031" y="291"/>
                    <a:pt x="977" y="257"/>
                    <a:pt x="922" y="228"/>
                  </a:cubicBezTo>
                  <a:cubicBezTo>
                    <a:pt x="866" y="201"/>
                    <a:pt x="809" y="177"/>
                    <a:pt x="754" y="153"/>
                  </a:cubicBezTo>
                  <a:lnTo>
                    <a:pt x="588" y="83"/>
                  </a:lnTo>
                  <a:cubicBezTo>
                    <a:pt x="533" y="57"/>
                    <a:pt x="480" y="28"/>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8"/>
            <p:cNvSpPr/>
            <p:nvPr/>
          </p:nvSpPr>
          <p:spPr>
            <a:xfrm>
              <a:off x="5788981" y="2601715"/>
              <a:ext cx="22671" cy="19574"/>
            </a:xfrm>
            <a:custGeom>
              <a:rect b="b" l="l" r="r" t="t"/>
              <a:pathLst>
                <a:path extrusionOk="0" h="1087" w="1259">
                  <a:moveTo>
                    <a:pt x="552" y="0"/>
                  </a:moveTo>
                  <a:lnTo>
                    <a:pt x="552" y="0"/>
                  </a:lnTo>
                  <a:cubicBezTo>
                    <a:pt x="657" y="76"/>
                    <a:pt x="750" y="165"/>
                    <a:pt x="848" y="249"/>
                  </a:cubicBezTo>
                  <a:cubicBezTo>
                    <a:pt x="929" y="314"/>
                    <a:pt x="1016" y="380"/>
                    <a:pt x="1120" y="421"/>
                  </a:cubicBezTo>
                  <a:lnTo>
                    <a:pt x="1120" y="421"/>
                  </a:lnTo>
                  <a:cubicBezTo>
                    <a:pt x="1045" y="474"/>
                    <a:pt x="942" y="497"/>
                    <a:pt x="843" y="499"/>
                  </a:cubicBezTo>
                  <a:cubicBezTo>
                    <a:pt x="832" y="499"/>
                    <a:pt x="822" y="499"/>
                    <a:pt x="811" y="499"/>
                  </a:cubicBezTo>
                  <a:cubicBezTo>
                    <a:pt x="696" y="499"/>
                    <a:pt x="577" y="477"/>
                    <a:pt x="482" y="428"/>
                  </a:cubicBezTo>
                  <a:lnTo>
                    <a:pt x="476" y="424"/>
                  </a:lnTo>
                  <a:cubicBezTo>
                    <a:pt x="469" y="420"/>
                    <a:pt x="461" y="418"/>
                    <a:pt x="452" y="418"/>
                  </a:cubicBezTo>
                  <a:cubicBezTo>
                    <a:pt x="433" y="418"/>
                    <a:pt x="413" y="429"/>
                    <a:pt x="404" y="447"/>
                  </a:cubicBezTo>
                  <a:cubicBezTo>
                    <a:pt x="397" y="461"/>
                    <a:pt x="397" y="477"/>
                    <a:pt x="400" y="491"/>
                  </a:cubicBezTo>
                  <a:cubicBezTo>
                    <a:pt x="451" y="633"/>
                    <a:pt x="528" y="724"/>
                    <a:pt x="584" y="833"/>
                  </a:cubicBezTo>
                  <a:cubicBezTo>
                    <a:pt x="611" y="883"/>
                    <a:pt x="636" y="947"/>
                    <a:pt x="628" y="972"/>
                  </a:cubicBezTo>
                  <a:cubicBezTo>
                    <a:pt x="632" y="983"/>
                    <a:pt x="598" y="996"/>
                    <a:pt x="558" y="996"/>
                  </a:cubicBezTo>
                  <a:cubicBezTo>
                    <a:pt x="544" y="996"/>
                    <a:pt x="530" y="994"/>
                    <a:pt x="516" y="991"/>
                  </a:cubicBezTo>
                  <a:cubicBezTo>
                    <a:pt x="411" y="971"/>
                    <a:pt x="306" y="891"/>
                    <a:pt x="219" y="807"/>
                  </a:cubicBezTo>
                  <a:cubicBezTo>
                    <a:pt x="130" y="722"/>
                    <a:pt x="52" y="625"/>
                    <a:pt x="1" y="509"/>
                  </a:cubicBezTo>
                  <a:lnTo>
                    <a:pt x="1" y="509"/>
                  </a:lnTo>
                  <a:cubicBezTo>
                    <a:pt x="27" y="633"/>
                    <a:pt x="100" y="744"/>
                    <a:pt x="178" y="845"/>
                  </a:cubicBezTo>
                  <a:cubicBezTo>
                    <a:pt x="264" y="942"/>
                    <a:pt x="358" y="1034"/>
                    <a:pt x="498" y="1076"/>
                  </a:cubicBezTo>
                  <a:cubicBezTo>
                    <a:pt x="525" y="1083"/>
                    <a:pt x="547" y="1086"/>
                    <a:pt x="571" y="1086"/>
                  </a:cubicBezTo>
                  <a:cubicBezTo>
                    <a:pt x="582" y="1086"/>
                    <a:pt x="594" y="1086"/>
                    <a:pt x="607" y="1084"/>
                  </a:cubicBezTo>
                  <a:cubicBezTo>
                    <a:pt x="641" y="1082"/>
                    <a:pt x="699" y="1060"/>
                    <a:pt x="719" y="1005"/>
                  </a:cubicBezTo>
                  <a:cubicBezTo>
                    <a:pt x="743" y="902"/>
                    <a:pt x="699" y="847"/>
                    <a:pt x="677" y="785"/>
                  </a:cubicBezTo>
                  <a:cubicBezTo>
                    <a:pt x="643" y="713"/>
                    <a:pt x="598" y="643"/>
                    <a:pt x="562" y="577"/>
                  </a:cubicBezTo>
                  <a:lnTo>
                    <a:pt x="562" y="577"/>
                  </a:lnTo>
                  <a:cubicBezTo>
                    <a:pt x="637" y="598"/>
                    <a:pt x="714" y="607"/>
                    <a:pt x="791" y="607"/>
                  </a:cubicBezTo>
                  <a:cubicBezTo>
                    <a:pt x="810" y="607"/>
                    <a:pt x="830" y="606"/>
                    <a:pt x="850" y="605"/>
                  </a:cubicBezTo>
                  <a:cubicBezTo>
                    <a:pt x="989" y="593"/>
                    <a:pt x="1147" y="556"/>
                    <a:pt x="1243" y="426"/>
                  </a:cubicBezTo>
                  <a:lnTo>
                    <a:pt x="1245" y="423"/>
                  </a:lnTo>
                  <a:cubicBezTo>
                    <a:pt x="1259" y="404"/>
                    <a:pt x="1254" y="377"/>
                    <a:pt x="1236" y="363"/>
                  </a:cubicBezTo>
                  <a:cubicBezTo>
                    <a:pt x="1230" y="359"/>
                    <a:pt x="1223" y="356"/>
                    <a:pt x="1217" y="356"/>
                  </a:cubicBezTo>
                  <a:cubicBezTo>
                    <a:pt x="1100" y="340"/>
                    <a:pt x="989" y="272"/>
                    <a:pt x="885" y="202"/>
                  </a:cubicBezTo>
                  <a:cubicBezTo>
                    <a:pt x="774" y="136"/>
                    <a:pt x="671" y="54"/>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8"/>
            <p:cNvSpPr/>
            <p:nvPr/>
          </p:nvSpPr>
          <p:spPr>
            <a:xfrm>
              <a:off x="5736129" y="2600491"/>
              <a:ext cx="35205" cy="27533"/>
            </a:xfrm>
            <a:custGeom>
              <a:rect b="b" l="l" r="r" t="t"/>
              <a:pathLst>
                <a:path extrusionOk="0" h="1529" w="1955">
                  <a:moveTo>
                    <a:pt x="569" y="0"/>
                  </a:moveTo>
                  <a:lnTo>
                    <a:pt x="569" y="0"/>
                  </a:lnTo>
                  <a:cubicBezTo>
                    <a:pt x="478" y="111"/>
                    <a:pt x="403" y="237"/>
                    <a:pt x="302" y="333"/>
                  </a:cubicBezTo>
                  <a:cubicBezTo>
                    <a:pt x="254" y="385"/>
                    <a:pt x="195" y="424"/>
                    <a:pt x="138" y="471"/>
                  </a:cubicBezTo>
                  <a:cubicBezTo>
                    <a:pt x="84" y="518"/>
                    <a:pt x="22" y="570"/>
                    <a:pt x="4" y="656"/>
                  </a:cubicBezTo>
                  <a:cubicBezTo>
                    <a:pt x="0" y="672"/>
                    <a:pt x="10" y="687"/>
                    <a:pt x="26" y="691"/>
                  </a:cubicBezTo>
                  <a:lnTo>
                    <a:pt x="27" y="691"/>
                  </a:lnTo>
                  <a:cubicBezTo>
                    <a:pt x="88" y="707"/>
                    <a:pt x="151" y="714"/>
                    <a:pt x="213" y="714"/>
                  </a:cubicBezTo>
                  <a:cubicBezTo>
                    <a:pt x="277" y="714"/>
                    <a:pt x="340" y="707"/>
                    <a:pt x="402" y="695"/>
                  </a:cubicBezTo>
                  <a:cubicBezTo>
                    <a:pt x="482" y="681"/>
                    <a:pt x="560" y="660"/>
                    <a:pt x="636" y="633"/>
                  </a:cubicBezTo>
                  <a:lnTo>
                    <a:pt x="636" y="633"/>
                  </a:lnTo>
                  <a:cubicBezTo>
                    <a:pt x="564" y="744"/>
                    <a:pt x="462" y="853"/>
                    <a:pt x="420" y="1008"/>
                  </a:cubicBezTo>
                  <a:cubicBezTo>
                    <a:pt x="413" y="1034"/>
                    <a:pt x="429" y="1062"/>
                    <a:pt x="455" y="1069"/>
                  </a:cubicBezTo>
                  <a:cubicBezTo>
                    <a:pt x="459" y="1070"/>
                    <a:pt x="465" y="1071"/>
                    <a:pt x="470" y="1071"/>
                  </a:cubicBezTo>
                  <a:cubicBezTo>
                    <a:pt x="472" y="1071"/>
                    <a:pt x="474" y="1071"/>
                    <a:pt x="476" y="1070"/>
                  </a:cubicBezTo>
                  <a:lnTo>
                    <a:pt x="478" y="1069"/>
                  </a:lnTo>
                  <a:cubicBezTo>
                    <a:pt x="610" y="1049"/>
                    <a:pt x="744" y="1026"/>
                    <a:pt x="875" y="983"/>
                  </a:cubicBezTo>
                  <a:cubicBezTo>
                    <a:pt x="941" y="962"/>
                    <a:pt x="1007" y="935"/>
                    <a:pt x="1069" y="895"/>
                  </a:cubicBezTo>
                  <a:cubicBezTo>
                    <a:pt x="1074" y="892"/>
                    <a:pt x="1078" y="889"/>
                    <a:pt x="1083" y="886"/>
                  </a:cubicBezTo>
                  <a:lnTo>
                    <a:pt x="1083" y="886"/>
                  </a:lnTo>
                  <a:cubicBezTo>
                    <a:pt x="1068" y="1022"/>
                    <a:pt x="1069" y="1158"/>
                    <a:pt x="1069" y="1291"/>
                  </a:cubicBezTo>
                  <a:cubicBezTo>
                    <a:pt x="1069" y="1320"/>
                    <a:pt x="1092" y="1344"/>
                    <a:pt x="1122" y="1344"/>
                  </a:cubicBezTo>
                  <a:cubicBezTo>
                    <a:pt x="1136" y="1344"/>
                    <a:pt x="1149" y="1338"/>
                    <a:pt x="1159" y="1330"/>
                  </a:cubicBezTo>
                  <a:cubicBezTo>
                    <a:pt x="1235" y="1260"/>
                    <a:pt x="1314" y="1187"/>
                    <a:pt x="1382" y="1098"/>
                  </a:cubicBezTo>
                  <a:cubicBezTo>
                    <a:pt x="1414" y="1056"/>
                    <a:pt x="1441" y="1011"/>
                    <a:pt x="1464" y="963"/>
                  </a:cubicBezTo>
                  <a:lnTo>
                    <a:pt x="1464" y="963"/>
                  </a:lnTo>
                  <a:cubicBezTo>
                    <a:pt x="1482" y="1037"/>
                    <a:pt x="1505" y="1109"/>
                    <a:pt x="1533" y="1180"/>
                  </a:cubicBezTo>
                  <a:cubicBezTo>
                    <a:pt x="1581" y="1303"/>
                    <a:pt x="1645" y="1424"/>
                    <a:pt x="1744" y="1519"/>
                  </a:cubicBezTo>
                  <a:lnTo>
                    <a:pt x="1745" y="1520"/>
                  </a:lnTo>
                  <a:cubicBezTo>
                    <a:pt x="1752" y="1526"/>
                    <a:pt x="1759" y="1528"/>
                    <a:pt x="1767" y="1528"/>
                  </a:cubicBezTo>
                  <a:cubicBezTo>
                    <a:pt x="1773" y="1528"/>
                    <a:pt x="1780" y="1526"/>
                    <a:pt x="1785" y="1522"/>
                  </a:cubicBezTo>
                  <a:cubicBezTo>
                    <a:pt x="1856" y="1464"/>
                    <a:pt x="1884" y="1383"/>
                    <a:pt x="1904" y="1309"/>
                  </a:cubicBezTo>
                  <a:cubicBezTo>
                    <a:pt x="1924" y="1233"/>
                    <a:pt x="1934" y="1154"/>
                    <a:pt x="1939" y="1079"/>
                  </a:cubicBezTo>
                  <a:cubicBezTo>
                    <a:pt x="1955" y="929"/>
                    <a:pt x="1950" y="775"/>
                    <a:pt x="1944" y="621"/>
                  </a:cubicBezTo>
                  <a:lnTo>
                    <a:pt x="1944" y="621"/>
                  </a:lnTo>
                  <a:cubicBezTo>
                    <a:pt x="1938" y="775"/>
                    <a:pt x="1930" y="928"/>
                    <a:pt x="1907" y="1079"/>
                  </a:cubicBezTo>
                  <a:cubicBezTo>
                    <a:pt x="1894" y="1152"/>
                    <a:pt x="1879" y="1227"/>
                    <a:pt x="1855" y="1297"/>
                  </a:cubicBezTo>
                  <a:cubicBezTo>
                    <a:pt x="1835" y="1356"/>
                    <a:pt x="1808" y="1417"/>
                    <a:pt x="1768" y="1456"/>
                  </a:cubicBezTo>
                  <a:lnTo>
                    <a:pt x="1768" y="1456"/>
                  </a:lnTo>
                  <a:cubicBezTo>
                    <a:pt x="1695" y="1371"/>
                    <a:pt x="1644" y="1264"/>
                    <a:pt x="1609" y="1156"/>
                  </a:cubicBezTo>
                  <a:cubicBezTo>
                    <a:pt x="1568" y="1038"/>
                    <a:pt x="1541" y="911"/>
                    <a:pt x="1528" y="788"/>
                  </a:cubicBezTo>
                  <a:cubicBezTo>
                    <a:pt x="1525" y="763"/>
                    <a:pt x="1504" y="745"/>
                    <a:pt x="1481" y="745"/>
                  </a:cubicBezTo>
                  <a:cubicBezTo>
                    <a:pt x="1479" y="745"/>
                    <a:pt x="1477" y="745"/>
                    <a:pt x="1474" y="746"/>
                  </a:cubicBezTo>
                  <a:cubicBezTo>
                    <a:pt x="1455" y="748"/>
                    <a:pt x="1439" y="763"/>
                    <a:pt x="1434" y="781"/>
                  </a:cubicBezTo>
                  <a:cubicBezTo>
                    <a:pt x="1406" y="875"/>
                    <a:pt x="1363" y="964"/>
                    <a:pt x="1302" y="1040"/>
                  </a:cubicBezTo>
                  <a:cubicBezTo>
                    <a:pt x="1265" y="1086"/>
                    <a:pt x="1223" y="1130"/>
                    <a:pt x="1178" y="1172"/>
                  </a:cubicBezTo>
                  <a:lnTo>
                    <a:pt x="1178" y="1172"/>
                  </a:lnTo>
                  <a:cubicBezTo>
                    <a:pt x="1180" y="1017"/>
                    <a:pt x="1189" y="864"/>
                    <a:pt x="1227" y="722"/>
                  </a:cubicBezTo>
                  <a:cubicBezTo>
                    <a:pt x="1235" y="691"/>
                    <a:pt x="1219" y="660"/>
                    <a:pt x="1188" y="652"/>
                  </a:cubicBezTo>
                  <a:cubicBezTo>
                    <a:pt x="1183" y="651"/>
                    <a:pt x="1178" y="650"/>
                    <a:pt x="1173" y="650"/>
                  </a:cubicBezTo>
                  <a:cubicBezTo>
                    <a:pt x="1150" y="650"/>
                    <a:pt x="1129" y="664"/>
                    <a:pt x="1120" y="685"/>
                  </a:cubicBezTo>
                  <a:cubicBezTo>
                    <a:pt x="1120" y="686"/>
                    <a:pt x="1119" y="688"/>
                    <a:pt x="1118" y="690"/>
                  </a:cubicBezTo>
                  <a:lnTo>
                    <a:pt x="1118" y="690"/>
                  </a:lnTo>
                  <a:lnTo>
                    <a:pt x="1118" y="690"/>
                  </a:lnTo>
                  <a:cubicBezTo>
                    <a:pt x="1118" y="690"/>
                    <a:pt x="1118" y="690"/>
                    <a:pt x="1118" y="691"/>
                  </a:cubicBezTo>
                  <a:lnTo>
                    <a:pt x="1118" y="691"/>
                  </a:lnTo>
                  <a:cubicBezTo>
                    <a:pt x="1075" y="783"/>
                    <a:pt x="957" y="843"/>
                    <a:pt x="841" y="882"/>
                  </a:cubicBezTo>
                  <a:cubicBezTo>
                    <a:pt x="747" y="915"/>
                    <a:pt x="648" y="936"/>
                    <a:pt x="547" y="955"/>
                  </a:cubicBezTo>
                  <a:lnTo>
                    <a:pt x="547" y="955"/>
                  </a:lnTo>
                  <a:cubicBezTo>
                    <a:pt x="605" y="830"/>
                    <a:pt x="723" y="717"/>
                    <a:pt x="782" y="560"/>
                  </a:cubicBezTo>
                  <a:cubicBezTo>
                    <a:pt x="790" y="536"/>
                    <a:pt x="778" y="508"/>
                    <a:pt x="754" y="500"/>
                  </a:cubicBezTo>
                  <a:cubicBezTo>
                    <a:pt x="748" y="498"/>
                    <a:pt x="742" y="497"/>
                    <a:pt x="737" y="497"/>
                  </a:cubicBezTo>
                  <a:cubicBezTo>
                    <a:pt x="730" y="497"/>
                    <a:pt x="723" y="499"/>
                    <a:pt x="716" y="501"/>
                  </a:cubicBezTo>
                  <a:cubicBezTo>
                    <a:pt x="552" y="582"/>
                    <a:pt x="365" y="645"/>
                    <a:pt x="181" y="645"/>
                  </a:cubicBezTo>
                  <a:cubicBezTo>
                    <a:pt x="145" y="645"/>
                    <a:pt x="109" y="643"/>
                    <a:pt x="73" y="638"/>
                  </a:cubicBezTo>
                  <a:lnTo>
                    <a:pt x="73" y="638"/>
                  </a:lnTo>
                  <a:cubicBezTo>
                    <a:pt x="91" y="592"/>
                    <a:pt x="130" y="548"/>
                    <a:pt x="171" y="508"/>
                  </a:cubicBezTo>
                  <a:cubicBezTo>
                    <a:pt x="221" y="461"/>
                    <a:pt x="279" y="414"/>
                    <a:pt x="326" y="357"/>
                  </a:cubicBezTo>
                  <a:cubicBezTo>
                    <a:pt x="424" y="247"/>
                    <a:pt x="489" y="118"/>
                    <a:pt x="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8"/>
            <p:cNvSpPr/>
            <p:nvPr/>
          </p:nvSpPr>
          <p:spPr>
            <a:xfrm>
              <a:off x="5809942" y="2626098"/>
              <a:ext cx="44803" cy="20799"/>
            </a:xfrm>
            <a:custGeom>
              <a:rect b="b" l="l" r="r" t="t"/>
              <a:pathLst>
                <a:path extrusionOk="0" h="1155" w="2488">
                  <a:moveTo>
                    <a:pt x="1467" y="0"/>
                  </a:moveTo>
                  <a:cubicBezTo>
                    <a:pt x="1460" y="0"/>
                    <a:pt x="1453" y="2"/>
                    <a:pt x="1448" y="6"/>
                  </a:cubicBezTo>
                  <a:cubicBezTo>
                    <a:pt x="1434" y="16"/>
                    <a:pt x="1431" y="33"/>
                    <a:pt x="1436" y="48"/>
                  </a:cubicBezTo>
                  <a:cubicBezTo>
                    <a:pt x="1521" y="282"/>
                    <a:pt x="1652" y="491"/>
                    <a:pt x="1768" y="702"/>
                  </a:cubicBezTo>
                  <a:lnTo>
                    <a:pt x="1768" y="702"/>
                  </a:lnTo>
                  <a:cubicBezTo>
                    <a:pt x="1766" y="702"/>
                    <a:pt x="1765" y="702"/>
                    <a:pt x="1763" y="702"/>
                  </a:cubicBezTo>
                  <a:cubicBezTo>
                    <a:pt x="1668" y="702"/>
                    <a:pt x="1563" y="660"/>
                    <a:pt x="1473" y="606"/>
                  </a:cubicBezTo>
                  <a:cubicBezTo>
                    <a:pt x="1361" y="540"/>
                    <a:pt x="1256" y="449"/>
                    <a:pt x="1187" y="343"/>
                  </a:cubicBezTo>
                  <a:lnTo>
                    <a:pt x="1186" y="342"/>
                  </a:lnTo>
                  <a:cubicBezTo>
                    <a:pt x="1175" y="326"/>
                    <a:pt x="1158" y="318"/>
                    <a:pt x="1140" y="318"/>
                  </a:cubicBezTo>
                  <a:cubicBezTo>
                    <a:pt x="1130" y="318"/>
                    <a:pt x="1121" y="320"/>
                    <a:pt x="1112" y="326"/>
                  </a:cubicBezTo>
                  <a:cubicBezTo>
                    <a:pt x="1094" y="338"/>
                    <a:pt x="1086" y="360"/>
                    <a:pt x="1089" y="380"/>
                  </a:cubicBezTo>
                  <a:cubicBezTo>
                    <a:pt x="1135" y="627"/>
                    <a:pt x="1282" y="817"/>
                    <a:pt x="1379" y="1014"/>
                  </a:cubicBezTo>
                  <a:lnTo>
                    <a:pt x="1379" y="1014"/>
                  </a:lnTo>
                  <a:cubicBezTo>
                    <a:pt x="1371" y="1014"/>
                    <a:pt x="1364" y="1014"/>
                    <a:pt x="1356" y="1014"/>
                  </a:cubicBezTo>
                  <a:cubicBezTo>
                    <a:pt x="1219" y="1014"/>
                    <a:pt x="1080" y="933"/>
                    <a:pt x="972" y="827"/>
                  </a:cubicBezTo>
                  <a:cubicBezTo>
                    <a:pt x="840" y="697"/>
                    <a:pt x="736" y="531"/>
                    <a:pt x="677" y="356"/>
                  </a:cubicBezTo>
                  <a:lnTo>
                    <a:pt x="674" y="355"/>
                  </a:lnTo>
                  <a:cubicBezTo>
                    <a:pt x="668" y="334"/>
                    <a:pt x="648" y="323"/>
                    <a:pt x="628" y="323"/>
                  </a:cubicBezTo>
                  <a:cubicBezTo>
                    <a:pt x="623" y="323"/>
                    <a:pt x="618" y="323"/>
                    <a:pt x="614" y="325"/>
                  </a:cubicBezTo>
                  <a:cubicBezTo>
                    <a:pt x="593" y="331"/>
                    <a:pt x="581" y="349"/>
                    <a:pt x="580" y="368"/>
                  </a:cubicBezTo>
                  <a:cubicBezTo>
                    <a:pt x="573" y="617"/>
                    <a:pt x="641" y="850"/>
                    <a:pt x="642" y="1082"/>
                  </a:cubicBezTo>
                  <a:lnTo>
                    <a:pt x="642" y="1082"/>
                  </a:lnTo>
                  <a:cubicBezTo>
                    <a:pt x="541" y="1069"/>
                    <a:pt x="440" y="991"/>
                    <a:pt x="357" y="916"/>
                  </a:cubicBezTo>
                  <a:cubicBezTo>
                    <a:pt x="262" y="829"/>
                    <a:pt x="172" y="730"/>
                    <a:pt x="118" y="613"/>
                  </a:cubicBezTo>
                  <a:lnTo>
                    <a:pt x="118" y="612"/>
                  </a:lnTo>
                  <a:cubicBezTo>
                    <a:pt x="117" y="607"/>
                    <a:pt x="111" y="603"/>
                    <a:pt x="105" y="603"/>
                  </a:cubicBezTo>
                  <a:cubicBezTo>
                    <a:pt x="103" y="603"/>
                    <a:pt x="100" y="604"/>
                    <a:pt x="98" y="605"/>
                  </a:cubicBezTo>
                  <a:cubicBezTo>
                    <a:pt x="93" y="607"/>
                    <a:pt x="88" y="613"/>
                    <a:pt x="89" y="621"/>
                  </a:cubicBezTo>
                  <a:cubicBezTo>
                    <a:pt x="89" y="623"/>
                    <a:pt x="89" y="624"/>
                    <a:pt x="89" y="625"/>
                  </a:cubicBezTo>
                  <a:lnTo>
                    <a:pt x="89" y="625"/>
                  </a:lnTo>
                  <a:lnTo>
                    <a:pt x="89" y="625"/>
                  </a:lnTo>
                  <a:cubicBezTo>
                    <a:pt x="89" y="625"/>
                    <a:pt x="89" y="626"/>
                    <a:pt x="90" y="626"/>
                  </a:cubicBezTo>
                  <a:lnTo>
                    <a:pt x="90" y="626"/>
                  </a:lnTo>
                  <a:cubicBezTo>
                    <a:pt x="103" y="778"/>
                    <a:pt x="1" y="928"/>
                    <a:pt x="35" y="1086"/>
                  </a:cubicBezTo>
                  <a:cubicBezTo>
                    <a:pt x="14" y="947"/>
                    <a:pt x="96" y="824"/>
                    <a:pt x="116" y="685"/>
                  </a:cubicBezTo>
                  <a:lnTo>
                    <a:pt x="116" y="685"/>
                  </a:lnTo>
                  <a:cubicBezTo>
                    <a:pt x="166" y="787"/>
                    <a:pt x="238" y="876"/>
                    <a:pt x="317" y="957"/>
                  </a:cubicBezTo>
                  <a:cubicBezTo>
                    <a:pt x="365" y="1003"/>
                    <a:pt x="417" y="1049"/>
                    <a:pt x="476" y="1085"/>
                  </a:cubicBezTo>
                  <a:cubicBezTo>
                    <a:pt x="534" y="1120"/>
                    <a:pt x="601" y="1154"/>
                    <a:pt x="680" y="1154"/>
                  </a:cubicBezTo>
                  <a:cubicBezTo>
                    <a:pt x="700" y="1154"/>
                    <a:pt x="714" y="1141"/>
                    <a:pt x="714" y="1121"/>
                  </a:cubicBezTo>
                  <a:lnTo>
                    <a:pt x="714" y="1119"/>
                  </a:lnTo>
                  <a:cubicBezTo>
                    <a:pt x="724" y="948"/>
                    <a:pt x="700" y="780"/>
                    <a:pt x="686" y="616"/>
                  </a:cubicBezTo>
                  <a:lnTo>
                    <a:pt x="686" y="616"/>
                  </a:lnTo>
                  <a:cubicBezTo>
                    <a:pt x="743" y="719"/>
                    <a:pt x="815" y="814"/>
                    <a:pt x="899" y="898"/>
                  </a:cubicBezTo>
                  <a:cubicBezTo>
                    <a:pt x="971" y="970"/>
                    <a:pt x="1054" y="1036"/>
                    <a:pt x="1152" y="1077"/>
                  </a:cubicBezTo>
                  <a:cubicBezTo>
                    <a:pt x="1216" y="1104"/>
                    <a:pt x="1288" y="1121"/>
                    <a:pt x="1360" y="1121"/>
                  </a:cubicBezTo>
                  <a:cubicBezTo>
                    <a:pt x="1398" y="1121"/>
                    <a:pt x="1436" y="1116"/>
                    <a:pt x="1473" y="1106"/>
                  </a:cubicBezTo>
                  <a:cubicBezTo>
                    <a:pt x="1503" y="1098"/>
                    <a:pt x="1520" y="1068"/>
                    <a:pt x="1513" y="1037"/>
                  </a:cubicBezTo>
                  <a:lnTo>
                    <a:pt x="1512" y="1030"/>
                  </a:lnTo>
                  <a:cubicBezTo>
                    <a:pt x="1445" y="870"/>
                    <a:pt x="1349" y="731"/>
                    <a:pt x="1278" y="589"/>
                  </a:cubicBezTo>
                  <a:lnTo>
                    <a:pt x="1278" y="589"/>
                  </a:lnTo>
                  <a:cubicBezTo>
                    <a:pt x="1324" y="627"/>
                    <a:pt x="1373" y="659"/>
                    <a:pt x="1424" y="689"/>
                  </a:cubicBezTo>
                  <a:cubicBezTo>
                    <a:pt x="1522" y="743"/>
                    <a:pt x="1633" y="794"/>
                    <a:pt x="1756" y="794"/>
                  </a:cubicBezTo>
                  <a:cubicBezTo>
                    <a:pt x="1789" y="794"/>
                    <a:pt x="1824" y="790"/>
                    <a:pt x="1860" y="781"/>
                  </a:cubicBezTo>
                  <a:cubicBezTo>
                    <a:pt x="1886" y="776"/>
                    <a:pt x="1901" y="750"/>
                    <a:pt x="1895" y="724"/>
                  </a:cubicBezTo>
                  <a:cubicBezTo>
                    <a:pt x="1894" y="721"/>
                    <a:pt x="1893" y="716"/>
                    <a:pt x="1892" y="713"/>
                  </a:cubicBezTo>
                  <a:lnTo>
                    <a:pt x="1889" y="711"/>
                  </a:lnTo>
                  <a:cubicBezTo>
                    <a:pt x="1797" y="548"/>
                    <a:pt x="1694" y="394"/>
                    <a:pt x="1607" y="233"/>
                  </a:cubicBezTo>
                  <a:lnTo>
                    <a:pt x="1607" y="233"/>
                  </a:lnTo>
                  <a:cubicBezTo>
                    <a:pt x="1694" y="319"/>
                    <a:pt x="1790" y="396"/>
                    <a:pt x="1900" y="453"/>
                  </a:cubicBezTo>
                  <a:cubicBezTo>
                    <a:pt x="2009" y="518"/>
                    <a:pt x="2134" y="550"/>
                    <a:pt x="2258" y="550"/>
                  </a:cubicBezTo>
                  <a:cubicBezTo>
                    <a:pt x="2336" y="550"/>
                    <a:pt x="2414" y="537"/>
                    <a:pt x="2487" y="513"/>
                  </a:cubicBezTo>
                  <a:lnTo>
                    <a:pt x="2487" y="513"/>
                  </a:lnTo>
                  <a:cubicBezTo>
                    <a:pt x="2427" y="529"/>
                    <a:pt x="2365" y="536"/>
                    <a:pt x="2303" y="536"/>
                  </a:cubicBezTo>
                  <a:cubicBezTo>
                    <a:pt x="2166" y="536"/>
                    <a:pt x="2030" y="498"/>
                    <a:pt x="1916" y="424"/>
                  </a:cubicBezTo>
                  <a:cubicBezTo>
                    <a:pt x="1755" y="325"/>
                    <a:pt x="1625" y="185"/>
                    <a:pt x="1511" y="35"/>
                  </a:cubicBezTo>
                  <a:lnTo>
                    <a:pt x="1511" y="35"/>
                  </a:lnTo>
                  <a:cubicBezTo>
                    <a:pt x="1509" y="29"/>
                    <a:pt x="1506" y="22"/>
                    <a:pt x="1504" y="16"/>
                  </a:cubicBezTo>
                  <a:lnTo>
                    <a:pt x="1499" y="19"/>
                  </a:lnTo>
                  <a:lnTo>
                    <a:pt x="1499" y="19"/>
                  </a:lnTo>
                  <a:cubicBezTo>
                    <a:pt x="1498" y="17"/>
                    <a:pt x="1497" y="16"/>
                    <a:pt x="1496" y="14"/>
                  </a:cubicBezTo>
                  <a:cubicBezTo>
                    <a:pt x="1488" y="5"/>
                    <a:pt x="1477" y="0"/>
                    <a:pt x="1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8"/>
            <p:cNvSpPr/>
            <p:nvPr/>
          </p:nvSpPr>
          <p:spPr>
            <a:xfrm>
              <a:off x="5718031" y="2625413"/>
              <a:ext cx="25319" cy="17575"/>
            </a:xfrm>
            <a:custGeom>
              <a:rect b="b" l="l" r="r" t="t"/>
              <a:pathLst>
                <a:path extrusionOk="0" h="976" w="1406">
                  <a:moveTo>
                    <a:pt x="454" y="1"/>
                  </a:moveTo>
                  <a:lnTo>
                    <a:pt x="454" y="1"/>
                  </a:lnTo>
                  <a:cubicBezTo>
                    <a:pt x="318" y="269"/>
                    <a:pt x="193" y="545"/>
                    <a:pt x="15" y="781"/>
                  </a:cubicBezTo>
                  <a:cubicBezTo>
                    <a:pt x="1" y="798"/>
                    <a:pt x="4" y="823"/>
                    <a:pt x="22" y="836"/>
                  </a:cubicBezTo>
                  <a:cubicBezTo>
                    <a:pt x="29" y="842"/>
                    <a:pt x="38" y="843"/>
                    <a:pt x="46" y="843"/>
                  </a:cubicBezTo>
                  <a:lnTo>
                    <a:pt x="50" y="843"/>
                  </a:lnTo>
                  <a:cubicBezTo>
                    <a:pt x="233" y="843"/>
                    <a:pt x="415" y="790"/>
                    <a:pt x="573" y="691"/>
                  </a:cubicBezTo>
                  <a:cubicBezTo>
                    <a:pt x="682" y="624"/>
                    <a:pt x="777" y="528"/>
                    <a:pt x="843" y="415"/>
                  </a:cubicBezTo>
                  <a:lnTo>
                    <a:pt x="843" y="415"/>
                  </a:lnTo>
                  <a:cubicBezTo>
                    <a:pt x="850" y="468"/>
                    <a:pt x="853" y="524"/>
                    <a:pt x="853" y="580"/>
                  </a:cubicBezTo>
                  <a:cubicBezTo>
                    <a:pt x="857" y="694"/>
                    <a:pt x="851" y="810"/>
                    <a:pt x="869" y="933"/>
                  </a:cubicBezTo>
                  <a:cubicBezTo>
                    <a:pt x="872" y="957"/>
                    <a:pt x="893" y="976"/>
                    <a:pt x="917" y="976"/>
                  </a:cubicBezTo>
                  <a:cubicBezTo>
                    <a:pt x="919" y="976"/>
                    <a:pt x="922" y="975"/>
                    <a:pt x="925" y="975"/>
                  </a:cubicBezTo>
                  <a:cubicBezTo>
                    <a:pt x="942" y="971"/>
                    <a:pt x="956" y="962"/>
                    <a:pt x="963" y="947"/>
                  </a:cubicBezTo>
                  <a:cubicBezTo>
                    <a:pt x="1059" y="748"/>
                    <a:pt x="1190" y="542"/>
                    <a:pt x="1232" y="308"/>
                  </a:cubicBezTo>
                  <a:lnTo>
                    <a:pt x="1232" y="308"/>
                  </a:lnTo>
                  <a:cubicBezTo>
                    <a:pt x="1293" y="444"/>
                    <a:pt x="1346" y="585"/>
                    <a:pt x="1406" y="725"/>
                  </a:cubicBezTo>
                  <a:cubicBezTo>
                    <a:pt x="1358" y="543"/>
                    <a:pt x="1308" y="362"/>
                    <a:pt x="1245" y="182"/>
                  </a:cubicBezTo>
                  <a:cubicBezTo>
                    <a:pt x="1240" y="169"/>
                    <a:pt x="1231" y="162"/>
                    <a:pt x="1219" y="162"/>
                  </a:cubicBezTo>
                  <a:cubicBezTo>
                    <a:pt x="1215" y="162"/>
                    <a:pt x="1211" y="162"/>
                    <a:pt x="1207" y="164"/>
                  </a:cubicBezTo>
                  <a:cubicBezTo>
                    <a:pt x="1196" y="169"/>
                    <a:pt x="1189" y="177"/>
                    <a:pt x="1186" y="189"/>
                  </a:cubicBezTo>
                  <a:lnTo>
                    <a:pt x="1186" y="192"/>
                  </a:lnTo>
                  <a:cubicBezTo>
                    <a:pt x="1167" y="391"/>
                    <a:pt x="1062" y="560"/>
                    <a:pt x="961" y="739"/>
                  </a:cubicBezTo>
                  <a:lnTo>
                    <a:pt x="961" y="739"/>
                  </a:lnTo>
                  <a:cubicBezTo>
                    <a:pt x="961" y="686"/>
                    <a:pt x="962" y="632"/>
                    <a:pt x="962" y="578"/>
                  </a:cubicBezTo>
                  <a:cubicBezTo>
                    <a:pt x="961" y="461"/>
                    <a:pt x="961" y="339"/>
                    <a:pt x="912" y="217"/>
                  </a:cubicBezTo>
                  <a:cubicBezTo>
                    <a:pt x="903" y="194"/>
                    <a:pt x="882" y="181"/>
                    <a:pt x="860" y="181"/>
                  </a:cubicBezTo>
                  <a:cubicBezTo>
                    <a:pt x="853" y="181"/>
                    <a:pt x="846" y="182"/>
                    <a:pt x="839" y="185"/>
                  </a:cubicBezTo>
                  <a:cubicBezTo>
                    <a:pt x="822" y="190"/>
                    <a:pt x="810" y="206"/>
                    <a:pt x="805" y="223"/>
                  </a:cubicBezTo>
                  <a:cubicBezTo>
                    <a:pt x="762" y="379"/>
                    <a:pt x="657" y="515"/>
                    <a:pt x="518" y="607"/>
                  </a:cubicBezTo>
                  <a:cubicBezTo>
                    <a:pt x="402" y="682"/>
                    <a:pt x="268" y="731"/>
                    <a:pt x="130" y="754"/>
                  </a:cubicBezTo>
                  <a:lnTo>
                    <a:pt x="130" y="754"/>
                  </a:lnTo>
                  <a:cubicBezTo>
                    <a:pt x="275" y="518"/>
                    <a:pt x="366" y="258"/>
                    <a:pt x="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8"/>
            <p:cNvSpPr/>
            <p:nvPr/>
          </p:nvSpPr>
          <p:spPr>
            <a:xfrm>
              <a:off x="5778518" y="2665822"/>
              <a:ext cx="41795" cy="19106"/>
            </a:xfrm>
            <a:custGeom>
              <a:rect b="b" l="l" r="r" t="t"/>
              <a:pathLst>
                <a:path extrusionOk="0" h="1061" w="2321">
                  <a:moveTo>
                    <a:pt x="1749" y="1"/>
                  </a:moveTo>
                  <a:lnTo>
                    <a:pt x="1749" y="1"/>
                  </a:lnTo>
                  <a:cubicBezTo>
                    <a:pt x="1885" y="184"/>
                    <a:pt x="2081" y="308"/>
                    <a:pt x="2262" y="441"/>
                  </a:cubicBezTo>
                  <a:lnTo>
                    <a:pt x="2262" y="441"/>
                  </a:lnTo>
                  <a:cubicBezTo>
                    <a:pt x="2223" y="498"/>
                    <a:pt x="2161" y="530"/>
                    <a:pt x="2093" y="537"/>
                  </a:cubicBezTo>
                  <a:cubicBezTo>
                    <a:pt x="2080" y="539"/>
                    <a:pt x="2066" y="539"/>
                    <a:pt x="2052" y="539"/>
                  </a:cubicBezTo>
                  <a:cubicBezTo>
                    <a:pt x="1990" y="539"/>
                    <a:pt x="1928" y="524"/>
                    <a:pt x="1868" y="502"/>
                  </a:cubicBezTo>
                  <a:cubicBezTo>
                    <a:pt x="1730" y="451"/>
                    <a:pt x="1595" y="368"/>
                    <a:pt x="1500" y="262"/>
                  </a:cubicBezTo>
                  <a:lnTo>
                    <a:pt x="1500" y="262"/>
                  </a:lnTo>
                  <a:cubicBezTo>
                    <a:pt x="1497" y="256"/>
                    <a:pt x="1493" y="250"/>
                    <a:pt x="1489" y="245"/>
                  </a:cubicBezTo>
                  <a:lnTo>
                    <a:pt x="1487" y="246"/>
                  </a:lnTo>
                  <a:lnTo>
                    <a:pt x="1487" y="246"/>
                  </a:lnTo>
                  <a:cubicBezTo>
                    <a:pt x="1487" y="246"/>
                    <a:pt x="1486" y="245"/>
                    <a:pt x="1486" y="245"/>
                  </a:cubicBezTo>
                  <a:cubicBezTo>
                    <a:pt x="1478" y="234"/>
                    <a:pt x="1465" y="229"/>
                    <a:pt x="1453" y="229"/>
                  </a:cubicBezTo>
                  <a:cubicBezTo>
                    <a:pt x="1443" y="229"/>
                    <a:pt x="1432" y="233"/>
                    <a:pt x="1424" y="239"/>
                  </a:cubicBezTo>
                  <a:cubicBezTo>
                    <a:pt x="1407" y="254"/>
                    <a:pt x="1404" y="277"/>
                    <a:pt x="1416" y="295"/>
                  </a:cubicBezTo>
                  <a:lnTo>
                    <a:pt x="1417" y="297"/>
                  </a:lnTo>
                  <a:cubicBezTo>
                    <a:pt x="1488" y="414"/>
                    <a:pt x="1547" y="554"/>
                    <a:pt x="1595" y="689"/>
                  </a:cubicBezTo>
                  <a:cubicBezTo>
                    <a:pt x="1618" y="756"/>
                    <a:pt x="1639" y="828"/>
                    <a:pt x="1644" y="891"/>
                  </a:cubicBezTo>
                  <a:cubicBezTo>
                    <a:pt x="1646" y="913"/>
                    <a:pt x="1640" y="934"/>
                    <a:pt x="1639" y="940"/>
                  </a:cubicBezTo>
                  <a:lnTo>
                    <a:pt x="1639" y="940"/>
                  </a:lnTo>
                  <a:lnTo>
                    <a:pt x="1620" y="947"/>
                  </a:lnTo>
                  <a:cubicBezTo>
                    <a:pt x="1620" y="947"/>
                    <a:pt x="1619" y="947"/>
                    <a:pt x="1618" y="947"/>
                  </a:cubicBezTo>
                  <a:cubicBezTo>
                    <a:pt x="1616" y="947"/>
                    <a:pt x="1613" y="948"/>
                    <a:pt x="1610" y="948"/>
                  </a:cubicBezTo>
                  <a:cubicBezTo>
                    <a:pt x="1609" y="948"/>
                    <a:pt x="1608" y="947"/>
                    <a:pt x="1606" y="947"/>
                  </a:cubicBezTo>
                  <a:cubicBezTo>
                    <a:pt x="1595" y="947"/>
                    <a:pt x="1583" y="947"/>
                    <a:pt x="1570" y="941"/>
                  </a:cubicBezTo>
                  <a:cubicBezTo>
                    <a:pt x="1460" y="900"/>
                    <a:pt x="1367" y="770"/>
                    <a:pt x="1290" y="654"/>
                  </a:cubicBezTo>
                  <a:cubicBezTo>
                    <a:pt x="1213" y="532"/>
                    <a:pt x="1145" y="401"/>
                    <a:pt x="1090" y="272"/>
                  </a:cubicBezTo>
                  <a:lnTo>
                    <a:pt x="1089" y="266"/>
                  </a:lnTo>
                  <a:cubicBezTo>
                    <a:pt x="1080" y="245"/>
                    <a:pt x="1059" y="232"/>
                    <a:pt x="1037" y="232"/>
                  </a:cubicBezTo>
                  <a:cubicBezTo>
                    <a:pt x="1030" y="232"/>
                    <a:pt x="1023" y="234"/>
                    <a:pt x="1015" y="237"/>
                  </a:cubicBezTo>
                  <a:cubicBezTo>
                    <a:pt x="993" y="246"/>
                    <a:pt x="980" y="268"/>
                    <a:pt x="981" y="292"/>
                  </a:cubicBezTo>
                  <a:cubicBezTo>
                    <a:pt x="993" y="442"/>
                    <a:pt x="1013" y="573"/>
                    <a:pt x="1014" y="712"/>
                  </a:cubicBezTo>
                  <a:cubicBezTo>
                    <a:pt x="1015" y="780"/>
                    <a:pt x="1014" y="848"/>
                    <a:pt x="999" y="906"/>
                  </a:cubicBezTo>
                  <a:cubicBezTo>
                    <a:pt x="985" y="942"/>
                    <a:pt x="982" y="957"/>
                    <a:pt x="972" y="957"/>
                  </a:cubicBezTo>
                  <a:cubicBezTo>
                    <a:pt x="965" y="957"/>
                    <a:pt x="954" y="949"/>
                    <a:pt x="931" y="935"/>
                  </a:cubicBezTo>
                  <a:cubicBezTo>
                    <a:pt x="843" y="857"/>
                    <a:pt x="779" y="724"/>
                    <a:pt x="722" y="601"/>
                  </a:cubicBezTo>
                  <a:cubicBezTo>
                    <a:pt x="668" y="476"/>
                    <a:pt x="612" y="345"/>
                    <a:pt x="575" y="216"/>
                  </a:cubicBezTo>
                  <a:lnTo>
                    <a:pt x="572" y="213"/>
                  </a:lnTo>
                  <a:cubicBezTo>
                    <a:pt x="567" y="195"/>
                    <a:pt x="550" y="183"/>
                    <a:pt x="532" y="183"/>
                  </a:cubicBezTo>
                  <a:cubicBezTo>
                    <a:pt x="528" y="183"/>
                    <a:pt x="524" y="184"/>
                    <a:pt x="520" y="185"/>
                  </a:cubicBezTo>
                  <a:cubicBezTo>
                    <a:pt x="504" y="190"/>
                    <a:pt x="492" y="204"/>
                    <a:pt x="491" y="220"/>
                  </a:cubicBezTo>
                  <a:cubicBezTo>
                    <a:pt x="473" y="356"/>
                    <a:pt x="463" y="485"/>
                    <a:pt x="433" y="614"/>
                  </a:cubicBezTo>
                  <a:cubicBezTo>
                    <a:pt x="419" y="678"/>
                    <a:pt x="402" y="741"/>
                    <a:pt x="373" y="794"/>
                  </a:cubicBezTo>
                  <a:cubicBezTo>
                    <a:pt x="358" y="821"/>
                    <a:pt x="339" y="842"/>
                    <a:pt x="319" y="850"/>
                  </a:cubicBezTo>
                  <a:cubicBezTo>
                    <a:pt x="316" y="851"/>
                    <a:pt x="314" y="851"/>
                    <a:pt x="311" y="851"/>
                  </a:cubicBezTo>
                  <a:cubicBezTo>
                    <a:pt x="298" y="851"/>
                    <a:pt x="283" y="838"/>
                    <a:pt x="265" y="818"/>
                  </a:cubicBezTo>
                  <a:cubicBezTo>
                    <a:pt x="189" y="719"/>
                    <a:pt x="148" y="587"/>
                    <a:pt x="108" y="462"/>
                  </a:cubicBezTo>
                  <a:cubicBezTo>
                    <a:pt x="68" y="334"/>
                    <a:pt x="34" y="205"/>
                    <a:pt x="0" y="75"/>
                  </a:cubicBezTo>
                  <a:lnTo>
                    <a:pt x="0" y="75"/>
                  </a:lnTo>
                  <a:cubicBezTo>
                    <a:pt x="25" y="207"/>
                    <a:pt x="50" y="338"/>
                    <a:pt x="81" y="468"/>
                  </a:cubicBezTo>
                  <a:cubicBezTo>
                    <a:pt x="116" y="599"/>
                    <a:pt x="144" y="730"/>
                    <a:pt x="224" y="852"/>
                  </a:cubicBezTo>
                  <a:cubicBezTo>
                    <a:pt x="234" y="867"/>
                    <a:pt x="248" y="881"/>
                    <a:pt x="266" y="894"/>
                  </a:cubicBezTo>
                  <a:cubicBezTo>
                    <a:pt x="279" y="903"/>
                    <a:pt x="299" y="909"/>
                    <a:pt x="318" y="909"/>
                  </a:cubicBezTo>
                  <a:cubicBezTo>
                    <a:pt x="325" y="909"/>
                    <a:pt x="332" y="908"/>
                    <a:pt x="338" y="906"/>
                  </a:cubicBezTo>
                  <a:cubicBezTo>
                    <a:pt x="383" y="892"/>
                    <a:pt x="408" y="858"/>
                    <a:pt x="426" y="828"/>
                  </a:cubicBezTo>
                  <a:cubicBezTo>
                    <a:pt x="465" y="765"/>
                    <a:pt x="485" y="698"/>
                    <a:pt x="502" y="631"/>
                  </a:cubicBezTo>
                  <a:cubicBezTo>
                    <a:pt x="521" y="561"/>
                    <a:pt x="535" y="489"/>
                    <a:pt x="547" y="418"/>
                  </a:cubicBezTo>
                  <a:lnTo>
                    <a:pt x="547" y="418"/>
                  </a:lnTo>
                  <a:cubicBezTo>
                    <a:pt x="573" y="494"/>
                    <a:pt x="601" y="568"/>
                    <a:pt x="634" y="642"/>
                  </a:cubicBezTo>
                  <a:cubicBezTo>
                    <a:pt x="695" y="772"/>
                    <a:pt x="748" y="904"/>
                    <a:pt x="868" y="1016"/>
                  </a:cubicBezTo>
                  <a:cubicBezTo>
                    <a:pt x="892" y="1035"/>
                    <a:pt x="928" y="1060"/>
                    <a:pt x="975" y="1060"/>
                  </a:cubicBezTo>
                  <a:cubicBezTo>
                    <a:pt x="987" y="1060"/>
                    <a:pt x="1001" y="1059"/>
                    <a:pt x="1015" y="1054"/>
                  </a:cubicBezTo>
                  <a:cubicBezTo>
                    <a:pt x="1081" y="1023"/>
                    <a:pt x="1091" y="970"/>
                    <a:pt x="1103" y="934"/>
                  </a:cubicBezTo>
                  <a:cubicBezTo>
                    <a:pt x="1122" y="856"/>
                    <a:pt x="1123" y="783"/>
                    <a:pt x="1123" y="711"/>
                  </a:cubicBezTo>
                  <a:cubicBezTo>
                    <a:pt x="1123" y="668"/>
                    <a:pt x="1121" y="624"/>
                    <a:pt x="1118" y="580"/>
                  </a:cubicBezTo>
                  <a:lnTo>
                    <a:pt x="1118" y="580"/>
                  </a:lnTo>
                  <a:cubicBezTo>
                    <a:pt x="1144" y="625"/>
                    <a:pt x="1171" y="669"/>
                    <a:pt x="1200" y="713"/>
                  </a:cubicBezTo>
                  <a:cubicBezTo>
                    <a:pt x="1287" y="836"/>
                    <a:pt x="1369" y="973"/>
                    <a:pt x="1541" y="1040"/>
                  </a:cubicBezTo>
                  <a:cubicBezTo>
                    <a:pt x="1563" y="1048"/>
                    <a:pt x="1588" y="1051"/>
                    <a:pt x="1612" y="1051"/>
                  </a:cubicBezTo>
                  <a:cubicBezTo>
                    <a:pt x="1624" y="1051"/>
                    <a:pt x="1640" y="1046"/>
                    <a:pt x="1654" y="1044"/>
                  </a:cubicBezTo>
                  <a:cubicBezTo>
                    <a:pt x="1668" y="1039"/>
                    <a:pt x="1668" y="1040"/>
                    <a:pt x="1687" y="1032"/>
                  </a:cubicBezTo>
                  <a:cubicBezTo>
                    <a:pt x="1762" y="982"/>
                    <a:pt x="1745" y="921"/>
                    <a:pt x="1746" y="883"/>
                  </a:cubicBezTo>
                  <a:cubicBezTo>
                    <a:pt x="1739" y="800"/>
                    <a:pt x="1715" y="727"/>
                    <a:pt x="1689" y="655"/>
                  </a:cubicBezTo>
                  <a:cubicBezTo>
                    <a:pt x="1663" y="585"/>
                    <a:pt x="1636" y="518"/>
                    <a:pt x="1605" y="452"/>
                  </a:cubicBezTo>
                  <a:lnTo>
                    <a:pt x="1605" y="452"/>
                  </a:lnTo>
                  <a:cubicBezTo>
                    <a:pt x="1681" y="500"/>
                    <a:pt x="1763" y="536"/>
                    <a:pt x="1849" y="565"/>
                  </a:cubicBezTo>
                  <a:cubicBezTo>
                    <a:pt x="1910" y="584"/>
                    <a:pt x="1975" y="598"/>
                    <a:pt x="2043" y="598"/>
                  </a:cubicBezTo>
                  <a:cubicBezTo>
                    <a:pt x="2063" y="598"/>
                    <a:pt x="2083" y="597"/>
                    <a:pt x="2104" y="594"/>
                  </a:cubicBezTo>
                  <a:cubicBezTo>
                    <a:pt x="2194" y="584"/>
                    <a:pt x="2278" y="525"/>
                    <a:pt x="2314" y="445"/>
                  </a:cubicBezTo>
                  <a:lnTo>
                    <a:pt x="2317" y="443"/>
                  </a:lnTo>
                  <a:cubicBezTo>
                    <a:pt x="2320" y="433"/>
                    <a:pt x="2318" y="421"/>
                    <a:pt x="2308" y="415"/>
                  </a:cubicBezTo>
                  <a:cubicBezTo>
                    <a:pt x="2109" y="290"/>
                    <a:pt x="1902" y="179"/>
                    <a:pt x="1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8"/>
            <p:cNvSpPr/>
            <p:nvPr/>
          </p:nvSpPr>
          <p:spPr>
            <a:xfrm>
              <a:off x="5747996" y="2659159"/>
              <a:ext cx="11597" cy="14532"/>
            </a:xfrm>
            <a:custGeom>
              <a:rect b="b" l="l" r="r" t="t"/>
              <a:pathLst>
                <a:path extrusionOk="0" h="807" w="644">
                  <a:moveTo>
                    <a:pt x="21" y="0"/>
                  </a:moveTo>
                  <a:cubicBezTo>
                    <a:pt x="0" y="128"/>
                    <a:pt x="11" y="258"/>
                    <a:pt x="29" y="385"/>
                  </a:cubicBezTo>
                  <a:cubicBezTo>
                    <a:pt x="44" y="511"/>
                    <a:pt x="71" y="633"/>
                    <a:pt x="83" y="756"/>
                  </a:cubicBezTo>
                  <a:cubicBezTo>
                    <a:pt x="86" y="786"/>
                    <a:pt x="110" y="807"/>
                    <a:pt x="137" y="807"/>
                  </a:cubicBezTo>
                  <a:cubicBezTo>
                    <a:pt x="138" y="807"/>
                    <a:pt x="140" y="806"/>
                    <a:pt x="141" y="806"/>
                  </a:cubicBezTo>
                  <a:lnTo>
                    <a:pt x="144" y="806"/>
                  </a:lnTo>
                  <a:cubicBezTo>
                    <a:pt x="238" y="799"/>
                    <a:pt x="317" y="748"/>
                    <a:pt x="377" y="692"/>
                  </a:cubicBezTo>
                  <a:cubicBezTo>
                    <a:pt x="438" y="636"/>
                    <a:pt x="486" y="569"/>
                    <a:pt x="525" y="498"/>
                  </a:cubicBezTo>
                  <a:cubicBezTo>
                    <a:pt x="596" y="359"/>
                    <a:pt x="644" y="201"/>
                    <a:pt x="622" y="46"/>
                  </a:cubicBezTo>
                  <a:lnTo>
                    <a:pt x="622" y="46"/>
                  </a:lnTo>
                  <a:cubicBezTo>
                    <a:pt x="592" y="195"/>
                    <a:pt x="527" y="333"/>
                    <a:pt x="444" y="451"/>
                  </a:cubicBezTo>
                  <a:cubicBezTo>
                    <a:pt x="374" y="551"/>
                    <a:pt x="284" y="647"/>
                    <a:pt x="185" y="683"/>
                  </a:cubicBezTo>
                  <a:lnTo>
                    <a:pt x="185" y="683"/>
                  </a:lnTo>
                  <a:cubicBezTo>
                    <a:pt x="166" y="575"/>
                    <a:pt x="139" y="471"/>
                    <a:pt x="109" y="368"/>
                  </a:cubicBezTo>
                  <a:lnTo>
                    <a:pt x="60" y="186"/>
                  </a:lnTo>
                  <a:cubicBezTo>
                    <a:pt x="42" y="124"/>
                    <a:pt x="34" y="63"/>
                    <a:pt x="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8"/>
            <p:cNvSpPr/>
            <p:nvPr/>
          </p:nvSpPr>
          <p:spPr>
            <a:xfrm>
              <a:off x="5823717" y="2683650"/>
              <a:ext cx="41543" cy="19736"/>
            </a:xfrm>
            <a:custGeom>
              <a:rect b="b" l="l" r="r" t="t"/>
              <a:pathLst>
                <a:path extrusionOk="0" h="1096" w="2307">
                  <a:moveTo>
                    <a:pt x="1623" y="0"/>
                  </a:moveTo>
                  <a:cubicBezTo>
                    <a:pt x="1690" y="82"/>
                    <a:pt x="1757" y="161"/>
                    <a:pt x="1830" y="237"/>
                  </a:cubicBezTo>
                  <a:lnTo>
                    <a:pt x="1832" y="240"/>
                  </a:lnTo>
                  <a:cubicBezTo>
                    <a:pt x="1965" y="348"/>
                    <a:pt x="2142" y="411"/>
                    <a:pt x="2220" y="547"/>
                  </a:cubicBezTo>
                  <a:lnTo>
                    <a:pt x="2220" y="547"/>
                  </a:lnTo>
                  <a:cubicBezTo>
                    <a:pt x="2097" y="588"/>
                    <a:pt x="1964" y="605"/>
                    <a:pt x="1832" y="605"/>
                  </a:cubicBezTo>
                  <a:cubicBezTo>
                    <a:pt x="1762" y="605"/>
                    <a:pt x="1692" y="600"/>
                    <a:pt x="1623" y="592"/>
                  </a:cubicBezTo>
                  <a:cubicBezTo>
                    <a:pt x="1469" y="574"/>
                    <a:pt x="1302" y="529"/>
                    <a:pt x="1192" y="434"/>
                  </a:cubicBezTo>
                  <a:lnTo>
                    <a:pt x="1192" y="434"/>
                  </a:lnTo>
                  <a:cubicBezTo>
                    <a:pt x="1163" y="393"/>
                    <a:pt x="1133" y="353"/>
                    <a:pt x="1103" y="313"/>
                  </a:cubicBezTo>
                  <a:cubicBezTo>
                    <a:pt x="1093" y="299"/>
                    <a:pt x="1077" y="292"/>
                    <a:pt x="1061" y="292"/>
                  </a:cubicBezTo>
                  <a:cubicBezTo>
                    <a:pt x="1050" y="292"/>
                    <a:pt x="1039" y="295"/>
                    <a:pt x="1030" y="301"/>
                  </a:cubicBezTo>
                  <a:cubicBezTo>
                    <a:pt x="1010" y="318"/>
                    <a:pt x="1002" y="346"/>
                    <a:pt x="1013" y="368"/>
                  </a:cubicBezTo>
                  <a:cubicBezTo>
                    <a:pt x="1015" y="371"/>
                    <a:pt x="1017" y="375"/>
                    <a:pt x="1019" y="378"/>
                  </a:cubicBezTo>
                  <a:lnTo>
                    <a:pt x="1019" y="378"/>
                  </a:lnTo>
                  <a:lnTo>
                    <a:pt x="1016" y="380"/>
                  </a:lnTo>
                  <a:cubicBezTo>
                    <a:pt x="1023" y="390"/>
                    <a:pt x="1031" y="401"/>
                    <a:pt x="1039" y="411"/>
                  </a:cubicBezTo>
                  <a:lnTo>
                    <a:pt x="1039" y="411"/>
                  </a:lnTo>
                  <a:cubicBezTo>
                    <a:pt x="1045" y="420"/>
                    <a:pt x="1050" y="427"/>
                    <a:pt x="1056" y="435"/>
                  </a:cubicBezTo>
                  <a:lnTo>
                    <a:pt x="1056" y="435"/>
                  </a:lnTo>
                  <a:cubicBezTo>
                    <a:pt x="1160" y="579"/>
                    <a:pt x="1258" y="728"/>
                    <a:pt x="1349" y="881"/>
                  </a:cubicBezTo>
                  <a:lnTo>
                    <a:pt x="1349" y="881"/>
                  </a:lnTo>
                  <a:cubicBezTo>
                    <a:pt x="1230" y="865"/>
                    <a:pt x="1110" y="778"/>
                    <a:pt x="986" y="703"/>
                  </a:cubicBezTo>
                  <a:lnTo>
                    <a:pt x="986" y="703"/>
                  </a:lnTo>
                  <a:lnTo>
                    <a:pt x="990" y="707"/>
                  </a:lnTo>
                  <a:cubicBezTo>
                    <a:pt x="914" y="654"/>
                    <a:pt x="836" y="622"/>
                    <a:pt x="762" y="585"/>
                  </a:cubicBezTo>
                  <a:cubicBezTo>
                    <a:pt x="712" y="560"/>
                    <a:pt x="663" y="532"/>
                    <a:pt x="624" y="497"/>
                  </a:cubicBezTo>
                  <a:lnTo>
                    <a:pt x="624" y="497"/>
                  </a:lnTo>
                  <a:cubicBezTo>
                    <a:pt x="611" y="478"/>
                    <a:pt x="596" y="460"/>
                    <a:pt x="578" y="442"/>
                  </a:cubicBezTo>
                  <a:cubicBezTo>
                    <a:pt x="568" y="432"/>
                    <a:pt x="555" y="428"/>
                    <a:pt x="543" y="428"/>
                  </a:cubicBezTo>
                  <a:cubicBezTo>
                    <a:pt x="531" y="428"/>
                    <a:pt x="519" y="432"/>
                    <a:pt x="510" y="442"/>
                  </a:cubicBezTo>
                  <a:cubicBezTo>
                    <a:pt x="493" y="458"/>
                    <a:pt x="492" y="484"/>
                    <a:pt x="504" y="502"/>
                  </a:cubicBezTo>
                  <a:lnTo>
                    <a:pt x="507" y="505"/>
                  </a:lnTo>
                  <a:cubicBezTo>
                    <a:pt x="510" y="508"/>
                    <a:pt x="512" y="511"/>
                    <a:pt x="514" y="514"/>
                  </a:cubicBezTo>
                  <a:lnTo>
                    <a:pt x="514" y="514"/>
                  </a:lnTo>
                  <a:lnTo>
                    <a:pt x="513" y="515"/>
                  </a:lnTo>
                  <a:cubicBezTo>
                    <a:pt x="515" y="517"/>
                    <a:pt x="517" y="518"/>
                    <a:pt x="518" y="520"/>
                  </a:cubicBezTo>
                  <a:lnTo>
                    <a:pt x="518" y="520"/>
                  </a:lnTo>
                  <a:cubicBezTo>
                    <a:pt x="529" y="534"/>
                    <a:pt x="540" y="546"/>
                    <a:pt x="552" y="558"/>
                  </a:cubicBezTo>
                  <a:lnTo>
                    <a:pt x="552" y="558"/>
                  </a:lnTo>
                  <a:cubicBezTo>
                    <a:pt x="592" y="614"/>
                    <a:pt x="623" y="691"/>
                    <a:pt x="649" y="763"/>
                  </a:cubicBezTo>
                  <a:cubicBezTo>
                    <a:pt x="677" y="849"/>
                    <a:pt x="700" y="939"/>
                    <a:pt x="722" y="1028"/>
                  </a:cubicBezTo>
                  <a:lnTo>
                    <a:pt x="722" y="1028"/>
                  </a:lnTo>
                  <a:cubicBezTo>
                    <a:pt x="707" y="1030"/>
                    <a:pt x="692" y="1031"/>
                    <a:pt x="677" y="1031"/>
                  </a:cubicBezTo>
                  <a:cubicBezTo>
                    <a:pt x="564" y="1031"/>
                    <a:pt x="447" y="978"/>
                    <a:pt x="347" y="912"/>
                  </a:cubicBezTo>
                  <a:cubicBezTo>
                    <a:pt x="222" y="829"/>
                    <a:pt x="111" y="724"/>
                    <a:pt x="0" y="620"/>
                  </a:cubicBezTo>
                  <a:lnTo>
                    <a:pt x="0" y="620"/>
                  </a:lnTo>
                  <a:cubicBezTo>
                    <a:pt x="100" y="736"/>
                    <a:pt x="204" y="849"/>
                    <a:pt x="326" y="944"/>
                  </a:cubicBezTo>
                  <a:cubicBezTo>
                    <a:pt x="427" y="1022"/>
                    <a:pt x="554" y="1095"/>
                    <a:pt x="694" y="1095"/>
                  </a:cubicBezTo>
                  <a:cubicBezTo>
                    <a:pt x="719" y="1095"/>
                    <a:pt x="744" y="1093"/>
                    <a:pt x="770" y="1088"/>
                  </a:cubicBezTo>
                  <a:cubicBezTo>
                    <a:pt x="788" y="1084"/>
                    <a:pt x="799" y="1067"/>
                    <a:pt x="796" y="1049"/>
                  </a:cubicBezTo>
                  <a:lnTo>
                    <a:pt x="796" y="1048"/>
                  </a:lnTo>
                  <a:cubicBezTo>
                    <a:pt x="778" y="945"/>
                    <a:pt x="759" y="842"/>
                    <a:pt x="729" y="740"/>
                  </a:cubicBezTo>
                  <a:cubicBezTo>
                    <a:pt x="721" y="715"/>
                    <a:pt x="714" y="691"/>
                    <a:pt x="705" y="667"/>
                  </a:cubicBezTo>
                  <a:lnTo>
                    <a:pt x="705" y="667"/>
                  </a:lnTo>
                  <a:cubicBezTo>
                    <a:pt x="710" y="669"/>
                    <a:pt x="714" y="672"/>
                    <a:pt x="719" y="674"/>
                  </a:cubicBezTo>
                  <a:cubicBezTo>
                    <a:pt x="795" y="714"/>
                    <a:pt x="871" y="748"/>
                    <a:pt x="930" y="791"/>
                  </a:cubicBezTo>
                  <a:lnTo>
                    <a:pt x="935" y="794"/>
                  </a:lnTo>
                  <a:cubicBezTo>
                    <a:pt x="1007" y="838"/>
                    <a:pt x="1081" y="890"/>
                    <a:pt x="1165" y="932"/>
                  </a:cubicBezTo>
                  <a:cubicBezTo>
                    <a:pt x="1233" y="966"/>
                    <a:pt x="1311" y="994"/>
                    <a:pt x="1394" y="994"/>
                  </a:cubicBezTo>
                  <a:cubicBezTo>
                    <a:pt x="1415" y="994"/>
                    <a:pt x="1435" y="992"/>
                    <a:pt x="1456" y="988"/>
                  </a:cubicBezTo>
                  <a:cubicBezTo>
                    <a:pt x="1486" y="982"/>
                    <a:pt x="1507" y="953"/>
                    <a:pt x="1502" y="923"/>
                  </a:cubicBezTo>
                  <a:cubicBezTo>
                    <a:pt x="1500" y="917"/>
                    <a:pt x="1498" y="911"/>
                    <a:pt x="1496" y="905"/>
                  </a:cubicBezTo>
                  <a:cubicBezTo>
                    <a:pt x="1441" y="806"/>
                    <a:pt x="1382" y="711"/>
                    <a:pt x="1320" y="617"/>
                  </a:cubicBezTo>
                  <a:lnTo>
                    <a:pt x="1320" y="617"/>
                  </a:lnTo>
                  <a:cubicBezTo>
                    <a:pt x="1416" y="654"/>
                    <a:pt x="1516" y="674"/>
                    <a:pt x="1617" y="683"/>
                  </a:cubicBezTo>
                  <a:cubicBezTo>
                    <a:pt x="1662" y="686"/>
                    <a:pt x="1708" y="688"/>
                    <a:pt x="1753" y="688"/>
                  </a:cubicBezTo>
                  <a:cubicBezTo>
                    <a:pt x="1933" y="688"/>
                    <a:pt x="2112" y="663"/>
                    <a:pt x="2283" y="591"/>
                  </a:cubicBezTo>
                  <a:cubicBezTo>
                    <a:pt x="2299" y="584"/>
                    <a:pt x="2306" y="564"/>
                    <a:pt x="2299" y="549"/>
                  </a:cubicBezTo>
                  <a:lnTo>
                    <a:pt x="2299" y="547"/>
                  </a:lnTo>
                  <a:cubicBezTo>
                    <a:pt x="2255" y="453"/>
                    <a:pt x="2173" y="393"/>
                    <a:pt x="2091" y="347"/>
                  </a:cubicBezTo>
                  <a:cubicBezTo>
                    <a:pt x="2010" y="300"/>
                    <a:pt x="1926" y="265"/>
                    <a:pt x="1852" y="213"/>
                  </a:cubicBezTo>
                  <a:lnTo>
                    <a:pt x="1852" y="213"/>
                  </a:lnTo>
                  <a:lnTo>
                    <a:pt x="1853" y="214"/>
                  </a:lnTo>
                  <a:cubicBezTo>
                    <a:pt x="1771" y="147"/>
                    <a:pt x="1698" y="72"/>
                    <a:pt x="1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8"/>
            <p:cNvSpPr/>
            <p:nvPr/>
          </p:nvSpPr>
          <p:spPr>
            <a:xfrm>
              <a:off x="5804791" y="2693590"/>
              <a:ext cx="12551" cy="14064"/>
            </a:xfrm>
            <a:custGeom>
              <a:rect b="b" l="l" r="r" t="t"/>
              <a:pathLst>
                <a:path extrusionOk="0" h="781" w="697">
                  <a:moveTo>
                    <a:pt x="566" y="1"/>
                  </a:moveTo>
                  <a:lnTo>
                    <a:pt x="566" y="1"/>
                  </a:lnTo>
                  <a:cubicBezTo>
                    <a:pt x="541" y="138"/>
                    <a:pt x="578" y="274"/>
                    <a:pt x="588" y="401"/>
                  </a:cubicBezTo>
                  <a:cubicBezTo>
                    <a:pt x="590" y="466"/>
                    <a:pt x="595" y="529"/>
                    <a:pt x="578" y="582"/>
                  </a:cubicBezTo>
                  <a:cubicBezTo>
                    <a:pt x="571" y="617"/>
                    <a:pt x="562" y="635"/>
                    <a:pt x="550" y="654"/>
                  </a:cubicBezTo>
                  <a:cubicBezTo>
                    <a:pt x="541" y="663"/>
                    <a:pt x="539" y="667"/>
                    <a:pt x="532" y="667"/>
                  </a:cubicBezTo>
                  <a:cubicBezTo>
                    <a:pt x="529" y="667"/>
                    <a:pt x="525" y="667"/>
                    <a:pt x="520" y="665"/>
                  </a:cubicBezTo>
                  <a:cubicBezTo>
                    <a:pt x="481" y="658"/>
                    <a:pt x="428" y="614"/>
                    <a:pt x="384" y="572"/>
                  </a:cubicBezTo>
                  <a:cubicBezTo>
                    <a:pt x="338" y="530"/>
                    <a:pt x="297" y="478"/>
                    <a:pt x="251" y="429"/>
                  </a:cubicBezTo>
                  <a:cubicBezTo>
                    <a:pt x="166" y="330"/>
                    <a:pt x="84" y="225"/>
                    <a:pt x="0" y="120"/>
                  </a:cubicBezTo>
                  <a:lnTo>
                    <a:pt x="0" y="120"/>
                  </a:lnTo>
                  <a:cubicBezTo>
                    <a:pt x="43" y="248"/>
                    <a:pt x="108" y="367"/>
                    <a:pt x="181" y="482"/>
                  </a:cubicBezTo>
                  <a:cubicBezTo>
                    <a:pt x="216" y="540"/>
                    <a:pt x="259" y="593"/>
                    <a:pt x="306" y="647"/>
                  </a:cubicBezTo>
                  <a:cubicBezTo>
                    <a:pt x="356" y="696"/>
                    <a:pt x="403" y="751"/>
                    <a:pt x="497" y="776"/>
                  </a:cubicBezTo>
                  <a:cubicBezTo>
                    <a:pt x="505" y="779"/>
                    <a:pt x="514" y="780"/>
                    <a:pt x="524" y="780"/>
                  </a:cubicBezTo>
                  <a:cubicBezTo>
                    <a:pt x="568" y="780"/>
                    <a:pt x="620" y="751"/>
                    <a:pt x="639" y="717"/>
                  </a:cubicBezTo>
                  <a:cubicBezTo>
                    <a:pt x="665" y="680"/>
                    <a:pt x="678" y="634"/>
                    <a:pt x="682" y="602"/>
                  </a:cubicBezTo>
                  <a:cubicBezTo>
                    <a:pt x="696" y="526"/>
                    <a:pt x="688" y="452"/>
                    <a:pt x="672" y="385"/>
                  </a:cubicBezTo>
                  <a:cubicBezTo>
                    <a:pt x="646" y="254"/>
                    <a:pt x="589" y="134"/>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8"/>
            <p:cNvSpPr/>
            <p:nvPr/>
          </p:nvSpPr>
          <p:spPr>
            <a:xfrm>
              <a:off x="5724658" y="2684964"/>
              <a:ext cx="26363" cy="17593"/>
            </a:xfrm>
            <a:custGeom>
              <a:rect b="b" l="l" r="r" t="t"/>
              <a:pathLst>
                <a:path extrusionOk="0" h="977" w="1464">
                  <a:moveTo>
                    <a:pt x="315" y="1"/>
                  </a:moveTo>
                  <a:lnTo>
                    <a:pt x="315" y="1"/>
                  </a:lnTo>
                  <a:cubicBezTo>
                    <a:pt x="248" y="109"/>
                    <a:pt x="185" y="220"/>
                    <a:pt x="128" y="335"/>
                  </a:cubicBezTo>
                  <a:cubicBezTo>
                    <a:pt x="73" y="450"/>
                    <a:pt x="16" y="565"/>
                    <a:pt x="3" y="707"/>
                  </a:cubicBezTo>
                  <a:cubicBezTo>
                    <a:pt x="1" y="725"/>
                    <a:pt x="15" y="741"/>
                    <a:pt x="33" y="744"/>
                  </a:cubicBezTo>
                  <a:lnTo>
                    <a:pt x="39" y="744"/>
                  </a:lnTo>
                  <a:cubicBezTo>
                    <a:pt x="124" y="744"/>
                    <a:pt x="199" y="718"/>
                    <a:pt x="270" y="688"/>
                  </a:cubicBezTo>
                  <a:cubicBezTo>
                    <a:pt x="343" y="655"/>
                    <a:pt x="409" y="617"/>
                    <a:pt x="471" y="571"/>
                  </a:cubicBezTo>
                  <a:cubicBezTo>
                    <a:pt x="533" y="524"/>
                    <a:pt x="590" y="471"/>
                    <a:pt x="642" y="408"/>
                  </a:cubicBezTo>
                  <a:cubicBezTo>
                    <a:pt x="654" y="393"/>
                    <a:pt x="665" y="378"/>
                    <a:pt x="676" y="361"/>
                  </a:cubicBezTo>
                  <a:lnTo>
                    <a:pt x="676" y="361"/>
                  </a:lnTo>
                  <a:cubicBezTo>
                    <a:pt x="688" y="424"/>
                    <a:pt x="699" y="488"/>
                    <a:pt x="713" y="549"/>
                  </a:cubicBezTo>
                  <a:cubicBezTo>
                    <a:pt x="746" y="670"/>
                    <a:pt x="767" y="789"/>
                    <a:pt x="843" y="912"/>
                  </a:cubicBezTo>
                  <a:cubicBezTo>
                    <a:pt x="853" y="928"/>
                    <a:pt x="869" y="945"/>
                    <a:pt x="888" y="959"/>
                  </a:cubicBezTo>
                  <a:cubicBezTo>
                    <a:pt x="903" y="969"/>
                    <a:pt x="925" y="977"/>
                    <a:pt x="947" y="977"/>
                  </a:cubicBezTo>
                  <a:cubicBezTo>
                    <a:pt x="958" y="977"/>
                    <a:pt x="969" y="975"/>
                    <a:pt x="979" y="970"/>
                  </a:cubicBezTo>
                  <a:cubicBezTo>
                    <a:pt x="1030" y="950"/>
                    <a:pt x="1054" y="901"/>
                    <a:pt x="1064" y="872"/>
                  </a:cubicBezTo>
                  <a:cubicBezTo>
                    <a:pt x="1087" y="806"/>
                    <a:pt x="1096" y="744"/>
                    <a:pt x="1104" y="682"/>
                  </a:cubicBezTo>
                  <a:cubicBezTo>
                    <a:pt x="1121" y="557"/>
                    <a:pt x="1120" y="433"/>
                    <a:pt x="1126" y="311"/>
                  </a:cubicBezTo>
                  <a:lnTo>
                    <a:pt x="1126" y="311"/>
                  </a:lnTo>
                  <a:lnTo>
                    <a:pt x="1123" y="317"/>
                  </a:lnTo>
                  <a:cubicBezTo>
                    <a:pt x="1132" y="280"/>
                    <a:pt x="1136" y="242"/>
                    <a:pt x="1138" y="205"/>
                  </a:cubicBezTo>
                  <a:lnTo>
                    <a:pt x="1138" y="205"/>
                  </a:lnTo>
                  <a:cubicBezTo>
                    <a:pt x="1230" y="346"/>
                    <a:pt x="1341" y="474"/>
                    <a:pt x="1463" y="589"/>
                  </a:cubicBezTo>
                  <a:cubicBezTo>
                    <a:pt x="1333" y="429"/>
                    <a:pt x="1219" y="260"/>
                    <a:pt x="1136" y="75"/>
                  </a:cubicBezTo>
                  <a:cubicBezTo>
                    <a:pt x="1130" y="63"/>
                    <a:pt x="1118" y="56"/>
                    <a:pt x="1106" y="56"/>
                  </a:cubicBezTo>
                  <a:cubicBezTo>
                    <a:pt x="1102" y="56"/>
                    <a:pt x="1097" y="57"/>
                    <a:pt x="1093" y="59"/>
                  </a:cubicBezTo>
                  <a:cubicBezTo>
                    <a:pt x="1081" y="65"/>
                    <a:pt x="1075" y="75"/>
                    <a:pt x="1075" y="87"/>
                  </a:cubicBezTo>
                  <a:lnTo>
                    <a:pt x="1075" y="88"/>
                  </a:lnTo>
                  <a:cubicBezTo>
                    <a:pt x="1074" y="162"/>
                    <a:pt x="1069" y="231"/>
                    <a:pt x="1050" y="296"/>
                  </a:cubicBezTo>
                  <a:lnTo>
                    <a:pt x="1048" y="301"/>
                  </a:lnTo>
                  <a:lnTo>
                    <a:pt x="1048" y="302"/>
                  </a:lnTo>
                  <a:cubicBezTo>
                    <a:pt x="1037" y="426"/>
                    <a:pt x="1025" y="546"/>
                    <a:pt x="1009" y="665"/>
                  </a:cubicBezTo>
                  <a:cubicBezTo>
                    <a:pt x="999" y="724"/>
                    <a:pt x="990" y="783"/>
                    <a:pt x="970" y="832"/>
                  </a:cubicBezTo>
                  <a:cubicBezTo>
                    <a:pt x="962" y="855"/>
                    <a:pt x="954" y="865"/>
                    <a:pt x="947" y="869"/>
                  </a:cubicBezTo>
                  <a:lnTo>
                    <a:pt x="947" y="869"/>
                  </a:lnTo>
                  <a:cubicBezTo>
                    <a:pt x="944" y="867"/>
                    <a:pt x="937" y="862"/>
                    <a:pt x="929" y="850"/>
                  </a:cubicBezTo>
                  <a:cubicBezTo>
                    <a:pt x="877" y="763"/>
                    <a:pt x="851" y="636"/>
                    <a:pt x="823" y="520"/>
                  </a:cubicBezTo>
                  <a:cubicBezTo>
                    <a:pt x="795" y="401"/>
                    <a:pt x="776" y="289"/>
                    <a:pt x="741" y="157"/>
                  </a:cubicBezTo>
                  <a:cubicBezTo>
                    <a:pt x="735" y="134"/>
                    <a:pt x="714" y="118"/>
                    <a:pt x="691" y="118"/>
                  </a:cubicBezTo>
                  <a:cubicBezTo>
                    <a:pt x="686" y="118"/>
                    <a:pt x="682" y="118"/>
                    <a:pt x="677" y="120"/>
                  </a:cubicBezTo>
                  <a:cubicBezTo>
                    <a:pt x="655" y="124"/>
                    <a:pt x="641" y="144"/>
                    <a:pt x="637" y="167"/>
                  </a:cubicBezTo>
                  <a:lnTo>
                    <a:pt x="637" y="170"/>
                  </a:lnTo>
                  <a:cubicBezTo>
                    <a:pt x="626" y="289"/>
                    <a:pt x="519" y="406"/>
                    <a:pt x="412" y="491"/>
                  </a:cubicBezTo>
                  <a:cubicBezTo>
                    <a:pt x="312" y="567"/>
                    <a:pt x="196" y="642"/>
                    <a:pt x="77" y="665"/>
                  </a:cubicBezTo>
                  <a:lnTo>
                    <a:pt x="77" y="665"/>
                  </a:lnTo>
                  <a:cubicBezTo>
                    <a:pt x="89" y="564"/>
                    <a:pt x="132" y="457"/>
                    <a:pt x="168" y="353"/>
                  </a:cubicBezTo>
                  <a:cubicBezTo>
                    <a:pt x="211" y="234"/>
                    <a:pt x="263" y="120"/>
                    <a:pt x="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8"/>
            <p:cNvSpPr/>
            <p:nvPr/>
          </p:nvSpPr>
          <p:spPr>
            <a:xfrm>
              <a:off x="5674021" y="2677401"/>
              <a:ext cx="41741" cy="21537"/>
            </a:xfrm>
            <a:custGeom>
              <a:rect b="b" l="l" r="r" t="t"/>
              <a:pathLst>
                <a:path extrusionOk="0" h="1196" w="2318">
                  <a:moveTo>
                    <a:pt x="1141" y="0"/>
                  </a:moveTo>
                  <a:cubicBezTo>
                    <a:pt x="1133" y="0"/>
                    <a:pt x="1125" y="3"/>
                    <a:pt x="1118" y="8"/>
                  </a:cubicBezTo>
                  <a:cubicBezTo>
                    <a:pt x="953" y="115"/>
                    <a:pt x="775" y="207"/>
                    <a:pt x="586" y="254"/>
                  </a:cubicBezTo>
                  <a:cubicBezTo>
                    <a:pt x="507" y="273"/>
                    <a:pt x="425" y="283"/>
                    <a:pt x="344" y="283"/>
                  </a:cubicBezTo>
                  <a:cubicBezTo>
                    <a:pt x="228" y="283"/>
                    <a:pt x="112" y="264"/>
                    <a:pt x="1" y="227"/>
                  </a:cubicBezTo>
                  <a:lnTo>
                    <a:pt x="1" y="227"/>
                  </a:lnTo>
                  <a:cubicBezTo>
                    <a:pt x="130" y="288"/>
                    <a:pt x="274" y="318"/>
                    <a:pt x="420" y="318"/>
                  </a:cubicBezTo>
                  <a:cubicBezTo>
                    <a:pt x="478" y="318"/>
                    <a:pt x="537" y="314"/>
                    <a:pt x="595" y="304"/>
                  </a:cubicBezTo>
                  <a:cubicBezTo>
                    <a:pt x="732" y="280"/>
                    <a:pt x="862" y="232"/>
                    <a:pt x="986" y="172"/>
                  </a:cubicBezTo>
                  <a:lnTo>
                    <a:pt x="986" y="172"/>
                  </a:lnTo>
                  <a:cubicBezTo>
                    <a:pt x="922" y="247"/>
                    <a:pt x="853" y="324"/>
                    <a:pt x="793" y="407"/>
                  </a:cubicBezTo>
                  <a:cubicBezTo>
                    <a:pt x="746" y="479"/>
                    <a:pt x="682" y="541"/>
                    <a:pt x="685" y="668"/>
                  </a:cubicBezTo>
                  <a:cubicBezTo>
                    <a:pt x="698" y="744"/>
                    <a:pt x="773" y="777"/>
                    <a:pt x="816" y="785"/>
                  </a:cubicBezTo>
                  <a:cubicBezTo>
                    <a:pt x="851" y="791"/>
                    <a:pt x="885" y="793"/>
                    <a:pt x="917" y="793"/>
                  </a:cubicBezTo>
                  <a:cubicBezTo>
                    <a:pt x="930" y="793"/>
                    <a:pt x="943" y="793"/>
                    <a:pt x="955" y="792"/>
                  </a:cubicBezTo>
                  <a:cubicBezTo>
                    <a:pt x="1126" y="782"/>
                    <a:pt x="1294" y="756"/>
                    <a:pt x="1457" y="698"/>
                  </a:cubicBezTo>
                  <a:cubicBezTo>
                    <a:pt x="1541" y="668"/>
                    <a:pt x="1626" y="630"/>
                    <a:pt x="1703" y="581"/>
                  </a:cubicBezTo>
                  <a:lnTo>
                    <a:pt x="1703" y="581"/>
                  </a:lnTo>
                  <a:cubicBezTo>
                    <a:pt x="1678" y="631"/>
                    <a:pt x="1652" y="681"/>
                    <a:pt x="1627" y="733"/>
                  </a:cubicBezTo>
                  <a:cubicBezTo>
                    <a:pt x="1567" y="859"/>
                    <a:pt x="1515" y="999"/>
                    <a:pt x="1509" y="1147"/>
                  </a:cubicBezTo>
                  <a:lnTo>
                    <a:pt x="1509" y="1150"/>
                  </a:lnTo>
                  <a:cubicBezTo>
                    <a:pt x="1509" y="1166"/>
                    <a:pt x="1517" y="1179"/>
                    <a:pt x="1531" y="1183"/>
                  </a:cubicBezTo>
                  <a:cubicBezTo>
                    <a:pt x="1558" y="1192"/>
                    <a:pt x="1584" y="1196"/>
                    <a:pt x="1610" y="1196"/>
                  </a:cubicBezTo>
                  <a:cubicBezTo>
                    <a:pt x="1677" y="1196"/>
                    <a:pt x="1738" y="1170"/>
                    <a:pt x="1792" y="1145"/>
                  </a:cubicBezTo>
                  <a:cubicBezTo>
                    <a:pt x="1868" y="1109"/>
                    <a:pt x="1936" y="1061"/>
                    <a:pt x="2001" y="1009"/>
                  </a:cubicBezTo>
                  <a:cubicBezTo>
                    <a:pt x="2125" y="904"/>
                    <a:pt x="2250" y="789"/>
                    <a:pt x="2317" y="640"/>
                  </a:cubicBezTo>
                  <a:lnTo>
                    <a:pt x="2317" y="640"/>
                  </a:lnTo>
                  <a:cubicBezTo>
                    <a:pt x="2279" y="712"/>
                    <a:pt x="2220" y="769"/>
                    <a:pt x="2162" y="824"/>
                  </a:cubicBezTo>
                  <a:cubicBezTo>
                    <a:pt x="2103" y="880"/>
                    <a:pt x="2040" y="929"/>
                    <a:pt x="1973" y="974"/>
                  </a:cubicBezTo>
                  <a:cubicBezTo>
                    <a:pt x="1907" y="1020"/>
                    <a:pt x="1837" y="1060"/>
                    <a:pt x="1766" y="1090"/>
                  </a:cubicBezTo>
                  <a:cubicBezTo>
                    <a:pt x="1717" y="1110"/>
                    <a:pt x="1663" y="1127"/>
                    <a:pt x="1616" y="1127"/>
                  </a:cubicBezTo>
                  <a:cubicBezTo>
                    <a:pt x="1605" y="1127"/>
                    <a:pt x="1595" y="1126"/>
                    <a:pt x="1585" y="1124"/>
                  </a:cubicBezTo>
                  <a:lnTo>
                    <a:pt x="1585" y="1124"/>
                  </a:lnTo>
                  <a:cubicBezTo>
                    <a:pt x="1622" y="870"/>
                    <a:pt x="1799" y="656"/>
                    <a:pt x="1900" y="397"/>
                  </a:cubicBezTo>
                  <a:cubicBezTo>
                    <a:pt x="1911" y="372"/>
                    <a:pt x="1897" y="342"/>
                    <a:pt x="1871" y="332"/>
                  </a:cubicBezTo>
                  <a:cubicBezTo>
                    <a:pt x="1865" y="330"/>
                    <a:pt x="1859" y="329"/>
                    <a:pt x="1853" y="329"/>
                  </a:cubicBezTo>
                  <a:cubicBezTo>
                    <a:pt x="1837" y="329"/>
                    <a:pt x="1822" y="337"/>
                    <a:pt x="1811" y="349"/>
                  </a:cubicBezTo>
                  <a:cubicBezTo>
                    <a:pt x="1718" y="470"/>
                    <a:pt x="1572" y="546"/>
                    <a:pt x="1422" y="595"/>
                  </a:cubicBezTo>
                  <a:cubicBezTo>
                    <a:pt x="1271" y="643"/>
                    <a:pt x="1111" y="674"/>
                    <a:pt x="949" y="687"/>
                  </a:cubicBezTo>
                  <a:cubicBezTo>
                    <a:pt x="937" y="688"/>
                    <a:pt x="925" y="689"/>
                    <a:pt x="912" y="689"/>
                  </a:cubicBezTo>
                  <a:cubicBezTo>
                    <a:pt x="847" y="689"/>
                    <a:pt x="784" y="673"/>
                    <a:pt x="789" y="653"/>
                  </a:cubicBezTo>
                  <a:cubicBezTo>
                    <a:pt x="783" y="611"/>
                    <a:pt x="831" y="529"/>
                    <a:pt x="875" y="467"/>
                  </a:cubicBezTo>
                  <a:cubicBezTo>
                    <a:pt x="968" y="335"/>
                    <a:pt x="1085" y="221"/>
                    <a:pt x="1176" y="64"/>
                  </a:cubicBezTo>
                  <a:cubicBezTo>
                    <a:pt x="1188" y="45"/>
                    <a:pt x="1182" y="18"/>
                    <a:pt x="1161" y="6"/>
                  </a:cubicBezTo>
                  <a:cubicBezTo>
                    <a:pt x="1155" y="2"/>
                    <a:pt x="1148" y="0"/>
                    <a:pt x="1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8"/>
            <p:cNvSpPr/>
            <p:nvPr/>
          </p:nvSpPr>
          <p:spPr>
            <a:xfrm>
              <a:off x="5775519" y="2709634"/>
              <a:ext cx="14334" cy="8842"/>
            </a:xfrm>
            <a:custGeom>
              <a:rect b="b" l="l" r="r" t="t"/>
              <a:pathLst>
                <a:path extrusionOk="0" h="491" w="796">
                  <a:moveTo>
                    <a:pt x="336" y="1"/>
                  </a:moveTo>
                  <a:lnTo>
                    <a:pt x="336" y="1"/>
                  </a:lnTo>
                  <a:cubicBezTo>
                    <a:pt x="432" y="121"/>
                    <a:pt x="542" y="229"/>
                    <a:pt x="645" y="336"/>
                  </a:cubicBezTo>
                  <a:lnTo>
                    <a:pt x="645" y="336"/>
                  </a:lnTo>
                  <a:cubicBezTo>
                    <a:pt x="572" y="370"/>
                    <a:pt x="486" y="384"/>
                    <a:pt x="400" y="384"/>
                  </a:cubicBezTo>
                  <a:cubicBezTo>
                    <a:pt x="385" y="384"/>
                    <a:pt x="370" y="384"/>
                    <a:pt x="354" y="383"/>
                  </a:cubicBezTo>
                  <a:cubicBezTo>
                    <a:pt x="229" y="376"/>
                    <a:pt x="103" y="340"/>
                    <a:pt x="0" y="249"/>
                  </a:cubicBezTo>
                  <a:lnTo>
                    <a:pt x="0" y="249"/>
                  </a:lnTo>
                  <a:cubicBezTo>
                    <a:pt x="60" y="377"/>
                    <a:pt x="202" y="453"/>
                    <a:pt x="343" y="481"/>
                  </a:cubicBezTo>
                  <a:cubicBezTo>
                    <a:pt x="378" y="487"/>
                    <a:pt x="415" y="491"/>
                    <a:pt x="452" y="491"/>
                  </a:cubicBezTo>
                  <a:cubicBezTo>
                    <a:pt x="562" y="491"/>
                    <a:pt x="673" y="461"/>
                    <a:pt x="767" y="390"/>
                  </a:cubicBezTo>
                  <a:lnTo>
                    <a:pt x="769" y="389"/>
                  </a:lnTo>
                  <a:cubicBezTo>
                    <a:pt x="792" y="371"/>
                    <a:pt x="796" y="337"/>
                    <a:pt x="778" y="314"/>
                  </a:cubicBezTo>
                  <a:lnTo>
                    <a:pt x="774" y="307"/>
                  </a:lnTo>
                  <a:cubicBezTo>
                    <a:pt x="637" y="187"/>
                    <a:pt x="490" y="87"/>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8"/>
            <p:cNvSpPr/>
            <p:nvPr/>
          </p:nvSpPr>
          <p:spPr>
            <a:xfrm>
              <a:off x="5811922" y="2719827"/>
              <a:ext cx="33710" cy="16711"/>
            </a:xfrm>
            <a:custGeom>
              <a:rect b="b" l="l" r="r" t="t"/>
              <a:pathLst>
                <a:path extrusionOk="0" h="928" w="1872">
                  <a:moveTo>
                    <a:pt x="1238" y="0"/>
                  </a:moveTo>
                  <a:cubicBezTo>
                    <a:pt x="1388" y="228"/>
                    <a:pt x="1637" y="376"/>
                    <a:pt x="1777" y="596"/>
                  </a:cubicBezTo>
                  <a:lnTo>
                    <a:pt x="1777" y="596"/>
                  </a:lnTo>
                  <a:cubicBezTo>
                    <a:pt x="1751" y="601"/>
                    <a:pt x="1724" y="603"/>
                    <a:pt x="1698" y="603"/>
                  </a:cubicBezTo>
                  <a:cubicBezTo>
                    <a:pt x="1593" y="603"/>
                    <a:pt x="1486" y="569"/>
                    <a:pt x="1389" y="524"/>
                  </a:cubicBezTo>
                  <a:cubicBezTo>
                    <a:pt x="1252" y="459"/>
                    <a:pt x="1126" y="364"/>
                    <a:pt x="1043" y="242"/>
                  </a:cubicBezTo>
                  <a:cubicBezTo>
                    <a:pt x="1034" y="227"/>
                    <a:pt x="1018" y="219"/>
                    <a:pt x="1001" y="219"/>
                  </a:cubicBezTo>
                  <a:cubicBezTo>
                    <a:pt x="991" y="219"/>
                    <a:pt x="980" y="222"/>
                    <a:pt x="971" y="228"/>
                  </a:cubicBezTo>
                  <a:cubicBezTo>
                    <a:pt x="953" y="240"/>
                    <a:pt x="944" y="260"/>
                    <a:pt x="948" y="281"/>
                  </a:cubicBezTo>
                  <a:cubicBezTo>
                    <a:pt x="966" y="393"/>
                    <a:pt x="1007" y="489"/>
                    <a:pt x="1040" y="586"/>
                  </a:cubicBezTo>
                  <a:cubicBezTo>
                    <a:pt x="1064" y="659"/>
                    <a:pt x="1086" y="734"/>
                    <a:pt x="1087" y="801"/>
                  </a:cubicBezTo>
                  <a:lnTo>
                    <a:pt x="1087" y="801"/>
                  </a:lnTo>
                  <a:cubicBezTo>
                    <a:pt x="979" y="766"/>
                    <a:pt x="876" y="682"/>
                    <a:pt x="791" y="593"/>
                  </a:cubicBezTo>
                  <a:cubicBezTo>
                    <a:pt x="691" y="485"/>
                    <a:pt x="603" y="359"/>
                    <a:pt x="549" y="225"/>
                  </a:cubicBezTo>
                  <a:lnTo>
                    <a:pt x="547" y="222"/>
                  </a:lnTo>
                  <a:cubicBezTo>
                    <a:pt x="540" y="203"/>
                    <a:pt x="522" y="192"/>
                    <a:pt x="503" y="192"/>
                  </a:cubicBezTo>
                  <a:cubicBezTo>
                    <a:pt x="497" y="192"/>
                    <a:pt x="491" y="193"/>
                    <a:pt x="485" y="195"/>
                  </a:cubicBezTo>
                  <a:cubicBezTo>
                    <a:pt x="465" y="202"/>
                    <a:pt x="453" y="222"/>
                    <a:pt x="456" y="242"/>
                  </a:cubicBezTo>
                  <a:cubicBezTo>
                    <a:pt x="459" y="357"/>
                    <a:pt x="465" y="464"/>
                    <a:pt x="457" y="573"/>
                  </a:cubicBezTo>
                  <a:cubicBezTo>
                    <a:pt x="452" y="625"/>
                    <a:pt x="444" y="679"/>
                    <a:pt x="423" y="720"/>
                  </a:cubicBezTo>
                  <a:cubicBezTo>
                    <a:pt x="410" y="747"/>
                    <a:pt x="385" y="765"/>
                    <a:pt x="357" y="765"/>
                  </a:cubicBezTo>
                  <a:cubicBezTo>
                    <a:pt x="347" y="765"/>
                    <a:pt x="336" y="762"/>
                    <a:pt x="325" y="756"/>
                  </a:cubicBezTo>
                  <a:cubicBezTo>
                    <a:pt x="241" y="713"/>
                    <a:pt x="177" y="609"/>
                    <a:pt x="125" y="517"/>
                  </a:cubicBezTo>
                  <a:cubicBezTo>
                    <a:pt x="74" y="419"/>
                    <a:pt x="27" y="317"/>
                    <a:pt x="0" y="211"/>
                  </a:cubicBezTo>
                  <a:lnTo>
                    <a:pt x="0" y="211"/>
                  </a:lnTo>
                  <a:cubicBezTo>
                    <a:pt x="14" y="322"/>
                    <a:pt x="53" y="428"/>
                    <a:pt x="96" y="532"/>
                  </a:cubicBezTo>
                  <a:cubicBezTo>
                    <a:pt x="144" y="632"/>
                    <a:pt x="188" y="742"/>
                    <a:pt x="300" y="812"/>
                  </a:cubicBezTo>
                  <a:cubicBezTo>
                    <a:pt x="319" y="823"/>
                    <a:pt x="340" y="828"/>
                    <a:pt x="362" y="828"/>
                  </a:cubicBezTo>
                  <a:cubicBezTo>
                    <a:pt x="412" y="828"/>
                    <a:pt x="465" y="800"/>
                    <a:pt x="486" y="755"/>
                  </a:cubicBezTo>
                  <a:cubicBezTo>
                    <a:pt x="518" y="697"/>
                    <a:pt x="527" y="638"/>
                    <a:pt x="537" y="581"/>
                  </a:cubicBezTo>
                  <a:cubicBezTo>
                    <a:pt x="544" y="535"/>
                    <a:pt x="547" y="488"/>
                    <a:pt x="549" y="441"/>
                  </a:cubicBezTo>
                  <a:lnTo>
                    <a:pt x="549" y="441"/>
                  </a:lnTo>
                  <a:cubicBezTo>
                    <a:pt x="597" y="521"/>
                    <a:pt x="653" y="595"/>
                    <a:pt x="715" y="664"/>
                  </a:cubicBezTo>
                  <a:cubicBezTo>
                    <a:pt x="825" y="779"/>
                    <a:pt x="951" y="895"/>
                    <a:pt x="1131" y="927"/>
                  </a:cubicBezTo>
                  <a:cubicBezTo>
                    <a:pt x="1135" y="927"/>
                    <a:pt x="1138" y="928"/>
                    <a:pt x="1142" y="928"/>
                  </a:cubicBezTo>
                  <a:cubicBezTo>
                    <a:pt x="1166" y="928"/>
                    <a:pt x="1188" y="910"/>
                    <a:pt x="1193" y="885"/>
                  </a:cubicBezTo>
                  <a:lnTo>
                    <a:pt x="1193" y="883"/>
                  </a:lnTo>
                  <a:cubicBezTo>
                    <a:pt x="1219" y="756"/>
                    <a:pt x="1176" y="650"/>
                    <a:pt x="1145" y="551"/>
                  </a:cubicBezTo>
                  <a:cubicBezTo>
                    <a:pt x="1136" y="524"/>
                    <a:pt x="1126" y="498"/>
                    <a:pt x="1116" y="473"/>
                  </a:cubicBezTo>
                  <a:lnTo>
                    <a:pt x="1116" y="473"/>
                  </a:lnTo>
                  <a:cubicBezTo>
                    <a:pt x="1187" y="530"/>
                    <a:pt x="1265" y="576"/>
                    <a:pt x="1348" y="614"/>
                  </a:cubicBezTo>
                  <a:cubicBezTo>
                    <a:pt x="1446" y="654"/>
                    <a:pt x="1555" y="685"/>
                    <a:pt x="1666" y="685"/>
                  </a:cubicBezTo>
                  <a:cubicBezTo>
                    <a:pt x="1726" y="685"/>
                    <a:pt x="1786" y="676"/>
                    <a:pt x="1845" y="654"/>
                  </a:cubicBezTo>
                  <a:cubicBezTo>
                    <a:pt x="1861" y="649"/>
                    <a:pt x="1872" y="628"/>
                    <a:pt x="1866" y="610"/>
                  </a:cubicBezTo>
                  <a:cubicBezTo>
                    <a:pt x="1866" y="609"/>
                    <a:pt x="1863" y="604"/>
                    <a:pt x="1863" y="603"/>
                  </a:cubicBezTo>
                  <a:cubicBezTo>
                    <a:pt x="1699" y="340"/>
                    <a:pt x="1421" y="222"/>
                    <a:pt x="1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8"/>
            <p:cNvSpPr/>
            <p:nvPr/>
          </p:nvSpPr>
          <p:spPr>
            <a:xfrm>
              <a:off x="5776826" y="2712173"/>
              <a:ext cx="11867" cy="14622"/>
            </a:xfrm>
            <a:custGeom>
              <a:rect b="b" l="l" r="r" t="t"/>
              <a:pathLst>
                <a:path extrusionOk="0" h="812" w="659">
                  <a:moveTo>
                    <a:pt x="1" y="0"/>
                  </a:moveTo>
                  <a:cubicBezTo>
                    <a:pt x="12" y="150"/>
                    <a:pt x="79" y="289"/>
                    <a:pt x="143" y="423"/>
                  </a:cubicBezTo>
                  <a:cubicBezTo>
                    <a:pt x="214" y="556"/>
                    <a:pt x="284" y="687"/>
                    <a:pt x="433" y="786"/>
                  </a:cubicBezTo>
                  <a:cubicBezTo>
                    <a:pt x="456" y="799"/>
                    <a:pt x="487" y="812"/>
                    <a:pt x="521" y="812"/>
                  </a:cubicBezTo>
                  <a:cubicBezTo>
                    <a:pt x="545" y="812"/>
                    <a:pt x="571" y="805"/>
                    <a:pt x="598" y="789"/>
                  </a:cubicBezTo>
                  <a:cubicBezTo>
                    <a:pt x="614" y="777"/>
                    <a:pt x="607" y="783"/>
                    <a:pt x="629" y="762"/>
                  </a:cubicBezTo>
                  <a:cubicBezTo>
                    <a:pt x="643" y="744"/>
                    <a:pt x="648" y="727"/>
                    <a:pt x="651" y="715"/>
                  </a:cubicBezTo>
                  <a:cubicBezTo>
                    <a:pt x="656" y="689"/>
                    <a:pt x="658" y="667"/>
                    <a:pt x="656" y="646"/>
                  </a:cubicBezTo>
                  <a:cubicBezTo>
                    <a:pt x="652" y="564"/>
                    <a:pt x="637" y="493"/>
                    <a:pt x="617" y="421"/>
                  </a:cubicBezTo>
                  <a:cubicBezTo>
                    <a:pt x="578" y="275"/>
                    <a:pt x="529" y="136"/>
                    <a:pt x="466" y="0"/>
                  </a:cubicBezTo>
                  <a:lnTo>
                    <a:pt x="466" y="0"/>
                  </a:lnTo>
                  <a:cubicBezTo>
                    <a:pt x="483" y="147"/>
                    <a:pt x="511" y="292"/>
                    <a:pt x="530" y="437"/>
                  </a:cubicBezTo>
                  <a:cubicBezTo>
                    <a:pt x="537" y="508"/>
                    <a:pt x="548" y="581"/>
                    <a:pt x="547" y="646"/>
                  </a:cubicBezTo>
                  <a:cubicBezTo>
                    <a:pt x="545" y="662"/>
                    <a:pt x="545" y="679"/>
                    <a:pt x="543" y="687"/>
                  </a:cubicBezTo>
                  <a:cubicBezTo>
                    <a:pt x="541" y="690"/>
                    <a:pt x="541" y="691"/>
                    <a:pt x="541" y="691"/>
                  </a:cubicBezTo>
                  <a:lnTo>
                    <a:pt x="541" y="691"/>
                  </a:lnTo>
                  <a:cubicBezTo>
                    <a:pt x="541" y="692"/>
                    <a:pt x="538" y="693"/>
                    <a:pt x="531" y="700"/>
                  </a:cubicBezTo>
                  <a:cubicBezTo>
                    <a:pt x="531" y="698"/>
                    <a:pt x="510" y="703"/>
                    <a:pt x="487" y="687"/>
                  </a:cubicBezTo>
                  <a:cubicBezTo>
                    <a:pt x="386" y="626"/>
                    <a:pt x="299" y="495"/>
                    <a:pt x="218" y="380"/>
                  </a:cubicBezTo>
                  <a:cubicBezTo>
                    <a:pt x="140" y="258"/>
                    <a:pt x="58" y="13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8"/>
            <p:cNvSpPr/>
            <p:nvPr/>
          </p:nvSpPr>
          <p:spPr>
            <a:xfrm>
              <a:off x="5731861" y="2722888"/>
              <a:ext cx="33134" cy="19412"/>
            </a:xfrm>
            <a:custGeom>
              <a:rect b="b" l="l" r="r" t="t"/>
              <a:pathLst>
                <a:path extrusionOk="0" h="1078" w="1840">
                  <a:moveTo>
                    <a:pt x="271" y="1"/>
                  </a:moveTo>
                  <a:cubicBezTo>
                    <a:pt x="230" y="134"/>
                    <a:pt x="172" y="258"/>
                    <a:pt x="118" y="384"/>
                  </a:cubicBezTo>
                  <a:cubicBezTo>
                    <a:pt x="65" y="514"/>
                    <a:pt x="12" y="645"/>
                    <a:pt x="1" y="791"/>
                  </a:cubicBezTo>
                  <a:cubicBezTo>
                    <a:pt x="0" y="808"/>
                    <a:pt x="13" y="824"/>
                    <a:pt x="30" y="826"/>
                  </a:cubicBezTo>
                  <a:lnTo>
                    <a:pt x="33" y="826"/>
                  </a:lnTo>
                  <a:cubicBezTo>
                    <a:pt x="188" y="824"/>
                    <a:pt x="327" y="758"/>
                    <a:pt x="450" y="675"/>
                  </a:cubicBezTo>
                  <a:cubicBezTo>
                    <a:pt x="514" y="628"/>
                    <a:pt x="576" y="573"/>
                    <a:pt x="625" y="507"/>
                  </a:cubicBezTo>
                  <a:lnTo>
                    <a:pt x="625" y="507"/>
                  </a:lnTo>
                  <a:cubicBezTo>
                    <a:pt x="639" y="685"/>
                    <a:pt x="676" y="862"/>
                    <a:pt x="744" y="1032"/>
                  </a:cubicBezTo>
                  <a:cubicBezTo>
                    <a:pt x="753" y="1055"/>
                    <a:pt x="773" y="1068"/>
                    <a:pt x="795" y="1068"/>
                  </a:cubicBezTo>
                  <a:cubicBezTo>
                    <a:pt x="801" y="1068"/>
                    <a:pt x="808" y="1067"/>
                    <a:pt x="815" y="1064"/>
                  </a:cubicBezTo>
                  <a:cubicBezTo>
                    <a:pt x="824" y="1060"/>
                    <a:pt x="829" y="1056"/>
                    <a:pt x="835" y="1052"/>
                  </a:cubicBezTo>
                  <a:cubicBezTo>
                    <a:pt x="890" y="996"/>
                    <a:pt x="921" y="938"/>
                    <a:pt x="950" y="878"/>
                  </a:cubicBezTo>
                  <a:cubicBezTo>
                    <a:pt x="978" y="819"/>
                    <a:pt x="1001" y="759"/>
                    <a:pt x="1021" y="698"/>
                  </a:cubicBezTo>
                  <a:cubicBezTo>
                    <a:pt x="1042" y="632"/>
                    <a:pt x="1062" y="566"/>
                    <a:pt x="1077" y="498"/>
                  </a:cubicBezTo>
                  <a:lnTo>
                    <a:pt x="1077" y="498"/>
                  </a:lnTo>
                  <a:cubicBezTo>
                    <a:pt x="1134" y="618"/>
                    <a:pt x="1201" y="734"/>
                    <a:pt x="1287" y="838"/>
                  </a:cubicBezTo>
                  <a:cubicBezTo>
                    <a:pt x="1350" y="913"/>
                    <a:pt x="1423" y="983"/>
                    <a:pt x="1515" y="1030"/>
                  </a:cubicBezTo>
                  <a:cubicBezTo>
                    <a:pt x="1574" y="1061"/>
                    <a:pt x="1642" y="1078"/>
                    <a:pt x="1710" y="1078"/>
                  </a:cubicBezTo>
                  <a:cubicBezTo>
                    <a:pt x="1745" y="1078"/>
                    <a:pt x="1781" y="1073"/>
                    <a:pt x="1814" y="1063"/>
                  </a:cubicBezTo>
                  <a:lnTo>
                    <a:pt x="1817" y="1063"/>
                  </a:lnTo>
                  <a:cubicBezTo>
                    <a:pt x="1831" y="1058"/>
                    <a:pt x="1840" y="1045"/>
                    <a:pt x="1838" y="1030"/>
                  </a:cubicBezTo>
                  <a:cubicBezTo>
                    <a:pt x="1825" y="889"/>
                    <a:pt x="1750" y="774"/>
                    <a:pt x="1688" y="663"/>
                  </a:cubicBezTo>
                  <a:cubicBezTo>
                    <a:pt x="1621" y="555"/>
                    <a:pt x="1561" y="438"/>
                    <a:pt x="1557" y="306"/>
                  </a:cubicBezTo>
                  <a:lnTo>
                    <a:pt x="1557" y="306"/>
                  </a:lnTo>
                  <a:cubicBezTo>
                    <a:pt x="1544" y="438"/>
                    <a:pt x="1597" y="566"/>
                    <a:pt x="1654" y="681"/>
                  </a:cubicBezTo>
                  <a:cubicBezTo>
                    <a:pt x="1705" y="788"/>
                    <a:pt x="1758" y="896"/>
                    <a:pt x="1771" y="1007"/>
                  </a:cubicBezTo>
                  <a:lnTo>
                    <a:pt x="1771" y="1007"/>
                  </a:lnTo>
                  <a:cubicBezTo>
                    <a:pt x="1754" y="1010"/>
                    <a:pt x="1737" y="1011"/>
                    <a:pt x="1720" y="1011"/>
                  </a:cubicBezTo>
                  <a:cubicBezTo>
                    <a:pt x="1661" y="1011"/>
                    <a:pt x="1603" y="995"/>
                    <a:pt x="1550" y="965"/>
                  </a:cubicBezTo>
                  <a:cubicBezTo>
                    <a:pt x="1474" y="920"/>
                    <a:pt x="1411" y="856"/>
                    <a:pt x="1357" y="785"/>
                  </a:cubicBezTo>
                  <a:cubicBezTo>
                    <a:pt x="1250" y="639"/>
                    <a:pt x="1168" y="470"/>
                    <a:pt x="1102" y="299"/>
                  </a:cubicBezTo>
                  <a:cubicBezTo>
                    <a:pt x="1095" y="278"/>
                    <a:pt x="1076" y="266"/>
                    <a:pt x="1055" y="266"/>
                  </a:cubicBezTo>
                  <a:cubicBezTo>
                    <a:pt x="1048" y="266"/>
                    <a:pt x="1042" y="267"/>
                    <a:pt x="1035" y="270"/>
                  </a:cubicBezTo>
                  <a:cubicBezTo>
                    <a:pt x="1016" y="277"/>
                    <a:pt x="1005" y="294"/>
                    <a:pt x="1001" y="313"/>
                  </a:cubicBezTo>
                  <a:lnTo>
                    <a:pt x="1001" y="316"/>
                  </a:lnTo>
                  <a:cubicBezTo>
                    <a:pt x="991" y="431"/>
                    <a:pt x="958" y="552"/>
                    <a:pt x="917" y="667"/>
                  </a:cubicBezTo>
                  <a:cubicBezTo>
                    <a:pt x="896" y="723"/>
                    <a:pt x="873" y="780"/>
                    <a:pt x="847" y="833"/>
                  </a:cubicBezTo>
                  <a:cubicBezTo>
                    <a:pt x="836" y="855"/>
                    <a:pt x="824" y="877"/>
                    <a:pt x="812" y="898"/>
                  </a:cubicBezTo>
                  <a:lnTo>
                    <a:pt x="812" y="898"/>
                  </a:lnTo>
                  <a:cubicBezTo>
                    <a:pt x="747" y="711"/>
                    <a:pt x="720" y="507"/>
                    <a:pt x="716" y="306"/>
                  </a:cubicBezTo>
                  <a:cubicBezTo>
                    <a:pt x="716" y="278"/>
                    <a:pt x="693" y="256"/>
                    <a:pt x="666" y="256"/>
                  </a:cubicBezTo>
                  <a:cubicBezTo>
                    <a:pt x="643" y="258"/>
                    <a:pt x="622" y="273"/>
                    <a:pt x="617" y="295"/>
                  </a:cubicBezTo>
                  <a:cubicBezTo>
                    <a:pt x="592" y="416"/>
                    <a:pt x="500" y="523"/>
                    <a:pt x="397" y="606"/>
                  </a:cubicBezTo>
                  <a:cubicBezTo>
                    <a:pt x="302" y="679"/>
                    <a:pt x="188" y="740"/>
                    <a:pt x="69" y="757"/>
                  </a:cubicBezTo>
                  <a:lnTo>
                    <a:pt x="69" y="757"/>
                  </a:lnTo>
                  <a:cubicBezTo>
                    <a:pt x="90" y="504"/>
                    <a:pt x="221" y="259"/>
                    <a:pt x="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8"/>
            <p:cNvSpPr/>
            <p:nvPr/>
          </p:nvSpPr>
          <p:spPr>
            <a:xfrm>
              <a:off x="5705678" y="2719430"/>
              <a:ext cx="15576" cy="15090"/>
            </a:xfrm>
            <a:custGeom>
              <a:rect b="b" l="l" r="r" t="t"/>
              <a:pathLst>
                <a:path extrusionOk="0" h="838" w="865">
                  <a:moveTo>
                    <a:pt x="181" y="0"/>
                  </a:moveTo>
                  <a:cubicBezTo>
                    <a:pt x="129" y="124"/>
                    <a:pt x="88" y="251"/>
                    <a:pt x="58" y="381"/>
                  </a:cubicBezTo>
                  <a:cubicBezTo>
                    <a:pt x="27" y="513"/>
                    <a:pt x="1" y="645"/>
                    <a:pt x="17" y="791"/>
                  </a:cubicBezTo>
                  <a:cubicBezTo>
                    <a:pt x="19" y="818"/>
                    <a:pt x="42" y="838"/>
                    <a:pt x="68" y="838"/>
                  </a:cubicBezTo>
                  <a:cubicBezTo>
                    <a:pt x="69" y="838"/>
                    <a:pt x="71" y="838"/>
                    <a:pt x="72" y="838"/>
                  </a:cubicBezTo>
                  <a:lnTo>
                    <a:pt x="76" y="838"/>
                  </a:lnTo>
                  <a:cubicBezTo>
                    <a:pt x="258" y="831"/>
                    <a:pt x="428" y="748"/>
                    <a:pt x="563" y="636"/>
                  </a:cubicBezTo>
                  <a:cubicBezTo>
                    <a:pt x="696" y="516"/>
                    <a:pt x="800" y="374"/>
                    <a:pt x="864" y="216"/>
                  </a:cubicBezTo>
                  <a:lnTo>
                    <a:pt x="864" y="216"/>
                  </a:lnTo>
                  <a:cubicBezTo>
                    <a:pt x="754" y="346"/>
                    <a:pt x="640" y="467"/>
                    <a:pt x="504" y="557"/>
                  </a:cubicBezTo>
                  <a:cubicBezTo>
                    <a:pt x="387" y="640"/>
                    <a:pt x="258" y="699"/>
                    <a:pt x="121" y="720"/>
                  </a:cubicBezTo>
                  <a:lnTo>
                    <a:pt x="121" y="720"/>
                  </a:lnTo>
                  <a:cubicBezTo>
                    <a:pt x="114" y="616"/>
                    <a:pt x="126" y="505"/>
                    <a:pt x="136" y="394"/>
                  </a:cubicBezTo>
                  <a:cubicBezTo>
                    <a:pt x="152" y="264"/>
                    <a:pt x="170" y="133"/>
                    <a:pt x="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8"/>
            <p:cNvSpPr/>
            <p:nvPr/>
          </p:nvSpPr>
          <p:spPr>
            <a:xfrm>
              <a:off x="5687653" y="2707690"/>
              <a:ext cx="10264" cy="9274"/>
            </a:xfrm>
            <a:custGeom>
              <a:rect b="b" l="l" r="r" t="t"/>
              <a:pathLst>
                <a:path extrusionOk="0" h="515" w="570">
                  <a:moveTo>
                    <a:pt x="302" y="0"/>
                  </a:moveTo>
                  <a:lnTo>
                    <a:pt x="302" y="0"/>
                  </a:lnTo>
                  <a:cubicBezTo>
                    <a:pt x="241" y="69"/>
                    <a:pt x="175" y="125"/>
                    <a:pt x="113" y="193"/>
                  </a:cubicBezTo>
                  <a:cubicBezTo>
                    <a:pt x="80" y="227"/>
                    <a:pt x="52" y="263"/>
                    <a:pt x="26" y="310"/>
                  </a:cubicBezTo>
                  <a:cubicBezTo>
                    <a:pt x="15" y="333"/>
                    <a:pt x="2" y="360"/>
                    <a:pt x="3" y="401"/>
                  </a:cubicBezTo>
                  <a:cubicBezTo>
                    <a:pt x="1" y="444"/>
                    <a:pt x="45" y="490"/>
                    <a:pt x="76" y="500"/>
                  </a:cubicBezTo>
                  <a:cubicBezTo>
                    <a:pt x="106" y="510"/>
                    <a:pt x="135" y="514"/>
                    <a:pt x="162" y="514"/>
                  </a:cubicBezTo>
                  <a:cubicBezTo>
                    <a:pt x="247" y="514"/>
                    <a:pt x="316" y="473"/>
                    <a:pt x="376" y="437"/>
                  </a:cubicBezTo>
                  <a:cubicBezTo>
                    <a:pt x="453" y="385"/>
                    <a:pt x="523" y="320"/>
                    <a:pt x="570" y="239"/>
                  </a:cubicBezTo>
                  <a:lnTo>
                    <a:pt x="570" y="239"/>
                  </a:lnTo>
                  <a:cubicBezTo>
                    <a:pt x="490" y="286"/>
                    <a:pt x="413" y="327"/>
                    <a:pt x="335" y="360"/>
                  </a:cubicBezTo>
                  <a:cubicBezTo>
                    <a:pt x="277" y="382"/>
                    <a:pt x="215" y="403"/>
                    <a:pt x="166" y="403"/>
                  </a:cubicBezTo>
                  <a:cubicBezTo>
                    <a:pt x="149" y="403"/>
                    <a:pt x="133" y="400"/>
                    <a:pt x="120" y="394"/>
                  </a:cubicBezTo>
                  <a:cubicBezTo>
                    <a:pt x="117" y="392"/>
                    <a:pt x="115" y="392"/>
                    <a:pt x="114" y="392"/>
                  </a:cubicBezTo>
                  <a:cubicBezTo>
                    <a:pt x="113" y="392"/>
                    <a:pt x="115" y="394"/>
                    <a:pt x="114" y="394"/>
                  </a:cubicBezTo>
                  <a:cubicBezTo>
                    <a:pt x="114" y="394"/>
                    <a:pt x="114" y="394"/>
                    <a:pt x="114" y="394"/>
                  </a:cubicBezTo>
                  <a:cubicBezTo>
                    <a:pt x="113" y="389"/>
                    <a:pt x="116" y="372"/>
                    <a:pt x="125" y="355"/>
                  </a:cubicBezTo>
                  <a:cubicBezTo>
                    <a:pt x="137" y="320"/>
                    <a:pt x="162" y="284"/>
                    <a:pt x="183" y="246"/>
                  </a:cubicBezTo>
                  <a:cubicBezTo>
                    <a:pt x="226" y="170"/>
                    <a:pt x="282" y="93"/>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8"/>
            <p:cNvSpPr/>
            <p:nvPr/>
          </p:nvSpPr>
          <p:spPr>
            <a:xfrm>
              <a:off x="5713061" y="2589182"/>
              <a:ext cx="13506" cy="7437"/>
            </a:xfrm>
            <a:custGeom>
              <a:rect b="b" l="l" r="r" t="t"/>
              <a:pathLst>
                <a:path extrusionOk="0" h="413" w="750">
                  <a:moveTo>
                    <a:pt x="592" y="1"/>
                  </a:moveTo>
                  <a:lnTo>
                    <a:pt x="592" y="1"/>
                  </a:lnTo>
                  <a:cubicBezTo>
                    <a:pt x="499" y="50"/>
                    <a:pt x="410" y="98"/>
                    <a:pt x="317" y="142"/>
                  </a:cubicBezTo>
                  <a:cubicBezTo>
                    <a:pt x="225" y="183"/>
                    <a:pt x="134" y="223"/>
                    <a:pt x="41" y="252"/>
                  </a:cubicBezTo>
                  <a:cubicBezTo>
                    <a:pt x="17" y="259"/>
                    <a:pt x="2" y="279"/>
                    <a:pt x="1" y="302"/>
                  </a:cubicBezTo>
                  <a:lnTo>
                    <a:pt x="1" y="305"/>
                  </a:lnTo>
                  <a:lnTo>
                    <a:pt x="1" y="326"/>
                  </a:lnTo>
                  <a:cubicBezTo>
                    <a:pt x="1" y="353"/>
                    <a:pt x="20" y="376"/>
                    <a:pt x="45" y="382"/>
                  </a:cubicBezTo>
                  <a:cubicBezTo>
                    <a:pt x="138" y="402"/>
                    <a:pt x="230" y="413"/>
                    <a:pt x="324" y="413"/>
                  </a:cubicBezTo>
                  <a:cubicBezTo>
                    <a:pt x="351" y="413"/>
                    <a:pt x="378" y="412"/>
                    <a:pt x="405" y="410"/>
                  </a:cubicBezTo>
                  <a:cubicBezTo>
                    <a:pt x="525" y="399"/>
                    <a:pt x="650" y="377"/>
                    <a:pt x="750" y="305"/>
                  </a:cubicBezTo>
                  <a:lnTo>
                    <a:pt x="750" y="305"/>
                  </a:lnTo>
                  <a:cubicBezTo>
                    <a:pt x="680" y="319"/>
                    <a:pt x="611" y="325"/>
                    <a:pt x="543" y="325"/>
                  </a:cubicBezTo>
                  <a:cubicBezTo>
                    <a:pt x="497" y="325"/>
                    <a:pt x="452" y="322"/>
                    <a:pt x="407" y="319"/>
                  </a:cubicBezTo>
                  <a:cubicBezTo>
                    <a:pt x="344" y="313"/>
                    <a:pt x="282" y="306"/>
                    <a:pt x="220" y="297"/>
                  </a:cubicBezTo>
                  <a:lnTo>
                    <a:pt x="220" y="297"/>
                  </a:lnTo>
                  <a:cubicBezTo>
                    <a:pt x="269" y="273"/>
                    <a:pt x="316" y="245"/>
                    <a:pt x="360" y="212"/>
                  </a:cubicBezTo>
                  <a:cubicBezTo>
                    <a:pt x="448" y="153"/>
                    <a:pt x="528" y="83"/>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8"/>
            <p:cNvSpPr/>
            <p:nvPr/>
          </p:nvSpPr>
          <p:spPr>
            <a:xfrm>
              <a:off x="5834576" y="2656836"/>
              <a:ext cx="17197" cy="10552"/>
            </a:xfrm>
            <a:custGeom>
              <a:rect b="b" l="l" r="r" t="t"/>
              <a:pathLst>
                <a:path extrusionOk="0" h="586" w="955">
                  <a:moveTo>
                    <a:pt x="357" y="1"/>
                  </a:moveTo>
                  <a:lnTo>
                    <a:pt x="357" y="1"/>
                  </a:lnTo>
                  <a:cubicBezTo>
                    <a:pt x="415" y="102"/>
                    <a:pt x="506" y="184"/>
                    <a:pt x="598" y="254"/>
                  </a:cubicBezTo>
                  <a:cubicBezTo>
                    <a:pt x="668" y="311"/>
                    <a:pt x="740" y="363"/>
                    <a:pt x="801" y="421"/>
                  </a:cubicBezTo>
                  <a:lnTo>
                    <a:pt x="801" y="421"/>
                  </a:lnTo>
                  <a:cubicBezTo>
                    <a:pt x="718" y="459"/>
                    <a:pt x="624" y="476"/>
                    <a:pt x="530" y="476"/>
                  </a:cubicBezTo>
                  <a:cubicBezTo>
                    <a:pt x="494" y="476"/>
                    <a:pt x="459" y="474"/>
                    <a:pt x="423" y="469"/>
                  </a:cubicBezTo>
                  <a:cubicBezTo>
                    <a:pt x="268" y="449"/>
                    <a:pt x="119" y="380"/>
                    <a:pt x="0" y="262"/>
                  </a:cubicBezTo>
                  <a:lnTo>
                    <a:pt x="0" y="262"/>
                  </a:lnTo>
                  <a:cubicBezTo>
                    <a:pt x="75" y="416"/>
                    <a:pt x="234" y="522"/>
                    <a:pt x="403" y="566"/>
                  </a:cubicBezTo>
                  <a:cubicBezTo>
                    <a:pt x="457" y="579"/>
                    <a:pt x="514" y="586"/>
                    <a:pt x="570" y="586"/>
                  </a:cubicBezTo>
                  <a:cubicBezTo>
                    <a:pt x="693" y="586"/>
                    <a:pt x="817" y="554"/>
                    <a:pt x="922" y="481"/>
                  </a:cubicBezTo>
                  <a:lnTo>
                    <a:pt x="923" y="481"/>
                  </a:lnTo>
                  <a:cubicBezTo>
                    <a:pt x="949" y="463"/>
                    <a:pt x="955" y="430"/>
                    <a:pt x="938" y="405"/>
                  </a:cubicBezTo>
                  <a:lnTo>
                    <a:pt x="932" y="399"/>
                  </a:lnTo>
                  <a:cubicBezTo>
                    <a:pt x="846" y="309"/>
                    <a:pt x="741" y="247"/>
                    <a:pt x="642" y="194"/>
                  </a:cubicBezTo>
                  <a:cubicBezTo>
                    <a:pt x="541" y="134"/>
                    <a:pt x="444" y="79"/>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8"/>
            <p:cNvSpPr/>
            <p:nvPr/>
          </p:nvSpPr>
          <p:spPr>
            <a:xfrm>
              <a:off x="5460164" y="2476599"/>
              <a:ext cx="287940" cy="374556"/>
            </a:xfrm>
            <a:custGeom>
              <a:rect b="b" l="l" r="r" t="t"/>
              <a:pathLst>
                <a:path extrusionOk="0" h="20800" w="15990">
                  <a:moveTo>
                    <a:pt x="7538" y="0"/>
                  </a:moveTo>
                  <a:cubicBezTo>
                    <a:pt x="7500" y="0"/>
                    <a:pt x="7457" y="12"/>
                    <a:pt x="7412" y="39"/>
                  </a:cubicBezTo>
                  <a:cubicBezTo>
                    <a:pt x="7240" y="142"/>
                    <a:pt x="7287" y="367"/>
                    <a:pt x="7303" y="573"/>
                  </a:cubicBezTo>
                  <a:cubicBezTo>
                    <a:pt x="7365" y="1039"/>
                    <a:pt x="7459" y="1486"/>
                    <a:pt x="7555" y="1952"/>
                  </a:cubicBezTo>
                  <a:cubicBezTo>
                    <a:pt x="7601" y="2142"/>
                    <a:pt x="7633" y="2349"/>
                    <a:pt x="7680" y="2537"/>
                  </a:cubicBezTo>
                  <a:cubicBezTo>
                    <a:pt x="7208" y="2504"/>
                    <a:pt x="6910" y="1830"/>
                    <a:pt x="6548" y="1641"/>
                  </a:cubicBezTo>
                  <a:lnTo>
                    <a:pt x="6548" y="1641"/>
                  </a:lnTo>
                  <a:cubicBezTo>
                    <a:pt x="6423" y="2140"/>
                    <a:pt x="6848" y="2537"/>
                    <a:pt x="7067" y="2916"/>
                  </a:cubicBezTo>
                  <a:cubicBezTo>
                    <a:pt x="7051" y="2916"/>
                    <a:pt x="7034" y="2917"/>
                    <a:pt x="7018" y="2917"/>
                  </a:cubicBezTo>
                  <a:cubicBezTo>
                    <a:pt x="6715" y="2917"/>
                    <a:pt x="6362" y="2772"/>
                    <a:pt x="6108" y="2640"/>
                  </a:cubicBezTo>
                  <a:lnTo>
                    <a:pt x="6108" y="2640"/>
                  </a:lnTo>
                  <a:cubicBezTo>
                    <a:pt x="6045" y="3036"/>
                    <a:pt x="6594" y="3364"/>
                    <a:pt x="6831" y="3536"/>
                  </a:cubicBezTo>
                  <a:cubicBezTo>
                    <a:pt x="6564" y="3691"/>
                    <a:pt x="6281" y="3761"/>
                    <a:pt x="5999" y="3863"/>
                  </a:cubicBezTo>
                  <a:cubicBezTo>
                    <a:pt x="6126" y="4046"/>
                    <a:pt x="6397" y="4097"/>
                    <a:pt x="6680" y="4097"/>
                  </a:cubicBezTo>
                  <a:cubicBezTo>
                    <a:pt x="6702" y="4097"/>
                    <a:pt x="6724" y="4097"/>
                    <a:pt x="6746" y="4097"/>
                  </a:cubicBezTo>
                  <a:lnTo>
                    <a:pt x="6746" y="4097"/>
                  </a:lnTo>
                  <a:cubicBezTo>
                    <a:pt x="6639" y="5072"/>
                    <a:pt x="5326" y="5519"/>
                    <a:pt x="4585" y="5553"/>
                  </a:cubicBezTo>
                  <a:cubicBezTo>
                    <a:pt x="4533" y="5876"/>
                    <a:pt x="4852" y="5974"/>
                    <a:pt x="5189" y="5974"/>
                  </a:cubicBezTo>
                  <a:cubicBezTo>
                    <a:pt x="5464" y="5974"/>
                    <a:pt x="5752" y="5908"/>
                    <a:pt x="5857" y="5846"/>
                  </a:cubicBezTo>
                  <a:lnTo>
                    <a:pt x="5857" y="5846"/>
                  </a:lnTo>
                  <a:cubicBezTo>
                    <a:pt x="5716" y="6070"/>
                    <a:pt x="5371" y="6310"/>
                    <a:pt x="5260" y="6518"/>
                  </a:cubicBezTo>
                  <a:cubicBezTo>
                    <a:pt x="5343" y="6553"/>
                    <a:pt x="5432" y="6569"/>
                    <a:pt x="5523" y="6569"/>
                  </a:cubicBezTo>
                  <a:cubicBezTo>
                    <a:pt x="5663" y="6569"/>
                    <a:pt x="5809" y="6532"/>
                    <a:pt x="5945" y="6473"/>
                  </a:cubicBezTo>
                  <a:lnTo>
                    <a:pt x="5945" y="6473"/>
                  </a:lnTo>
                  <a:cubicBezTo>
                    <a:pt x="5855" y="6748"/>
                    <a:pt x="5721" y="7005"/>
                    <a:pt x="5528" y="7207"/>
                  </a:cubicBezTo>
                  <a:cubicBezTo>
                    <a:pt x="5204" y="7539"/>
                    <a:pt x="4910" y="7627"/>
                    <a:pt x="4569" y="7627"/>
                  </a:cubicBezTo>
                  <a:cubicBezTo>
                    <a:pt x="4413" y="7627"/>
                    <a:pt x="4248" y="7609"/>
                    <a:pt x="4065" y="7587"/>
                  </a:cubicBezTo>
                  <a:lnTo>
                    <a:pt x="4065" y="7587"/>
                  </a:lnTo>
                  <a:cubicBezTo>
                    <a:pt x="4333" y="7915"/>
                    <a:pt x="4600" y="8068"/>
                    <a:pt x="4976" y="8156"/>
                  </a:cubicBezTo>
                  <a:cubicBezTo>
                    <a:pt x="4725" y="8569"/>
                    <a:pt x="3924" y="8483"/>
                    <a:pt x="3531" y="8552"/>
                  </a:cubicBezTo>
                  <a:cubicBezTo>
                    <a:pt x="3589" y="8857"/>
                    <a:pt x="4203" y="9003"/>
                    <a:pt x="4640" y="9003"/>
                  </a:cubicBezTo>
                  <a:cubicBezTo>
                    <a:pt x="4796" y="9003"/>
                    <a:pt x="4930" y="8984"/>
                    <a:pt x="5008" y="8948"/>
                  </a:cubicBezTo>
                  <a:lnTo>
                    <a:pt x="5008" y="8948"/>
                  </a:lnTo>
                  <a:cubicBezTo>
                    <a:pt x="4724" y="9155"/>
                    <a:pt x="4269" y="9328"/>
                    <a:pt x="3908" y="9328"/>
                  </a:cubicBezTo>
                  <a:cubicBezTo>
                    <a:pt x="3896" y="9609"/>
                    <a:pt x="4356" y="9754"/>
                    <a:pt x="4675" y="9823"/>
                  </a:cubicBezTo>
                  <a:cubicBezTo>
                    <a:pt x="4211" y="10325"/>
                    <a:pt x="3591" y="10608"/>
                    <a:pt x="2933" y="10608"/>
                  </a:cubicBezTo>
                  <a:cubicBezTo>
                    <a:pt x="2715" y="10608"/>
                    <a:pt x="2492" y="10577"/>
                    <a:pt x="2270" y="10512"/>
                  </a:cubicBezTo>
                  <a:lnTo>
                    <a:pt x="2270" y="10512"/>
                  </a:lnTo>
                  <a:cubicBezTo>
                    <a:pt x="2400" y="10881"/>
                    <a:pt x="2867" y="10975"/>
                    <a:pt x="3219" y="10975"/>
                  </a:cubicBezTo>
                  <a:cubicBezTo>
                    <a:pt x="3261" y="10975"/>
                    <a:pt x="3301" y="10974"/>
                    <a:pt x="3339" y="10971"/>
                  </a:cubicBezTo>
                  <a:lnTo>
                    <a:pt x="3339" y="10971"/>
                  </a:lnTo>
                  <a:cubicBezTo>
                    <a:pt x="3177" y="11301"/>
                    <a:pt x="2228" y="11802"/>
                    <a:pt x="1855" y="11802"/>
                  </a:cubicBezTo>
                  <a:cubicBezTo>
                    <a:pt x="1839" y="11802"/>
                    <a:pt x="1823" y="11801"/>
                    <a:pt x="1810" y="11799"/>
                  </a:cubicBezTo>
                  <a:lnTo>
                    <a:pt x="1810" y="11799"/>
                  </a:lnTo>
                  <a:cubicBezTo>
                    <a:pt x="2019" y="11981"/>
                    <a:pt x="2257" y="12041"/>
                    <a:pt x="2499" y="12041"/>
                  </a:cubicBezTo>
                  <a:cubicBezTo>
                    <a:pt x="2719" y="12041"/>
                    <a:pt x="2942" y="11992"/>
                    <a:pt x="3151" y="11937"/>
                  </a:cubicBezTo>
                  <a:lnTo>
                    <a:pt x="3151" y="11937"/>
                  </a:lnTo>
                  <a:cubicBezTo>
                    <a:pt x="3066" y="12052"/>
                    <a:pt x="2417" y="12259"/>
                    <a:pt x="2563" y="12465"/>
                  </a:cubicBezTo>
                  <a:cubicBezTo>
                    <a:pt x="2594" y="12505"/>
                    <a:pt x="2646" y="12521"/>
                    <a:pt x="2708" y="12521"/>
                  </a:cubicBezTo>
                  <a:cubicBezTo>
                    <a:pt x="2896" y="12521"/>
                    <a:pt x="3176" y="12374"/>
                    <a:pt x="3253" y="12305"/>
                  </a:cubicBezTo>
                  <a:lnTo>
                    <a:pt x="3253" y="12305"/>
                  </a:lnTo>
                  <a:cubicBezTo>
                    <a:pt x="3045" y="12534"/>
                    <a:pt x="2772" y="12697"/>
                    <a:pt x="2479" y="12741"/>
                  </a:cubicBezTo>
                  <a:cubicBezTo>
                    <a:pt x="2529" y="12883"/>
                    <a:pt x="2681" y="12938"/>
                    <a:pt x="2867" y="12938"/>
                  </a:cubicBezTo>
                  <a:cubicBezTo>
                    <a:pt x="3140" y="12938"/>
                    <a:pt x="3487" y="12820"/>
                    <a:pt x="3695" y="12683"/>
                  </a:cubicBezTo>
                  <a:lnTo>
                    <a:pt x="3695" y="12683"/>
                  </a:lnTo>
                  <a:cubicBezTo>
                    <a:pt x="3557" y="12808"/>
                    <a:pt x="3415" y="12959"/>
                    <a:pt x="3337" y="13109"/>
                  </a:cubicBezTo>
                  <a:cubicBezTo>
                    <a:pt x="3434" y="13160"/>
                    <a:pt x="3530" y="13181"/>
                    <a:pt x="3623" y="13181"/>
                  </a:cubicBezTo>
                  <a:cubicBezTo>
                    <a:pt x="3769" y="13181"/>
                    <a:pt x="3912" y="13130"/>
                    <a:pt x="4051" y="13059"/>
                  </a:cubicBezTo>
                  <a:lnTo>
                    <a:pt x="4051" y="13059"/>
                  </a:lnTo>
                  <a:cubicBezTo>
                    <a:pt x="3787" y="13476"/>
                    <a:pt x="3318" y="13599"/>
                    <a:pt x="2830" y="13599"/>
                  </a:cubicBezTo>
                  <a:cubicBezTo>
                    <a:pt x="2400" y="13599"/>
                    <a:pt x="1955" y="13504"/>
                    <a:pt x="1620" y="13430"/>
                  </a:cubicBezTo>
                  <a:lnTo>
                    <a:pt x="1620" y="13430"/>
                  </a:lnTo>
                  <a:cubicBezTo>
                    <a:pt x="1389" y="14098"/>
                    <a:pt x="2333" y="14143"/>
                    <a:pt x="2689" y="14281"/>
                  </a:cubicBezTo>
                  <a:cubicBezTo>
                    <a:pt x="2543" y="14487"/>
                    <a:pt x="2165" y="14510"/>
                    <a:pt x="1933" y="14533"/>
                  </a:cubicBezTo>
                  <a:cubicBezTo>
                    <a:pt x="1947" y="14783"/>
                    <a:pt x="2303" y="14845"/>
                    <a:pt x="2619" y="14845"/>
                  </a:cubicBezTo>
                  <a:cubicBezTo>
                    <a:pt x="2797" y="14845"/>
                    <a:pt x="2962" y="14825"/>
                    <a:pt x="3045" y="14809"/>
                  </a:cubicBezTo>
                  <a:lnTo>
                    <a:pt x="3045" y="14809"/>
                  </a:lnTo>
                  <a:cubicBezTo>
                    <a:pt x="2835" y="14923"/>
                    <a:pt x="2438" y="14992"/>
                    <a:pt x="2249" y="15153"/>
                  </a:cubicBezTo>
                  <a:cubicBezTo>
                    <a:pt x="1949" y="15396"/>
                    <a:pt x="2166" y="15637"/>
                    <a:pt x="2479" y="15637"/>
                  </a:cubicBezTo>
                  <a:cubicBezTo>
                    <a:pt x="2493" y="15637"/>
                    <a:pt x="2508" y="15637"/>
                    <a:pt x="2522" y="15636"/>
                  </a:cubicBezTo>
                  <a:lnTo>
                    <a:pt x="2522" y="15636"/>
                  </a:lnTo>
                  <a:cubicBezTo>
                    <a:pt x="2239" y="15843"/>
                    <a:pt x="2002" y="15886"/>
                    <a:pt x="1751" y="15886"/>
                  </a:cubicBezTo>
                  <a:cubicBezTo>
                    <a:pt x="1575" y="15886"/>
                    <a:pt x="1393" y="15865"/>
                    <a:pt x="1183" y="15865"/>
                  </a:cubicBezTo>
                  <a:cubicBezTo>
                    <a:pt x="1162" y="15865"/>
                    <a:pt x="1141" y="15865"/>
                    <a:pt x="1119" y="15866"/>
                  </a:cubicBezTo>
                  <a:cubicBezTo>
                    <a:pt x="835" y="15872"/>
                    <a:pt x="1581" y="16578"/>
                    <a:pt x="1852" y="16647"/>
                  </a:cubicBezTo>
                  <a:cubicBezTo>
                    <a:pt x="1885" y="16657"/>
                    <a:pt x="1919" y="16664"/>
                    <a:pt x="1954" y="16672"/>
                  </a:cubicBezTo>
                  <a:cubicBezTo>
                    <a:pt x="1437" y="17247"/>
                    <a:pt x="818" y="17696"/>
                    <a:pt x="29" y="17775"/>
                  </a:cubicBezTo>
                  <a:cubicBezTo>
                    <a:pt x="0" y="18205"/>
                    <a:pt x="729" y="18359"/>
                    <a:pt x="1296" y="18359"/>
                  </a:cubicBezTo>
                  <a:cubicBezTo>
                    <a:pt x="1546" y="18359"/>
                    <a:pt x="1764" y="18329"/>
                    <a:pt x="1873" y="18280"/>
                  </a:cubicBezTo>
                  <a:lnTo>
                    <a:pt x="1873" y="18280"/>
                  </a:lnTo>
                  <a:cubicBezTo>
                    <a:pt x="1663" y="18672"/>
                    <a:pt x="972" y="18924"/>
                    <a:pt x="595" y="18924"/>
                  </a:cubicBezTo>
                  <a:cubicBezTo>
                    <a:pt x="561" y="19186"/>
                    <a:pt x="769" y="19273"/>
                    <a:pt x="1044" y="19273"/>
                  </a:cubicBezTo>
                  <a:cubicBezTo>
                    <a:pt x="1445" y="19273"/>
                    <a:pt x="1987" y="19088"/>
                    <a:pt x="2124" y="18993"/>
                  </a:cubicBezTo>
                  <a:lnTo>
                    <a:pt x="2124" y="18993"/>
                  </a:lnTo>
                  <a:cubicBezTo>
                    <a:pt x="1787" y="19361"/>
                    <a:pt x="1328" y="19544"/>
                    <a:pt x="909" y="19729"/>
                  </a:cubicBezTo>
                  <a:cubicBezTo>
                    <a:pt x="1015" y="19904"/>
                    <a:pt x="1187" y="19970"/>
                    <a:pt x="1378" y="19970"/>
                  </a:cubicBezTo>
                  <a:cubicBezTo>
                    <a:pt x="1591" y="19970"/>
                    <a:pt x="1827" y="19887"/>
                    <a:pt x="2019" y="19782"/>
                  </a:cubicBezTo>
                  <a:lnTo>
                    <a:pt x="2019" y="19782"/>
                  </a:lnTo>
                  <a:cubicBezTo>
                    <a:pt x="1801" y="19957"/>
                    <a:pt x="1579" y="20196"/>
                    <a:pt x="1746" y="20303"/>
                  </a:cubicBezTo>
                  <a:cubicBezTo>
                    <a:pt x="1766" y="20318"/>
                    <a:pt x="1794" y="20325"/>
                    <a:pt x="1827" y="20325"/>
                  </a:cubicBezTo>
                  <a:cubicBezTo>
                    <a:pt x="2043" y="20325"/>
                    <a:pt x="2503" y="20041"/>
                    <a:pt x="2648" y="19981"/>
                  </a:cubicBezTo>
                  <a:lnTo>
                    <a:pt x="2648" y="19981"/>
                  </a:lnTo>
                  <a:cubicBezTo>
                    <a:pt x="2543" y="20050"/>
                    <a:pt x="2459" y="20165"/>
                    <a:pt x="2459" y="20303"/>
                  </a:cubicBezTo>
                  <a:cubicBezTo>
                    <a:pt x="2482" y="20306"/>
                    <a:pt x="2506" y="20308"/>
                    <a:pt x="2531" y="20308"/>
                  </a:cubicBezTo>
                  <a:cubicBezTo>
                    <a:pt x="2723" y="20308"/>
                    <a:pt x="2954" y="20205"/>
                    <a:pt x="3147" y="20081"/>
                  </a:cubicBezTo>
                  <a:lnTo>
                    <a:pt x="3147" y="20081"/>
                  </a:lnTo>
                  <a:cubicBezTo>
                    <a:pt x="2932" y="20256"/>
                    <a:pt x="2704" y="20485"/>
                    <a:pt x="2690" y="20694"/>
                  </a:cubicBezTo>
                  <a:cubicBezTo>
                    <a:pt x="3334" y="20576"/>
                    <a:pt x="3687" y="20319"/>
                    <a:pt x="4005" y="20079"/>
                  </a:cubicBezTo>
                  <a:lnTo>
                    <a:pt x="4005" y="20079"/>
                  </a:lnTo>
                  <a:cubicBezTo>
                    <a:pt x="3900" y="20173"/>
                    <a:pt x="3839" y="20310"/>
                    <a:pt x="3822" y="20463"/>
                  </a:cubicBezTo>
                  <a:cubicBezTo>
                    <a:pt x="3897" y="20485"/>
                    <a:pt x="3968" y="20496"/>
                    <a:pt x="4038" y="20496"/>
                  </a:cubicBezTo>
                  <a:cubicBezTo>
                    <a:pt x="4312" y="20496"/>
                    <a:pt x="4554" y="20337"/>
                    <a:pt x="4782" y="20160"/>
                  </a:cubicBezTo>
                  <a:lnTo>
                    <a:pt x="4782" y="20160"/>
                  </a:lnTo>
                  <a:cubicBezTo>
                    <a:pt x="4413" y="20454"/>
                    <a:pt x="4635" y="20595"/>
                    <a:pt x="4934" y="20595"/>
                  </a:cubicBezTo>
                  <a:cubicBezTo>
                    <a:pt x="4994" y="20595"/>
                    <a:pt x="5058" y="20590"/>
                    <a:pt x="5120" y="20578"/>
                  </a:cubicBezTo>
                  <a:cubicBezTo>
                    <a:pt x="5476" y="20532"/>
                    <a:pt x="5853" y="20348"/>
                    <a:pt x="6147" y="20118"/>
                  </a:cubicBezTo>
                  <a:lnTo>
                    <a:pt x="6147" y="20118"/>
                  </a:lnTo>
                  <a:cubicBezTo>
                    <a:pt x="6007" y="20427"/>
                    <a:pt x="6212" y="20694"/>
                    <a:pt x="6471" y="20694"/>
                  </a:cubicBezTo>
                  <a:cubicBezTo>
                    <a:pt x="6482" y="20694"/>
                    <a:pt x="6492" y="20694"/>
                    <a:pt x="6503" y="20693"/>
                  </a:cubicBezTo>
                  <a:cubicBezTo>
                    <a:pt x="6775" y="20669"/>
                    <a:pt x="7048" y="20348"/>
                    <a:pt x="7195" y="20118"/>
                  </a:cubicBezTo>
                  <a:lnTo>
                    <a:pt x="7195" y="20118"/>
                  </a:lnTo>
                  <a:cubicBezTo>
                    <a:pt x="7114" y="20405"/>
                    <a:pt x="7266" y="20694"/>
                    <a:pt x="7558" y="20694"/>
                  </a:cubicBezTo>
                  <a:cubicBezTo>
                    <a:pt x="7569" y="20694"/>
                    <a:pt x="7580" y="20694"/>
                    <a:pt x="7592" y="20693"/>
                  </a:cubicBezTo>
                  <a:cubicBezTo>
                    <a:pt x="7778" y="20679"/>
                    <a:pt x="7934" y="20529"/>
                    <a:pt x="8057" y="20356"/>
                  </a:cubicBezTo>
                  <a:cubicBezTo>
                    <a:pt x="8119" y="20477"/>
                    <a:pt x="8231" y="20564"/>
                    <a:pt x="8348" y="20564"/>
                  </a:cubicBezTo>
                  <a:cubicBezTo>
                    <a:pt x="8451" y="20564"/>
                    <a:pt x="8558" y="20496"/>
                    <a:pt x="8639" y="20326"/>
                  </a:cubicBezTo>
                  <a:cubicBezTo>
                    <a:pt x="8714" y="20476"/>
                    <a:pt x="8908" y="20627"/>
                    <a:pt x="9061" y="20627"/>
                  </a:cubicBezTo>
                  <a:cubicBezTo>
                    <a:pt x="9165" y="20627"/>
                    <a:pt x="9251" y="20558"/>
                    <a:pt x="9267" y="20373"/>
                  </a:cubicBezTo>
                  <a:cubicBezTo>
                    <a:pt x="9404" y="20448"/>
                    <a:pt x="9892" y="20800"/>
                    <a:pt x="10165" y="20800"/>
                  </a:cubicBezTo>
                  <a:cubicBezTo>
                    <a:pt x="10308" y="20800"/>
                    <a:pt x="10392" y="20703"/>
                    <a:pt x="10335" y="20418"/>
                  </a:cubicBezTo>
                  <a:lnTo>
                    <a:pt x="10335" y="20418"/>
                  </a:lnTo>
                  <a:cubicBezTo>
                    <a:pt x="10452" y="20515"/>
                    <a:pt x="10699" y="20592"/>
                    <a:pt x="10882" y="20592"/>
                  </a:cubicBezTo>
                  <a:cubicBezTo>
                    <a:pt x="11089" y="20592"/>
                    <a:pt x="11216" y="20494"/>
                    <a:pt x="10990" y="20218"/>
                  </a:cubicBezTo>
                  <a:lnTo>
                    <a:pt x="10990" y="20218"/>
                  </a:lnTo>
                  <a:cubicBezTo>
                    <a:pt x="11134" y="20391"/>
                    <a:pt x="11366" y="20498"/>
                    <a:pt x="11586" y="20498"/>
                  </a:cubicBezTo>
                  <a:cubicBezTo>
                    <a:pt x="11623" y="20498"/>
                    <a:pt x="11661" y="20495"/>
                    <a:pt x="11697" y="20488"/>
                  </a:cubicBezTo>
                  <a:cubicBezTo>
                    <a:pt x="11717" y="20339"/>
                    <a:pt x="11664" y="20211"/>
                    <a:pt x="11589" y="20101"/>
                  </a:cubicBezTo>
                  <a:lnTo>
                    <a:pt x="11589" y="20101"/>
                  </a:lnTo>
                  <a:cubicBezTo>
                    <a:pt x="11710" y="20258"/>
                    <a:pt x="11961" y="20353"/>
                    <a:pt x="12168" y="20353"/>
                  </a:cubicBezTo>
                  <a:cubicBezTo>
                    <a:pt x="12442" y="20353"/>
                    <a:pt x="12639" y="20186"/>
                    <a:pt x="12346" y="19777"/>
                  </a:cubicBezTo>
                  <a:lnTo>
                    <a:pt x="12346" y="19777"/>
                  </a:lnTo>
                  <a:cubicBezTo>
                    <a:pt x="12520" y="19925"/>
                    <a:pt x="12962" y="20172"/>
                    <a:pt x="13244" y="20172"/>
                  </a:cubicBezTo>
                  <a:cubicBezTo>
                    <a:pt x="13267" y="20172"/>
                    <a:pt x="13289" y="20171"/>
                    <a:pt x="13310" y="20167"/>
                  </a:cubicBezTo>
                  <a:cubicBezTo>
                    <a:pt x="13812" y="20075"/>
                    <a:pt x="13352" y="19615"/>
                    <a:pt x="13185" y="19362"/>
                  </a:cubicBezTo>
                  <a:lnTo>
                    <a:pt x="13185" y="19362"/>
                  </a:lnTo>
                  <a:cubicBezTo>
                    <a:pt x="13345" y="19582"/>
                    <a:pt x="13851" y="19824"/>
                    <a:pt x="14152" y="19824"/>
                  </a:cubicBezTo>
                  <a:cubicBezTo>
                    <a:pt x="14165" y="19824"/>
                    <a:pt x="14178" y="19823"/>
                    <a:pt x="14191" y="19822"/>
                  </a:cubicBezTo>
                  <a:cubicBezTo>
                    <a:pt x="14233" y="19591"/>
                    <a:pt x="14023" y="19478"/>
                    <a:pt x="13940" y="19293"/>
                  </a:cubicBezTo>
                  <a:lnTo>
                    <a:pt x="13940" y="19293"/>
                  </a:lnTo>
                  <a:cubicBezTo>
                    <a:pt x="14048" y="19327"/>
                    <a:pt x="14430" y="19562"/>
                    <a:pt x="14639" y="19562"/>
                  </a:cubicBezTo>
                  <a:cubicBezTo>
                    <a:pt x="14713" y="19562"/>
                    <a:pt x="14765" y="19533"/>
                    <a:pt x="14776" y="19454"/>
                  </a:cubicBezTo>
                  <a:cubicBezTo>
                    <a:pt x="14798" y="19270"/>
                    <a:pt x="14044" y="18763"/>
                    <a:pt x="13918" y="18650"/>
                  </a:cubicBezTo>
                  <a:lnTo>
                    <a:pt x="13918" y="18650"/>
                  </a:lnTo>
                  <a:cubicBezTo>
                    <a:pt x="14124" y="18735"/>
                    <a:pt x="14771" y="19189"/>
                    <a:pt x="15193" y="19189"/>
                  </a:cubicBezTo>
                  <a:cubicBezTo>
                    <a:pt x="15330" y="19189"/>
                    <a:pt x="15443" y="19141"/>
                    <a:pt x="15510" y="19018"/>
                  </a:cubicBezTo>
                  <a:cubicBezTo>
                    <a:pt x="15635" y="18810"/>
                    <a:pt x="14525" y="17845"/>
                    <a:pt x="14337" y="17569"/>
                  </a:cubicBezTo>
                  <a:lnTo>
                    <a:pt x="14337" y="17569"/>
                  </a:lnTo>
                  <a:cubicBezTo>
                    <a:pt x="14530" y="17769"/>
                    <a:pt x="14905" y="17900"/>
                    <a:pt x="15260" y="17900"/>
                  </a:cubicBezTo>
                  <a:cubicBezTo>
                    <a:pt x="15555" y="17900"/>
                    <a:pt x="15838" y="17809"/>
                    <a:pt x="15990" y="17590"/>
                  </a:cubicBezTo>
                  <a:cubicBezTo>
                    <a:pt x="15571" y="17337"/>
                    <a:pt x="15068" y="17269"/>
                    <a:pt x="14628" y="17015"/>
                  </a:cubicBezTo>
                  <a:cubicBezTo>
                    <a:pt x="14186" y="16775"/>
                    <a:pt x="13811" y="16356"/>
                    <a:pt x="13501" y="15917"/>
                  </a:cubicBezTo>
                  <a:lnTo>
                    <a:pt x="13501" y="15917"/>
                  </a:lnTo>
                  <a:cubicBezTo>
                    <a:pt x="13582" y="15929"/>
                    <a:pt x="13664" y="15937"/>
                    <a:pt x="13743" y="15937"/>
                  </a:cubicBezTo>
                  <a:cubicBezTo>
                    <a:pt x="13897" y="15937"/>
                    <a:pt x="14039" y="15907"/>
                    <a:pt x="14145" y="15821"/>
                  </a:cubicBezTo>
                  <a:cubicBezTo>
                    <a:pt x="14062" y="15637"/>
                    <a:pt x="13831" y="15546"/>
                    <a:pt x="13706" y="15408"/>
                  </a:cubicBezTo>
                  <a:lnTo>
                    <a:pt x="13706" y="15408"/>
                  </a:lnTo>
                  <a:cubicBezTo>
                    <a:pt x="13994" y="15446"/>
                    <a:pt x="14199" y="15572"/>
                    <a:pt x="14476" y="15572"/>
                  </a:cubicBezTo>
                  <a:cubicBezTo>
                    <a:pt x="14543" y="15572"/>
                    <a:pt x="14613" y="15564"/>
                    <a:pt x="14690" y="15547"/>
                  </a:cubicBezTo>
                  <a:cubicBezTo>
                    <a:pt x="14984" y="15477"/>
                    <a:pt x="15548" y="15200"/>
                    <a:pt x="15506" y="14788"/>
                  </a:cubicBezTo>
                  <a:lnTo>
                    <a:pt x="15506" y="14788"/>
                  </a:lnTo>
                  <a:cubicBezTo>
                    <a:pt x="15196" y="14800"/>
                    <a:pt x="14641" y="14937"/>
                    <a:pt x="14148" y="14937"/>
                  </a:cubicBezTo>
                  <a:cubicBezTo>
                    <a:pt x="13740" y="14937"/>
                    <a:pt x="13375" y="14844"/>
                    <a:pt x="13223" y="14512"/>
                  </a:cubicBezTo>
                  <a:lnTo>
                    <a:pt x="13223" y="14512"/>
                  </a:lnTo>
                  <a:cubicBezTo>
                    <a:pt x="13280" y="14520"/>
                    <a:pt x="13346" y="14525"/>
                    <a:pt x="13416" y="14525"/>
                  </a:cubicBezTo>
                  <a:cubicBezTo>
                    <a:pt x="13907" y="14525"/>
                    <a:pt x="14623" y="14302"/>
                    <a:pt x="14458" y="13638"/>
                  </a:cubicBezTo>
                  <a:lnTo>
                    <a:pt x="14458" y="13638"/>
                  </a:lnTo>
                  <a:cubicBezTo>
                    <a:pt x="14231" y="13708"/>
                    <a:pt x="13860" y="13835"/>
                    <a:pt x="13536" y="13835"/>
                  </a:cubicBezTo>
                  <a:cubicBezTo>
                    <a:pt x="13322" y="13835"/>
                    <a:pt x="13129" y="13780"/>
                    <a:pt x="13012" y="13615"/>
                  </a:cubicBezTo>
                  <a:lnTo>
                    <a:pt x="13012" y="13615"/>
                  </a:lnTo>
                  <a:cubicBezTo>
                    <a:pt x="13023" y="13616"/>
                    <a:pt x="13035" y="13616"/>
                    <a:pt x="13047" y="13616"/>
                  </a:cubicBezTo>
                  <a:cubicBezTo>
                    <a:pt x="13303" y="13616"/>
                    <a:pt x="13894" y="13393"/>
                    <a:pt x="13913" y="13109"/>
                  </a:cubicBezTo>
                  <a:cubicBezTo>
                    <a:pt x="13185" y="13073"/>
                    <a:pt x="12496" y="12934"/>
                    <a:pt x="12031" y="12389"/>
                  </a:cubicBezTo>
                  <a:lnTo>
                    <a:pt x="12031" y="12389"/>
                  </a:lnTo>
                  <a:cubicBezTo>
                    <a:pt x="12111" y="12420"/>
                    <a:pt x="12196" y="12433"/>
                    <a:pt x="12282" y="12433"/>
                  </a:cubicBezTo>
                  <a:cubicBezTo>
                    <a:pt x="12493" y="12433"/>
                    <a:pt x="12712" y="12355"/>
                    <a:pt x="12887" y="12260"/>
                  </a:cubicBezTo>
                  <a:cubicBezTo>
                    <a:pt x="12636" y="12145"/>
                    <a:pt x="12405" y="11961"/>
                    <a:pt x="12217" y="11777"/>
                  </a:cubicBezTo>
                  <a:cubicBezTo>
                    <a:pt x="12510" y="11777"/>
                    <a:pt x="12970" y="11777"/>
                    <a:pt x="13200" y="11502"/>
                  </a:cubicBezTo>
                  <a:cubicBezTo>
                    <a:pt x="13033" y="11387"/>
                    <a:pt x="12824" y="11387"/>
                    <a:pt x="12636" y="11318"/>
                  </a:cubicBezTo>
                  <a:lnTo>
                    <a:pt x="12636" y="11318"/>
                  </a:lnTo>
                  <a:cubicBezTo>
                    <a:pt x="12665" y="11321"/>
                    <a:pt x="12695" y="11323"/>
                    <a:pt x="12726" y="11323"/>
                  </a:cubicBezTo>
                  <a:cubicBezTo>
                    <a:pt x="13175" y="11323"/>
                    <a:pt x="13721" y="11003"/>
                    <a:pt x="13662" y="10444"/>
                  </a:cubicBezTo>
                  <a:cubicBezTo>
                    <a:pt x="13469" y="10444"/>
                    <a:pt x="13215" y="10513"/>
                    <a:pt x="12986" y="10513"/>
                  </a:cubicBezTo>
                  <a:cubicBezTo>
                    <a:pt x="12891" y="10513"/>
                    <a:pt x="12800" y="10501"/>
                    <a:pt x="12720" y="10468"/>
                  </a:cubicBezTo>
                  <a:lnTo>
                    <a:pt x="12720" y="10468"/>
                  </a:lnTo>
                  <a:cubicBezTo>
                    <a:pt x="12739" y="10469"/>
                    <a:pt x="12757" y="10470"/>
                    <a:pt x="12776" y="10470"/>
                  </a:cubicBezTo>
                  <a:cubicBezTo>
                    <a:pt x="13123" y="10470"/>
                    <a:pt x="13549" y="10269"/>
                    <a:pt x="13767" y="9986"/>
                  </a:cubicBezTo>
                  <a:lnTo>
                    <a:pt x="13767" y="9986"/>
                  </a:lnTo>
                  <a:cubicBezTo>
                    <a:pt x="13492" y="10059"/>
                    <a:pt x="13205" y="10108"/>
                    <a:pt x="12920" y="10108"/>
                  </a:cubicBezTo>
                  <a:cubicBezTo>
                    <a:pt x="12575" y="10108"/>
                    <a:pt x="12234" y="10036"/>
                    <a:pt x="11924" y="9847"/>
                  </a:cubicBezTo>
                  <a:cubicBezTo>
                    <a:pt x="11518" y="9590"/>
                    <a:pt x="11269" y="9217"/>
                    <a:pt x="11021" y="8832"/>
                  </a:cubicBezTo>
                  <a:cubicBezTo>
                    <a:pt x="11001" y="8752"/>
                    <a:pt x="10978" y="8670"/>
                    <a:pt x="10960" y="8588"/>
                  </a:cubicBezTo>
                  <a:lnTo>
                    <a:pt x="10960" y="8588"/>
                  </a:lnTo>
                  <a:cubicBezTo>
                    <a:pt x="11121" y="8821"/>
                    <a:pt x="11451" y="8869"/>
                    <a:pt x="11762" y="8869"/>
                  </a:cubicBezTo>
                  <a:cubicBezTo>
                    <a:pt x="11936" y="8869"/>
                    <a:pt x="12103" y="8854"/>
                    <a:pt x="12233" y="8847"/>
                  </a:cubicBezTo>
                  <a:cubicBezTo>
                    <a:pt x="11902" y="8657"/>
                    <a:pt x="11477" y="8295"/>
                    <a:pt x="11322" y="7916"/>
                  </a:cubicBezTo>
                  <a:lnTo>
                    <a:pt x="11322" y="7916"/>
                  </a:lnTo>
                  <a:cubicBezTo>
                    <a:pt x="11497" y="8108"/>
                    <a:pt x="11799" y="8220"/>
                    <a:pt x="12086" y="8220"/>
                  </a:cubicBezTo>
                  <a:cubicBezTo>
                    <a:pt x="12368" y="8220"/>
                    <a:pt x="12634" y="8112"/>
                    <a:pt x="12751" y="7864"/>
                  </a:cubicBezTo>
                  <a:cubicBezTo>
                    <a:pt x="12468" y="7745"/>
                    <a:pt x="12075" y="7693"/>
                    <a:pt x="11777" y="7588"/>
                  </a:cubicBezTo>
                  <a:cubicBezTo>
                    <a:pt x="11447" y="7484"/>
                    <a:pt x="11133" y="7364"/>
                    <a:pt x="10866" y="7142"/>
                  </a:cubicBezTo>
                  <a:cubicBezTo>
                    <a:pt x="10599" y="6934"/>
                    <a:pt x="10348" y="6606"/>
                    <a:pt x="10175" y="6314"/>
                  </a:cubicBezTo>
                  <a:cubicBezTo>
                    <a:pt x="10172" y="6310"/>
                    <a:pt x="10171" y="6307"/>
                    <a:pt x="10169" y="6302"/>
                  </a:cubicBezTo>
                  <a:lnTo>
                    <a:pt x="10169" y="6302"/>
                  </a:lnTo>
                  <a:cubicBezTo>
                    <a:pt x="10315" y="6338"/>
                    <a:pt x="10466" y="6350"/>
                    <a:pt x="10568" y="6365"/>
                  </a:cubicBezTo>
                  <a:cubicBezTo>
                    <a:pt x="10459" y="6175"/>
                    <a:pt x="10396" y="5968"/>
                    <a:pt x="10317" y="5760"/>
                  </a:cubicBezTo>
                  <a:cubicBezTo>
                    <a:pt x="10505" y="5760"/>
                    <a:pt x="10710" y="5882"/>
                    <a:pt x="10931" y="5899"/>
                  </a:cubicBezTo>
                  <a:cubicBezTo>
                    <a:pt x="10914" y="5726"/>
                    <a:pt x="10757" y="5607"/>
                    <a:pt x="10663" y="5485"/>
                  </a:cubicBezTo>
                  <a:cubicBezTo>
                    <a:pt x="10992" y="5468"/>
                    <a:pt x="11386" y="5503"/>
                    <a:pt x="11591" y="5176"/>
                  </a:cubicBezTo>
                  <a:cubicBezTo>
                    <a:pt x="11025" y="5176"/>
                    <a:pt x="10224" y="4918"/>
                    <a:pt x="9736" y="4590"/>
                  </a:cubicBezTo>
                  <a:cubicBezTo>
                    <a:pt x="9477" y="4411"/>
                    <a:pt x="9209" y="4181"/>
                    <a:pt x="9009" y="3911"/>
                  </a:cubicBezTo>
                  <a:lnTo>
                    <a:pt x="9009" y="3911"/>
                  </a:lnTo>
                  <a:cubicBezTo>
                    <a:pt x="9172" y="4002"/>
                    <a:pt x="9343" y="4075"/>
                    <a:pt x="9522" y="4075"/>
                  </a:cubicBezTo>
                  <a:cubicBezTo>
                    <a:pt x="9546" y="4075"/>
                    <a:pt x="9570" y="4074"/>
                    <a:pt x="9594" y="4071"/>
                  </a:cubicBezTo>
                  <a:cubicBezTo>
                    <a:pt x="9515" y="3915"/>
                    <a:pt x="9343" y="3779"/>
                    <a:pt x="9233" y="3640"/>
                  </a:cubicBezTo>
                  <a:lnTo>
                    <a:pt x="9233" y="3640"/>
                  </a:lnTo>
                  <a:cubicBezTo>
                    <a:pt x="9336" y="3659"/>
                    <a:pt x="9445" y="3674"/>
                    <a:pt x="9554" y="3674"/>
                  </a:cubicBezTo>
                  <a:cubicBezTo>
                    <a:pt x="9730" y="3674"/>
                    <a:pt x="9905" y="3636"/>
                    <a:pt x="10050" y="3518"/>
                  </a:cubicBezTo>
                  <a:cubicBezTo>
                    <a:pt x="9782" y="3380"/>
                    <a:pt x="9406" y="3313"/>
                    <a:pt x="9186" y="3088"/>
                  </a:cubicBezTo>
                  <a:cubicBezTo>
                    <a:pt x="9517" y="3018"/>
                    <a:pt x="10035" y="3122"/>
                    <a:pt x="10302" y="2898"/>
                  </a:cubicBezTo>
                  <a:cubicBezTo>
                    <a:pt x="9955" y="2729"/>
                    <a:pt x="9575" y="2687"/>
                    <a:pt x="9198" y="2687"/>
                  </a:cubicBezTo>
                  <a:cubicBezTo>
                    <a:pt x="9116" y="2687"/>
                    <a:pt x="9034" y="2689"/>
                    <a:pt x="8952" y="2692"/>
                  </a:cubicBezTo>
                  <a:cubicBezTo>
                    <a:pt x="9266" y="2452"/>
                    <a:pt x="9690" y="1882"/>
                    <a:pt x="9705" y="1433"/>
                  </a:cubicBezTo>
                  <a:lnTo>
                    <a:pt x="9705" y="1433"/>
                  </a:lnTo>
                  <a:cubicBezTo>
                    <a:pt x="9501" y="1572"/>
                    <a:pt x="9328" y="1760"/>
                    <a:pt x="9108" y="1899"/>
                  </a:cubicBezTo>
                  <a:cubicBezTo>
                    <a:pt x="8871" y="2055"/>
                    <a:pt x="8636" y="2157"/>
                    <a:pt x="8401" y="2314"/>
                  </a:cubicBezTo>
                  <a:cubicBezTo>
                    <a:pt x="8573" y="2055"/>
                    <a:pt x="8653" y="1745"/>
                    <a:pt x="8731" y="1435"/>
                  </a:cubicBezTo>
                  <a:lnTo>
                    <a:pt x="8731" y="1435"/>
                  </a:lnTo>
                  <a:cubicBezTo>
                    <a:pt x="8590" y="1573"/>
                    <a:pt x="8181" y="2073"/>
                    <a:pt x="8166" y="2192"/>
                  </a:cubicBezTo>
                  <a:lnTo>
                    <a:pt x="8008" y="2383"/>
                  </a:lnTo>
                  <a:cubicBezTo>
                    <a:pt x="7961" y="2056"/>
                    <a:pt x="7961" y="1745"/>
                    <a:pt x="7930" y="1418"/>
                  </a:cubicBezTo>
                  <a:cubicBezTo>
                    <a:pt x="7899" y="1091"/>
                    <a:pt x="7913" y="503"/>
                    <a:pt x="7773" y="194"/>
                  </a:cubicBezTo>
                  <a:cubicBezTo>
                    <a:pt x="7727" y="93"/>
                    <a:pt x="7646" y="0"/>
                    <a:pt x="7538" y="0"/>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8"/>
            <p:cNvSpPr/>
            <p:nvPr/>
          </p:nvSpPr>
          <p:spPr>
            <a:xfrm>
              <a:off x="5456310" y="2476167"/>
              <a:ext cx="293648" cy="375438"/>
            </a:xfrm>
            <a:custGeom>
              <a:rect b="b" l="l" r="r" t="t"/>
              <a:pathLst>
                <a:path extrusionOk="0" h="20849" w="16307">
                  <a:moveTo>
                    <a:pt x="2036" y="11891"/>
                  </a:moveTo>
                  <a:lnTo>
                    <a:pt x="2036" y="11891"/>
                  </a:lnTo>
                  <a:cubicBezTo>
                    <a:pt x="1905" y="11957"/>
                    <a:pt x="1853" y="12049"/>
                    <a:pt x="2197" y="12049"/>
                  </a:cubicBezTo>
                  <a:cubicBezTo>
                    <a:pt x="2251" y="12049"/>
                    <a:pt x="2314" y="12047"/>
                    <a:pt x="2387" y="12042"/>
                  </a:cubicBezTo>
                  <a:lnTo>
                    <a:pt x="2387" y="12042"/>
                  </a:lnTo>
                  <a:cubicBezTo>
                    <a:pt x="2269" y="12011"/>
                    <a:pt x="2152" y="11962"/>
                    <a:pt x="2036" y="11891"/>
                  </a:cubicBezTo>
                  <a:close/>
                  <a:moveTo>
                    <a:pt x="7720" y="0"/>
                  </a:moveTo>
                  <a:cubicBezTo>
                    <a:pt x="7672" y="0"/>
                    <a:pt x="7619" y="7"/>
                    <a:pt x="7559" y="20"/>
                  </a:cubicBezTo>
                  <a:cubicBezTo>
                    <a:pt x="7172" y="110"/>
                    <a:pt x="7531" y="1259"/>
                    <a:pt x="7580" y="1504"/>
                  </a:cubicBezTo>
                  <a:cubicBezTo>
                    <a:pt x="7623" y="1723"/>
                    <a:pt x="7668" y="1942"/>
                    <a:pt x="7716" y="2160"/>
                  </a:cubicBezTo>
                  <a:cubicBezTo>
                    <a:pt x="7752" y="2322"/>
                    <a:pt x="7724" y="2380"/>
                    <a:pt x="7667" y="2380"/>
                  </a:cubicBezTo>
                  <a:cubicBezTo>
                    <a:pt x="7600" y="2380"/>
                    <a:pt x="7494" y="2298"/>
                    <a:pt x="7409" y="2213"/>
                  </a:cubicBezTo>
                  <a:cubicBezTo>
                    <a:pt x="7221" y="2025"/>
                    <a:pt x="7072" y="1815"/>
                    <a:pt x="6853" y="1664"/>
                  </a:cubicBezTo>
                  <a:lnTo>
                    <a:pt x="6853" y="1664"/>
                  </a:lnTo>
                  <a:cubicBezTo>
                    <a:pt x="6853" y="1662"/>
                    <a:pt x="6854" y="1660"/>
                    <a:pt x="6854" y="1658"/>
                  </a:cubicBezTo>
                  <a:cubicBezTo>
                    <a:pt x="6850" y="1658"/>
                    <a:pt x="6847" y="1658"/>
                    <a:pt x="6844" y="1658"/>
                  </a:cubicBezTo>
                  <a:lnTo>
                    <a:pt x="6844" y="1658"/>
                  </a:lnTo>
                  <a:cubicBezTo>
                    <a:pt x="6837" y="1653"/>
                    <a:pt x="6830" y="1649"/>
                    <a:pt x="6822" y="1644"/>
                  </a:cubicBezTo>
                  <a:cubicBezTo>
                    <a:pt x="6808" y="1635"/>
                    <a:pt x="6757" y="1619"/>
                    <a:pt x="6717" y="1619"/>
                  </a:cubicBezTo>
                  <a:cubicBezTo>
                    <a:pt x="6690" y="1619"/>
                    <a:pt x="6669" y="1626"/>
                    <a:pt x="6666" y="1646"/>
                  </a:cubicBezTo>
                  <a:cubicBezTo>
                    <a:pt x="6632" y="1888"/>
                    <a:pt x="6663" y="2045"/>
                    <a:pt x="6759" y="2268"/>
                  </a:cubicBezTo>
                  <a:cubicBezTo>
                    <a:pt x="6822" y="2413"/>
                    <a:pt x="6929" y="2547"/>
                    <a:pt x="7017" y="2674"/>
                  </a:cubicBezTo>
                  <a:cubicBezTo>
                    <a:pt x="7115" y="2815"/>
                    <a:pt x="7087" y="2863"/>
                    <a:pt x="7002" y="2863"/>
                  </a:cubicBezTo>
                  <a:cubicBezTo>
                    <a:pt x="6853" y="2863"/>
                    <a:pt x="6532" y="2715"/>
                    <a:pt x="6415" y="2659"/>
                  </a:cubicBezTo>
                  <a:lnTo>
                    <a:pt x="6415" y="2659"/>
                  </a:lnTo>
                  <a:cubicBezTo>
                    <a:pt x="6415" y="2659"/>
                    <a:pt x="6415" y="2658"/>
                    <a:pt x="6415" y="2658"/>
                  </a:cubicBezTo>
                  <a:cubicBezTo>
                    <a:pt x="6414" y="2658"/>
                    <a:pt x="6413" y="2658"/>
                    <a:pt x="6412" y="2658"/>
                  </a:cubicBezTo>
                  <a:lnTo>
                    <a:pt x="6412" y="2658"/>
                  </a:lnTo>
                  <a:cubicBezTo>
                    <a:pt x="6400" y="2652"/>
                    <a:pt x="6390" y="2647"/>
                    <a:pt x="6383" y="2644"/>
                  </a:cubicBezTo>
                  <a:cubicBezTo>
                    <a:pt x="6371" y="2637"/>
                    <a:pt x="6312" y="2619"/>
                    <a:pt x="6271" y="2619"/>
                  </a:cubicBezTo>
                  <a:cubicBezTo>
                    <a:pt x="6246" y="2619"/>
                    <a:pt x="6227" y="2625"/>
                    <a:pt x="6227" y="2645"/>
                  </a:cubicBezTo>
                  <a:cubicBezTo>
                    <a:pt x="6228" y="2962"/>
                    <a:pt x="6418" y="3147"/>
                    <a:pt x="6653" y="3340"/>
                  </a:cubicBezTo>
                  <a:cubicBezTo>
                    <a:pt x="6728" y="3401"/>
                    <a:pt x="7003" y="3505"/>
                    <a:pt x="6801" y="3609"/>
                  </a:cubicBezTo>
                  <a:cubicBezTo>
                    <a:pt x="6591" y="3716"/>
                    <a:pt x="6354" y="3775"/>
                    <a:pt x="6132" y="3853"/>
                  </a:cubicBezTo>
                  <a:cubicBezTo>
                    <a:pt x="6112" y="3860"/>
                    <a:pt x="6114" y="3878"/>
                    <a:pt x="6126" y="3889"/>
                  </a:cubicBezTo>
                  <a:cubicBezTo>
                    <a:pt x="6264" y="4028"/>
                    <a:pt x="6381" y="4076"/>
                    <a:pt x="6567" y="4125"/>
                  </a:cubicBezTo>
                  <a:cubicBezTo>
                    <a:pt x="6638" y="4145"/>
                    <a:pt x="6714" y="4152"/>
                    <a:pt x="6788" y="4153"/>
                  </a:cubicBezTo>
                  <a:cubicBezTo>
                    <a:pt x="6957" y="4156"/>
                    <a:pt x="6640" y="4661"/>
                    <a:pt x="6611" y="4703"/>
                  </a:cubicBezTo>
                  <a:cubicBezTo>
                    <a:pt x="6216" y="5252"/>
                    <a:pt x="5393" y="5491"/>
                    <a:pt x="4751" y="5536"/>
                  </a:cubicBezTo>
                  <a:cubicBezTo>
                    <a:pt x="4740" y="5538"/>
                    <a:pt x="4703" y="5541"/>
                    <a:pt x="4702" y="5560"/>
                  </a:cubicBezTo>
                  <a:cubicBezTo>
                    <a:pt x="4688" y="5926"/>
                    <a:pt x="5031" y="6043"/>
                    <a:pt x="5399" y="6043"/>
                  </a:cubicBezTo>
                  <a:cubicBezTo>
                    <a:pt x="5556" y="6043"/>
                    <a:pt x="5718" y="6021"/>
                    <a:pt x="5858" y="5989"/>
                  </a:cubicBezTo>
                  <a:lnTo>
                    <a:pt x="5858" y="5989"/>
                  </a:lnTo>
                  <a:cubicBezTo>
                    <a:pt x="5698" y="6165"/>
                    <a:pt x="5518" y="6320"/>
                    <a:pt x="5382" y="6516"/>
                  </a:cubicBezTo>
                  <a:cubicBezTo>
                    <a:pt x="5362" y="6547"/>
                    <a:pt x="5419" y="6566"/>
                    <a:pt x="5438" y="6570"/>
                  </a:cubicBezTo>
                  <a:cubicBezTo>
                    <a:pt x="5554" y="6602"/>
                    <a:pt x="5659" y="6617"/>
                    <a:pt x="5761" y="6617"/>
                  </a:cubicBezTo>
                  <a:cubicBezTo>
                    <a:pt x="5848" y="6617"/>
                    <a:pt x="5933" y="6606"/>
                    <a:pt x="6022" y="6585"/>
                  </a:cubicBezTo>
                  <a:lnTo>
                    <a:pt x="6022" y="6585"/>
                  </a:lnTo>
                  <a:cubicBezTo>
                    <a:pt x="5742" y="7263"/>
                    <a:pt x="5272" y="7590"/>
                    <a:pt x="4571" y="7590"/>
                  </a:cubicBezTo>
                  <a:cubicBezTo>
                    <a:pt x="4477" y="7590"/>
                    <a:pt x="4380" y="7584"/>
                    <a:pt x="4278" y="7572"/>
                  </a:cubicBezTo>
                  <a:cubicBezTo>
                    <a:pt x="4275" y="7572"/>
                    <a:pt x="4268" y="7572"/>
                    <a:pt x="4261" y="7572"/>
                  </a:cubicBezTo>
                  <a:cubicBezTo>
                    <a:pt x="4225" y="7572"/>
                    <a:pt x="4160" y="7577"/>
                    <a:pt x="4194" y="7616"/>
                  </a:cubicBezTo>
                  <a:cubicBezTo>
                    <a:pt x="4416" y="7867"/>
                    <a:pt x="4668" y="8078"/>
                    <a:pt x="5001" y="8167"/>
                  </a:cubicBezTo>
                  <a:cubicBezTo>
                    <a:pt x="5203" y="8221"/>
                    <a:pt x="4377" y="8478"/>
                    <a:pt x="4334" y="8484"/>
                  </a:cubicBezTo>
                  <a:cubicBezTo>
                    <a:pt x="4123" y="8509"/>
                    <a:pt x="3910" y="8509"/>
                    <a:pt x="3700" y="8536"/>
                  </a:cubicBezTo>
                  <a:cubicBezTo>
                    <a:pt x="3682" y="8540"/>
                    <a:pt x="3644" y="8544"/>
                    <a:pt x="3653" y="8570"/>
                  </a:cubicBezTo>
                  <a:cubicBezTo>
                    <a:pt x="3782" y="8925"/>
                    <a:pt x="4259" y="9000"/>
                    <a:pt x="4586" y="9046"/>
                  </a:cubicBezTo>
                  <a:cubicBezTo>
                    <a:pt x="4678" y="9059"/>
                    <a:pt x="4779" y="9068"/>
                    <a:pt x="4878" y="9068"/>
                  </a:cubicBezTo>
                  <a:cubicBezTo>
                    <a:pt x="4902" y="9068"/>
                    <a:pt x="4925" y="9067"/>
                    <a:pt x="4948" y="9066"/>
                  </a:cubicBezTo>
                  <a:lnTo>
                    <a:pt x="4948" y="9066"/>
                  </a:lnTo>
                  <a:cubicBezTo>
                    <a:pt x="4687" y="9219"/>
                    <a:pt x="4376" y="9292"/>
                    <a:pt x="4078" y="9311"/>
                  </a:cubicBezTo>
                  <a:cubicBezTo>
                    <a:pt x="4058" y="9312"/>
                    <a:pt x="4026" y="9318"/>
                    <a:pt x="4030" y="9345"/>
                  </a:cubicBezTo>
                  <a:cubicBezTo>
                    <a:pt x="4082" y="9604"/>
                    <a:pt x="4322" y="9724"/>
                    <a:pt x="4562" y="9796"/>
                  </a:cubicBezTo>
                  <a:cubicBezTo>
                    <a:pt x="4938" y="9906"/>
                    <a:pt x="4351" y="10204"/>
                    <a:pt x="4218" y="10287"/>
                  </a:cubicBezTo>
                  <a:cubicBezTo>
                    <a:pt x="3894" y="10492"/>
                    <a:pt x="3518" y="10581"/>
                    <a:pt x="3140" y="10581"/>
                  </a:cubicBezTo>
                  <a:cubicBezTo>
                    <a:pt x="2927" y="10581"/>
                    <a:pt x="2713" y="10552"/>
                    <a:pt x="2507" y="10501"/>
                  </a:cubicBezTo>
                  <a:cubicBezTo>
                    <a:pt x="2501" y="10499"/>
                    <a:pt x="2472" y="10495"/>
                    <a:pt x="2443" y="10495"/>
                  </a:cubicBezTo>
                  <a:cubicBezTo>
                    <a:pt x="2409" y="10495"/>
                    <a:pt x="2378" y="10501"/>
                    <a:pt x="2390" y="10527"/>
                  </a:cubicBezTo>
                  <a:cubicBezTo>
                    <a:pt x="2591" y="10922"/>
                    <a:pt x="3008" y="11021"/>
                    <a:pt x="3418" y="11030"/>
                  </a:cubicBezTo>
                  <a:lnTo>
                    <a:pt x="3418" y="11030"/>
                  </a:lnTo>
                  <a:cubicBezTo>
                    <a:pt x="3141" y="11405"/>
                    <a:pt x="2470" y="11780"/>
                    <a:pt x="2017" y="11780"/>
                  </a:cubicBezTo>
                  <a:cubicBezTo>
                    <a:pt x="2011" y="11780"/>
                    <a:pt x="2004" y="11780"/>
                    <a:pt x="1998" y="11780"/>
                  </a:cubicBezTo>
                  <a:cubicBezTo>
                    <a:pt x="1997" y="11780"/>
                    <a:pt x="1996" y="11780"/>
                    <a:pt x="1994" y="11780"/>
                  </a:cubicBezTo>
                  <a:cubicBezTo>
                    <a:pt x="1958" y="11780"/>
                    <a:pt x="1897" y="11798"/>
                    <a:pt x="1950" y="11834"/>
                  </a:cubicBezTo>
                  <a:cubicBezTo>
                    <a:pt x="1979" y="11854"/>
                    <a:pt x="2007" y="11873"/>
                    <a:pt x="2036" y="11891"/>
                  </a:cubicBezTo>
                  <a:lnTo>
                    <a:pt x="2036" y="11891"/>
                  </a:lnTo>
                  <a:cubicBezTo>
                    <a:pt x="2095" y="11862"/>
                    <a:pt x="2170" y="11837"/>
                    <a:pt x="2231" y="11829"/>
                  </a:cubicBezTo>
                  <a:cubicBezTo>
                    <a:pt x="2360" y="11812"/>
                    <a:pt x="2485" y="11762"/>
                    <a:pt x="2606" y="11715"/>
                  </a:cubicBezTo>
                  <a:cubicBezTo>
                    <a:pt x="2970" y="11577"/>
                    <a:pt x="3425" y="11336"/>
                    <a:pt x="3638" y="10998"/>
                  </a:cubicBezTo>
                  <a:cubicBezTo>
                    <a:pt x="3668" y="10947"/>
                    <a:pt x="3535" y="10936"/>
                    <a:pt x="3512" y="10936"/>
                  </a:cubicBezTo>
                  <a:cubicBezTo>
                    <a:pt x="3510" y="10936"/>
                    <a:pt x="3508" y="10936"/>
                    <a:pt x="3507" y="10936"/>
                  </a:cubicBezTo>
                  <a:cubicBezTo>
                    <a:pt x="3301" y="10936"/>
                    <a:pt x="2331" y="10624"/>
                    <a:pt x="2755" y="10624"/>
                  </a:cubicBezTo>
                  <a:cubicBezTo>
                    <a:pt x="2789" y="10624"/>
                    <a:pt x="2832" y="10626"/>
                    <a:pt x="2884" y="10631"/>
                  </a:cubicBezTo>
                  <a:cubicBezTo>
                    <a:pt x="2995" y="10640"/>
                    <a:pt x="3107" y="10648"/>
                    <a:pt x="3218" y="10648"/>
                  </a:cubicBezTo>
                  <a:cubicBezTo>
                    <a:pt x="3309" y="10648"/>
                    <a:pt x="3399" y="10643"/>
                    <a:pt x="3488" y="10628"/>
                  </a:cubicBezTo>
                  <a:cubicBezTo>
                    <a:pt x="4078" y="10530"/>
                    <a:pt x="4555" y="10270"/>
                    <a:pt x="4973" y="9848"/>
                  </a:cubicBezTo>
                  <a:cubicBezTo>
                    <a:pt x="5000" y="9822"/>
                    <a:pt x="4932" y="9797"/>
                    <a:pt x="4918" y="9794"/>
                  </a:cubicBezTo>
                  <a:cubicBezTo>
                    <a:pt x="3481" y="9454"/>
                    <a:pt x="4854" y="9275"/>
                    <a:pt x="5298" y="8982"/>
                  </a:cubicBezTo>
                  <a:cubicBezTo>
                    <a:pt x="5353" y="8945"/>
                    <a:pt x="5233" y="8920"/>
                    <a:pt x="5174" y="8920"/>
                  </a:cubicBezTo>
                  <a:cubicBezTo>
                    <a:pt x="5163" y="8920"/>
                    <a:pt x="5154" y="8921"/>
                    <a:pt x="5148" y="8923"/>
                  </a:cubicBezTo>
                  <a:cubicBezTo>
                    <a:pt x="5039" y="8961"/>
                    <a:pt x="4904" y="8980"/>
                    <a:pt x="4760" y="8980"/>
                  </a:cubicBezTo>
                  <a:cubicBezTo>
                    <a:pt x="4419" y="8980"/>
                    <a:pt x="4035" y="8870"/>
                    <a:pt x="3862" y="8639"/>
                  </a:cubicBezTo>
                  <a:cubicBezTo>
                    <a:pt x="3815" y="8576"/>
                    <a:pt x="4374" y="8546"/>
                    <a:pt x="4421" y="8541"/>
                  </a:cubicBezTo>
                  <a:cubicBezTo>
                    <a:pt x="4744" y="8515"/>
                    <a:pt x="5067" y="8447"/>
                    <a:pt x="5276" y="8182"/>
                  </a:cubicBezTo>
                  <a:cubicBezTo>
                    <a:pt x="5298" y="8153"/>
                    <a:pt x="5238" y="8134"/>
                    <a:pt x="5221" y="8129"/>
                  </a:cubicBezTo>
                  <a:cubicBezTo>
                    <a:pt x="5071" y="8087"/>
                    <a:pt x="4191" y="7659"/>
                    <a:pt x="4564" y="7659"/>
                  </a:cubicBezTo>
                  <a:cubicBezTo>
                    <a:pt x="4582" y="7659"/>
                    <a:pt x="4604" y="7660"/>
                    <a:pt x="4629" y="7662"/>
                  </a:cubicBezTo>
                  <a:cubicBezTo>
                    <a:pt x="4679" y="7667"/>
                    <a:pt x="4729" y="7669"/>
                    <a:pt x="4779" y="7669"/>
                  </a:cubicBezTo>
                  <a:cubicBezTo>
                    <a:pt x="4938" y="7669"/>
                    <a:pt x="5094" y="7647"/>
                    <a:pt x="5251" y="7609"/>
                  </a:cubicBezTo>
                  <a:cubicBezTo>
                    <a:pt x="5770" y="7478"/>
                    <a:pt x="6081" y="6955"/>
                    <a:pt x="6250" y="6491"/>
                  </a:cubicBezTo>
                  <a:cubicBezTo>
                    <a:pt x="6263" y="6454"/>
                    <a:pt x="6187" y="6444"/>
                    <a:pt x="6134" y="6444"/>
                  </a:cubicBezTo>
                  <a:cubicBezTo>
                    <a:pt x="6112" y="6444"/>
                    <a:pt x="6093" y="6445"/>
                    <a:pt x="6086" y="6448"/>
                  </a:cubicBezTo>
                  <a:cubicBezTo>
                    <a:pt x="5921" y="6505"/>
                    <a:pt x="5813" y="6530"/>
                    <a:pt x="5747" y="6530"/>
                  </a:cubicBezTo>
                  <a:cubicBezTo>
                    <a:pt x="5463" y="6530"/>
                    <a:pt x="5986" y="6071"/>
                    <a:pt x="6136" y="5899"/>
                  </a:cubicBezTo>
                  <a:lnTo>
                    <a:pt x="6136" y="5899"/>
                  </a:lnTo>
                  <a:cubicBezTo>
                    <a:pt x="6137" y="5898"/>
                    <a:pt x="6138" y="5898"/>
                    <a:pt x="6139" y="5897"/>
                  </a:cubicBezTo>
                  <a:cubicBezTo>
                    <a:pt x="6139" y="5897"/>
                    <a:pt x="6138" y="5897"/>
                    <a:pt x="6138" y="5897"/>
                  </a:cubicBezTo>
                  <a:lnTo>
                    <a:pt x="6138" y="5897"/>
                  </a:lnTo>
                  <a:cubicBezTo>
                    <a:pt x="6145" y="5888"/>
                    <a:pt x="6151" y="5881"/>
                    <a:pt x="6156" y="5874"/>
                  </a:cubicBezTo>
                  <a:cubicBezTo>
                    <a:pt x="6186" y="5834"/>
                    <a:pt x="6088" y="5815"/>
                    <a:pt x="6031" y="5815"/>
                  </a:cubicBezTo>
                  <a:cubicBezTo>
                    <a:pt x="6016" y="5815"/>
                    <a:pt x="6003" y="5816"/>
                    <a:pt x="5998" y="5819"/>
                  </a:cubicBezTo>
                  <a:cubicBezTo>
                    <a:pt x="5902" y="5865"/>
                    <a:pt x="5803" y="5888"/>
                    <a:pt x="5701" y="5910"/>
                  </a:cubicBezTo>
                  <a:cubicBezTo>
                    <a:pt x="5592" y="5930"/>
                    <a:pt x="5482" y="5940"/>
                    <a:pt x="5372" y="5940"/>
                  </a:cubicBezTo>
                  <a:cubicBezTo>
                    <a:pt x="5345" y="5940"/>
                    <a:pt x="5319" y="5939"/>
                    <a:pt x="5293" y="5938"/>
                  </a:cubicBezTo>
                  <a:cubicBezTo>
                    <a:pt x="4946" y="5927"/>
                    <a:pt x="4832" y="5810"/>
                    <a:pt x="4949" y="5589"/>
                  </a:cubicBezTo>
                  <a:cubicBezTo>
                    <a:pt x="5215" y="5570"/>
                    <a:pt x="5489" y="5507"/>
                    <a:pt x="5738" y="5414"/>
                  </a:cubicBezTo>
                  <a:cubicBezTo>
                    <a:pt x="6355" y="5185"/>
                    <a:pt x="6930" y="4807"/>
                    <a:pt x="7050" y="4117"/>
                  </a:cubicBezTo>
                  <a:cubicBezTo>
                    <a:pt x="7057" y="4078"/>
                    <a:pt x="6964" y="4066"/>
                    <a:pt x="6941" y="4066"/>
                  </a:cubicBezTo>
                  <a:cubicBezTo>
                    <a:pt x="6582" y="3924"/>
                    <a:pt x="6474" y="3831"/>
                    <a:pt x="6626" y="3784"/>
                  </a:cubicBezTo>
                  <a:cubicBezTo>
                    <a:pt x="6799" y="3722"/>
                    <a:pt x="6958" y="3656"/>
                    <a:pt x="7121" y="3573"/>
                  </a:cubicBezTo>
                  <a:cubicBezTo>
                    <a:pt x="7148" y="3557"/>
                    <a:pt x="7132" y="3539"/>
                    <a:pt x="7114" y="3526"/>
                  </a:cubicBezTo>
                  <a:cubicBezTo>
                    <a:pt x="6830" y="3323"/>
                    <a:pt x="6465" y="3110"/>
                    <a:pt x="6419" y="2735"/>
                  </a:cubicBezTo>
                  <a:lnTo>
                    <a:pt x="6419" y="2735"/>
                  </a:lnTo>
                  <a:cubicBezTo>
                    <a:pt x="6702" y="2861"/>
                    <a:pt x="6984" y="2949"/>
                    <a:pt x="7302" y="2957"/>
                  </a:cubicBezTo>
                  <a:cubicBezTo>
                    <a:pt x="7314" y="2957"/>
                    <a:pt x="7391" y="2955"/>
                    <a:pt x="7371" y="2924"/>
                  </a:cubicBezTo>
                  <a:cubicBezTo>
                    <a:pt x="7134" y="2548"/>
                    <a:pt x="6831" y="2224"/>
                    <a:pt x="6845" y="1768"/>
                  </a:cubicBezTo>
                  <a:lnTo>
                    <a:pt x="6845" y="1768"/>
                  </a:lnTo>
                  <a:cubicBezTo>
                    <a:pt x="7192" y="2062"/>
                    <a:pt x="7405" y="2481"/>
                    <a:pt x="7891" y="2576"/>
                  </a:cubicBezTo>
                  <a:cubicBezTo>
                    <a:pt x="7899" y="2578"/>
                    <a:pt x="7913" y="2580"/>
                    <a:pt x="7928" y="2580"/>
                  </a:cubicBezTo>
                  <a:cubicBezTo>
                    <a:pt x="7958" y="2580"/>
                    <a:pt x="7990" y="2573"/>
                    <a:pt x="7985" y="2546"/>
                  </a:cubicBezTo>
                  <a:cubicBezTo>
                    <a:pt x="7908" y="2197"/>
                    <a:pt x="7835" y="1847"/>
                    <a:pt x="7765" y="1499"/>
                  </a:cubicBezTo>
                  <a:cubicBezTo>
                    <a:pt x="7705" y="1197"/>
                    <a:pt x="7654" y="894"/>
                    <a:pt x="7610" y="590"/>
                  </a:cubicBezTo>
                  <a:lnTo>
                    <a:pt x="7610" y="590"/>
                  </a:lnTo>
                  <a:cubicBezTo>
                    <a:pt x="7610" y="590"/>
                    <a:pt x="7610" y="590"/>
                    <a:pt x="7610" y="590"/>
                  </a:cubicBezTo>
                  <a:cubicBezTo>
                    <a:pt x="7611" y="590"/>
                    <a:pt x="7602" y="58"/>
                    <a:pt x="7749" y="58"/>
                  </a:cubicBezTo>
                  <a:cubicBezTo>
                    <a:pt x="7789" y="58"/>
                    <a:pt x="7839" y="96"/>
                    <a:pt x="7904" y="193"/>
                  </a:cubicBezTo>
                  <a:cubicBezTo>
                    <a:pt x="8080" y="457"/>
                    <a:pt x="8034" y="963"/>
                    <a:pt x="8050" y="1274"/>
                  </a:cubicBezTo>
                  <a:cubicBezTo>
                    <a:pt x="8069" y="1639"/>
                    <a:pt x="8096" y="2007"/>
                    <a:pt x="8139" y="2369"/>
                  </a:cubicBezTo>
                  <a:lnTo>
                    <a:pt x="8139" y="2369"/>
                  </a:lnTo>
                  <a:cubicBezTo>
                    <a:pt x="8136" y="2372"/>
                    <a:pt x="8134" y="2375"/>
                    <a:pt x="8132" y="2378"/>
                  </a:cubicBezTo>
                  <a:cubicBezTo>
                    <a:pt x="8135" y="2378"/>
                    <a:pt x="8138" y="2379"/>
                    <a:pt x="8141" y="2380"/>
                  </a:cubicBezTo>
                  <a:lnTo>
                    <a:pt x="8141" y="2380"/>
                  </a:lnTo>
                  <a:cubicBezTo>
                    <a:pt x="8152" y="2410"/>
                    <a:pt x="8208" y="2428"/>
                    <a:pt x="8255" y="2428"/>
                  </a:cubicBezTo>
                  <a:cubicBezTo>
                    <a:pt x="8280" y="2428"/>
                    <a:pt x="8303" y="2423"/>
                    <a:pt x="8313" y="2410"/>
                  </a:cubicBezTo>
                  <a:cubicBezTo>
                    <a:pt x="8473" y="2217"/>
                    <a:pt x="8606" y="2009"/>
                    <a:pt x="8752" y="1808"/>
                  </a:cubicBezTo>
                  <a:lnTo>
                    <a:pt x="8752" y="1808"/>
                  </a:lnTo>
                  <a:cubicBezTo>
                    <a:pt x="8697" y="1973"/>
                    <a:pt x="8631" y="2134"/>
                    <a:pt x="8538" y="2295"/>
                  </a:cubicBezTo>
                  <a:cubicBezTo>
                    <a:pt x="8537" y="2297"/>
                    <a:pt x="8536" y="2300"/>
                    <a:pt x="8535" y="2303"/>
                  </a:cubicBezTo>
                  <a:lnTo>
                    <a:pt x="8535" y="2303"/>
                  </a:lnTo>
                  <a:cubicBezTo>
                    <a:pt x="8535" y="2303"/>
                    <a:pt x="8535" y="2303"/>
                    <a:pt x="8535" y="2303"/>
                  </a:cubicBezTo>
                  <a:cubicBezTo>
                    <a:pt x="8535" y="2303"/>
                    <a:pt x="8535" y="2303"/>
                    <a:pt x="8535" y="2303"/>
                  </a:cubicBezTo>
                  <a:lnTo>
                    <a:pt x="8535" y="2303"/>
                  </a:lnTo>
                  <a:cubicBezTo>
                    <a:pt x="8527" y="2337"/>
                    <a:pt x="8601" y="2354"/>
                    <a:pt x="8653" y="2354"/>
                  </a:cubicBezTo>
                  <a:cubicBezTo>
                    <a:pt x="8665" y="2354"/>
                    <a:pt x="8675" y="2354"/>
                    <a:pt x="8683" y="2352"/>
                  </a:cubicBezTo>
                  <a:lnTo>
                    <a:pt x="8683" y="2352"/>
                  </a:lnTo>
                  <a:cubicBezTo>
                    <a:pt x="8687" y="2353"/>
                    <a:pt x="8690" y="2354"/>
                    <a:pt x="8694" y="2355"/>
                  </a:cubicBezTo>
                  <a:cubicBezTo>
                    <a:pt x="8696" y="2352"/>
                    <a:pt x="8697" y="2349"/>
                    <a:pt x="8699" y="2346"/>
                  </a:cubicBezTo>
                  <a:lnTo>
                    <a:pt x="8699" y="2346"/>
                  </a:lnTo>
                  <a:cubicBezTo>
                    <a:pt x="9086" y="2108"/>
                    <a:pt x="9441" y="1876"/>
                    <a:pt x="9800" y="1616"/>
                  </a:cubicBezTo>
                  <a:lnTo>
                    <a:pt x="9800" y="1616"/>
                  </a:lnTo>
                  <a:cubicBezTo>
                    <a:pt x="9692" y="2035"/>
                    <a:pt x="9418" y="2394"/>
                    <a:pt x="9089" y="2674"/>
                  </a:cubicBezTo>
                  <a:cubicBezTo>
                    <a:pt x="9044" y="2711"/>
                    <a:pt x="9201" y="2735"/>
                    <a:pt x="9214" y="2735"/>
                  </a:cubicBezTo>
                  <a:cubicBezTo>
                    <a:pt x="9217" y="2735"/>
                    <a:pt x="9220" y="2735"/>
                    <a:pt x="9224" y="2735"/>
                  </a:cubicBezTo>
                  <a:cubicBezTo>
                    <a:pt x="9473" y="2735"/>
                    <a:pt x="10986" y="2933"/>
                    <a:pt x="9950" y="3019"/>
                  </a:cubicBezTo>
                  <a:cubicBezTo>
                    <a:pt x="9756" y="3036"/>
                    <a:pt x="9563" y="3027"/>
                    <a:pt x="9369" y="3055"/>
                  </a:cubicBezTo>
                  <a:cubicBezTo>
                    <a:pt x="9351" y="3059"/>
                    <a:pt x="9295" y="3073"/>
                    <a:pt x="9329" y="3100"/>
                  </a:cubicBezTo>
                  <a:cubicBezTo>
                    <a:pt x="9430" y="3182"/>
                    <a:pt x="9500" y="3243"/>
                    <a:pt x="9621" y="3298"/>
                  </a:cubicBezTo>
                  <a:cubicBezTo>
                    <a:pt x="9722" y="3345"/>
                    <a:pt x="9825" y="3387"/>
                    <a:pt x="9930" y="3424"/>
                  </a:cubicBezTo>
                  <a:cubicBezTo>
                    <a:pt x="10281" y="3528"/>
                    <a:pt x="10125" y="3591"/>
                    <a:pt x="9462" y="3609"/>
                  </a:cubicBezTo>
                  <a:cubicBezTo>
                    <a:pt x="9458" y="3608"/>
                    <a:pt x="9448" y="3607"/>
                    <a:pt x="9437" y="3607"/>
                  </a:cubicBezTo>
                  <a:cubicBezTo>
                    <a:pt x="9400" y="3607"/>
                    <a:pt x="9345" y="3615"/>
                    <a:pt x="9376" y="3651"/>
                  </a:cubicBezTo>
                  <a:cubicBezTo>
                    <a:pt x="9566" y="3771"/>
                    <a:pt x="9540" y="3854"/>
                    <a:pt x="9299" y="3900"/>
                  </a:cubicBezTo>
                  <a:cubicBezTo>
                    <a:pt x="9286" y="3894"/>
                    <a:pt x="9232" y="3882"/>
                    <a:pt x="9190" y="3882"/>
                  </a:cubicBezTo>
                  <a:cubicBezTo>
                    <a:pt x="9154" y="3882"/>
                    <a:pt x="9128" y="3891"/>
                    <a:pt x="9152" y="3920"/>
                  </a:cubicBezTo>
                  <a:cubicBezTo>
                    <a:pt x="9575" y="4441"/>
                    <a:pt x="10089" y="4774"/>
                    <a:pt x="10715" y="5004"/>
                  </a:cubicBezTo>
                  <a:cubicBezTo>
                    <a:pt x="10962" y="5094"/>
                    <a:pt x="11219" y="5147"/>
                    <a:pt x="11477" y="5192"/>
                  </a:cubicBezTo>
                  <a:cubicBezTo>
                    <a:pt x="12039" y="5285"/>
                    <a:pt x="11076" y="5444"/>
                    <a:pt x="10843" y="5453"/>
                  </a:cubicBezTo>
                  <a:cubicBezTo>
                    <a:pt x="10819" y="5455"/>
                    <a:pt x="10778" y="5467"/>
                    <a:pt x="10805" y="5497"/>
                  </a:cubicBezTo>
                  <a:cubicBezTo>
                    <a:pt x="10988" y="5706"/>
                    <a:pt x="10914" y="5754"/>
                    <a:pt x="10779" y="5754"/>
                  </a:cubicBezTo>
                  <a:cubicBezTo>
                    <a:pt x="10708" y="5754"/>
                    <a:pt x="10620" y="5740"/>
                    <a:pt x="10544" y="5730"/>
                  </a:cubicBezTo>
                  <a:cubicBezTo>
                    <a:pt x="10538" y="5729"/>
                    <a:pt x="10524" y="5728"/>
                    <a:pt x="10508" y="5728"/>
                  </a:cubicBezTo>
                  <a:cubicBezTo>
                    <a:pt x="10477" y="5728"/>
                    <a:pt x="10440" y="5734"/>
                    <a:pt x="10451" y="5761"/>
                  </a:cubicBezTo>
                  <a:cubicBezTo>
                    <a:pt x="10535" y="5991"/>
                    <a:pt x="10757" y="6280"/>
                    <a:pt x="10501" y="6280"/>
                  </a:cubicBezTo>
                  <a:cubicBezTo>
                    <a:pt x="10472" y="6280"/>
                    <a:pt x="10438" y="6276"/>
                    <a:pt x="10397" y="6269"/>
                  </a:cubicBezTo>
                  <a:cubicBezTo>
                    <a:pt x="10393" y="6268"/>
                    <a:pt x="10382" y="6267"/>
                    <a:pt x="10369" y="6267"/>
                  </a:cubicBezTo>
                  <a:cubicBezTo>
                    <a:pt x="10336" y="6267"/>
                    <a:pt x="10288" y="6273"/>
                    <a:pt x="10303" y="6302"/>
                  </a:cubicBezTo>
                  <a:cubicBezTo>
                    <a:pt x="10531" y="6736"/>
                    <a:pt x="10931" y="7183"/>
                    <a:pt x="11379" y="7394"/>
                  </a:cubicBezTo>
                  <a:cubicBezTo>
                    <a:pt x="11676" y="7530"/>
                    <a:pt x="11976" y="7633"/>
                    <a:pt x="12292" y="7715"/>
                  </a:cubicBezTo>
                  <a:cubicBezTo>
                    <a:pt x="12335" y="7727"/>
                    <a:pt x="12896" y="7834"/>
                    <a:pt x="12823" y="7951"/>
                  </a:cubicBezTo>
                  <a:cubicBezTo>
                    <a:pt x="12719" y="8121"/>
                    <a:pt x="12537" y="8189"/>
                    <a:pt x="12339" y="8189"/>
                  </a:cubicBezTo>
                  <a:cubicBezTo>
                    <a:pt x="12078" y="8189"/>
                    <a:pt x="11791" y="8071"/>
                    <a:pt x="11624" y="7915"/>
                  </a:cubicBezTo>
                  <a:cubicBezTo>
                    <a:pt x="11610" y="7902"/>
                    <a:pt x="11546" y="7886"/>
                    <a:pt x="11500" y="7886"/>
                  </a:cubicBezTo>
                  <a:cubicBezTo>
                    <a:pt x="11468" y="7886"/>
                    <a:pt x="11445" y="7894"/>
                    <a:pt x="11455" y="7916"/>
                  </a:cubicBezTo>
                  <a:cubicBezTo>
                    <a:pt x="11460" y="7925"/>
                    <a:pt x="11465" y="7935"/>
                    <a:pt x="11470" y="7944"/>
                  </a:cubicBezTo>
                  <a:lnTo>
                    <a:pt x="11470" y="7944"/>
                  </a:lnTo>
                  <a:cubicBezTo>
                    <a:pt x="11465" y="7944"/>
                    <a:pt x="11460" y="7944"/>
                    <a:pt x="11455" y="7944"/>
                  </a:cubicBezTo>
                  <a:cubicBezTo>
                    <a:pt x="11464" y="7952"/>
                    <a:pt x="11473" y="7960"/>
                    <a:pt x="11483" y="7968"/>
                  </a:cubicBezTo>
                  <a:lnTo>
                    <a:pt x="11483" y="7968"/>
                  </a:lnTo>
                  <a:cubicBezTo>
                    <a:pt x="11612" y="8209"/>
                    <a:pt x="11777" y="8393"/>
                    <a:pt x="11982" y="8579"/>
                  </a:cubicBezTo>
                  <a:cubicBezTo>
                    <a:pt x="12064" y="8654"/>
                    <a:pt x="12168" y="8724"/>
                    <a:pt x="12260" y="8789"/>
                  </a:cubicBezTo>
                  <a:cubicBezTo>
                    <a:pt x="12311" y="8821"/>
                    <a:pt x="12313" y="8838"/>
                    <a:pt x="12265" y="8838"/>
                  </a:cubicBezTo>
                  <a:cubicBezTo>
                    <a:pt x="12243" y="8838"/>
                    <a:pt x="12210" y="8834"/>
                    <a:pt x="12167" y="8827"/>
                  </a:cubicBezTo>
                  <a:cubicBezTo>
                    <a:pt x="12112" y="8834"/>
                    <a:pt x="12058" y="8838"/>
                    <a:pt x="12004" y="8838"/>
                  </a:cubicBezTo>
                  <a:cubicBezTo>
                    <a:pt x="11742" y="8838"/>
                    <a:pt x="11494" y="8754"/>
                    <a:pt x="11261" y="8586"/>
                  </a:cubicBezTo>
                  <a:cubicBezTo>
                    <a:pt x="11248" y="8571"/>
                    <a:pt x="11188" y="8554"/>
                    <a:pt x="11143" y="8554"/>
                  </a:cubicBezTo>
                  <a:cubicBezTo>
                    <a:pt x="11111" y="8554"/>
                    <a:pt x="11087" y="8562"/>
                    <a:pt x="11093" y="8588"/>
                  </a:cubicBezTo>
                  <a:cubicBezTo>
                    <a:pt x="11096" y="8597"/>
                    <a:pt x="11098" y="8606"/>
                    <a:pt x="11100" y="8616"/>
                  </a:cubicBezTo>
                  <a:lnTo>
                    <a:pt x="11100" y="8616"/>
                  </a:lnTo>
                  <a:cubicBezTo>
                    <a:pt x="11098" y="8616"/>
                    <a:pt x="11096" y="8616"/>
                    <a:pt x="11093" y="8616"/>
                  </a:cubicBezTo>
                  <a:cubicBezTo>
                    <a:pt x="11097" y="8619"/>
                    <a:pt x="11100" y="8623"/>
                    <a:pt x="11103" y="8627"/>
                  </a:cubicBezTo>
                  <a:lnTo>
                    <a:pt x="11103" y="8627"/>
                  </a:lnTo>
                  <a:cubicBezTo>
                    <a:pt x="11384" y="9675"/>
                    <a:pt x="12310" y="10117"/>
                    <a:pt x="13272" y="10117"/>
                  </a:cubicBezTo>
                  <a:cubicBezTo>
                    <a:pt x="13446" y="10117"/>
                    <a:pt x="13621" y="10102"/>
                    <a:pt x="13793" y="10075"/>
                  </a:cubicBezTo>
                  <a:lnTo>
                    <a:pt x="13793" y="10075"/>
                  </a:lnTo>
                  <a:cubicBezTo>
                    <a:pt x="13545" y="10302"/>
                    <a:pt x="13252" y="10425"/>
                    <a:pt x="12899" y="10432"/>
                  </a:cubicBezTo>
                  <a:cubicBezTo>
                    <a:pt x="12821" y="10433"/>
                    <a:pt x="12861" y="10488"/>
                    <a:pt x="12911" y="10501"/>
                  </a:cubicBezTo>
                  <a:cubicBezTo>
                    <a:pt x="13027" y="10531"/>
                    <a:pt x="13139" y="10542"/>
                    <a:pt x="13251" y="10542"/>
                  </a:cubicBezTo>
                  <a:cubicBezTo>
                    <a:pt x="13430" y="10542"/>
                    <a:pt x="13607" y="10515"/>
                    <a:pt x="13791" y="10496"/>
                  </a:cubicBezTo>
                  <a:lnTo>
                    <a:pt x="13791" y="10496"/>
                  </a:lnTo>
                  <a:cubicBezTo>
                    <a:pt x="13762" y="10986"/>
                    <a:pt x="13377" y="11283"/>
                    <a:pt x="12872" y="11283"/>
                  </a:cubicBezTo>
                  <a:cubicBezTo>
                    <a:pt x="12861" y="11283"/>
                    <a:pt x="12850" y="11283"/>
                    <a:pt x="12838" y="11283"/>
                  </a:cubicBezTo>
                  <a:cubicBezTo>
                    <a:pt x="12837" y="11283"/>
                    <a:pt x="12835" y="11283"/>
                    <a:pt x="12833" y="11283"/>
                  </a:cubicBezTo>
                  <a:cubicBezTo>
                    <a:pt x="12759" y="11283"/>
                    <a:pt x="12751" y="11331"/>
                    <a:pt x="12828" y="11353"/>
                  </a:cubicBezTo>
                  <a:cubicBezTo>
                    <a:pt x="12834" y="11353"/>
                    <a:pt x="12839" y="11352"/>
                    <a:pt x="12845" y="11352"/>
                  </a:cubicBezTo>
                  <a:cubicBezTo>
                    <a:pt x="13065" y="11352"/>
                    <a:pt x="13106" y="11467"/>
                    <a:pt x="12972" y="11694"/>
                  </a:cubicBezTo>
                  <a:cubicBezTo>
                    <a:pt x="12813" y="11727"/>
                    <a:pt x="12655" y="11743"/>
                    <a:pt x="12496" y="11743"/>
                  </a:cubicBezTo>
                  <a:cubicBezTo>
                    <a:pt x="12470" y="11743"/>
                    <a:pt x="12445" y="11742"/>
                    <a:pt x="12419" y="11742"/>
                  </a:cubicBezTo>
                  <a:cubicBezTo>
                    <a:pt x="12400" y="11742"/>
                    <a:pt x="12317" y="11751"/>
                    <a:pt x="12356" y="11787"/>
                  </a:cubicBezTo>
                  <a:cubicBezTo>
                    <a:pt x="12460" y="11882"/>
                    <a:pt x="12564" y="11985"/>
                    <a:pt x="12682" y="12065"/>
                  </a:cubicBezTo>
                  <a:cubicBezTo>
                    <a:pt x="12926" y="12229"/>
                    <a:pt x="12985" y="12420"/>
                    <a:pt x="12667" y="12420"/>
                  </a:cubicBezTo>
                  <a:cubicBezTo>
                    <a:pt x="12574" y="12420"/>
                    <a:pt x="12447" y="12403"/>
                    <a:pt x="12282" y="12364"/>
                  </a:cubicBezTo>
                  <a:cubicBezTo>
                    <a:pt x="12276" y="12363"/>
                    <a:pt x="12254" y="12360"/>
                    <a:pt x="12230" y="12360"/>
                  </a:cubicBezTo>
                  <a:cubicBezTo>
                    <a:pt x="12188" y="12360"/>
                    <a:pt x="12142" y="12368"/>
                    <a:pt x="12173" y="12401"/>
                  </a:cubicBezTo>
                  <a:cubicBezTo>
                    <a:pt x="12473" y="12719"/>
                    <a:pt x="12810" y="12901"/>
                    <a:pt x="13229" y="13024"/>
                  </a:cubicBezTo>
                  <a:cubicBezTo>
                    <a:pt x="13410" y="13078"/>
                    <a:pt x="13606" y="13107"/>
                    <a:pt x="13792" y="13125"/>
                  </a:cubicBezTo>
                  <a:cubicBezTo>
                    <a:pt x="14348" y="13176"/>
                    <a:pt x="13390" y="13579"/>
                    <a:pt x="13194" y="13582"/>
                  </a:cubicBezTo>
                  <a:cubicBezTo>
                    <a:pt x="13168" y="13584"/>
                    <a:pt x="13126" y="13598"/>
                    <a:pt x="13154" y="13626"/>
                  </a:cubicBezTo>
                  <a:cubicBezTo>
                    <a:pt x="13333" y="13815"/>
                    <a:pt x="13559" y="13879"/>
                    <a:pt x="13798" y="13879"/>
                  </a:cubicBezTo>
                  <a:cubicBezTo>
                    <a:pt x="14065" y="13879"/>
                    <a:pt x="14348" y="13799"/>
                    <a:pt x="14600" y="13721"/>
                  </a:cubicBezTo>
                  <a:lnTo>
                    <a:pt x="14600" y="13721"/>
                  </a:lnTo>
                  <a:cubicBezTo>
                    <a:pt x="14630" y="14258"/>
                    <a:pt x="14115" y="14489"/>
                    <a:pt x="13619" y="14489"/>
                  </a:cubicBezTo>
                  <a:cubicBezTo>
                    <a:pt x="13562" y="14489"/>
                    <a:pt x="13504" y="14486"/>
                    <a:pt x="13448" y="14480"/>
                  </a:cubicBezTo>
                  <a:cubicBezTo>
                    <a:pt x="13445" y="14480"/>
                    <a:pt x="13435" y="14479"/>
                    <a:pt x="13423" y="14479"/>
                  </a:cubicBezTo>
                  <a:cubicBezTo>
                    <a:pt x="13390" y="14479"/>
                    <a:pt x="13339" y="14484"/>
                    <a:pt x="13355" y="14513"/>
                  </a:cubicBezTo>
                  <a:cubicBezTo>
                    <a:pt x="13570" y="14889"/>
                    <a:pt x="13954" y="14995"/>
                    <a:pt x="14375" y="14995"/>
                  </a:cubicBezTo>
                  <a:cubicBezTo>
                    <a:pt x="14801" y="14995"/>
                    <a:pt x="15265" y="14887"/>
                    <a:pt x="15630" y="14843"/>
                  </a:cubicBezTo>
                  <a:lnTo>
                    <a:pt x="15630" y="14843"/>
                  </a:lnTo>
                  <a:cubicBezTo>
                    <a:pt x="15569" y="15334"/>
                    <a:pt x="15132" y="15461"/>
                    <a:pt x="14678" y="15461"/>
                  </a:cubicBezTo>
                  <a:cubicBezTo>
                    <a:pt x="14410" y="15461"/>
                    <a:pt x="14137" y="15417"/>
                    <a:pt x="13929" y="15377"/>
                  </a:cubicBezTo>
                  <a:cubicBezTo>
                    <a:pt x="13926" y="15376"/>
                    <a:pt x="13920" y="15376"/>
                    <a:pt x="13912" y="15376"/>
                  </a:cubicBezTo>
                  <a:cubicBezTo>
                    <a:pt x="13876" y="15376"/>
                    <a:pt x="13805" y="15385"/>
                    <a:pt x="13843" y="15419"/>
                  </a:cubicBezTo>
                  <a:lnTo>
                    <a:pt x="13953" y="15515"/>
                  </a:lnTo>
                  <a:cubicBezTo>
                    <a:pt x="14199" y="15635"/>
                    <a:pt x="14122" y="15758"/>
                    <a:pt x="13722" y="15888"/>
                  </a:cubicBezTo>
                  <a:cubicBezTo>
                    <a:pt x="13720" y="15888"/>
                    <a:pt x="13714" y="15887"/>
                    <a:pt x="13706" y="15887"/>
                  </a:cubicBezTo>
                  <a:cubicBezTo>
                    <a:pt x="13674" y="15887"/>
                    <a:pt x="13608" y="15890"/>
                    <a:pt x="13628" y="15920"/>
                  </a:cubicBezTo>
                  <a:cubicBezTo>
                    <a:pt x="13869" y="16248"/>
                    <a:pt x="14126" y="16584"/>
                    <a:pt x="14457" y="16827"/>
                  </a:cubicBezTo>
                  <a:cubicBezTo>
                    <a:pt x="14965" y="17195"/>
                    <a:pt x="15557" y="17313"/>
                    <a:pt x="16107" y="17595"/>
                  </a:cubicBezTo>
                  <a:lnTo>
                    <a:pt x="16107" y="17595"/>
                  </a:lnTo>
                  <a:cubicBezTo>
                    <a:pt x="15930" y="17791"/>
                    <a:pt x="15685" y="17876"/>
                    <a:pt x="15432" y="17876"/>
                  </a:cubicBezTo>
                  <a:cubicBezTo>
                    <a:pt x="15142" y="17876"/>
                    <a:pt x="14843" y="17763"/>
                    <a:pt x="14628" y="17574"/>
                  </a:cubicBezTo>
                  <a:cubicBezTo>
                    <a:pt x="14613" y="17561"/>
                    <a:pt x="14557" y="17552"/>
                    <a:pt x="14513" y="17552"/>
                  </a:cubicBezTo>
                  <a:cubicBezTo>
                    <a:pt x="14476" y="17552"/>
                    <a:pt x="14448" y="17558"/>
                    <a:pt x="14461" y="17576"/>
                  </a:cubicBezTo>
                  <a:cubicBezTo>
                    <a:pt x="14755" y="17966"/>
                    <a:pt x="15144" y="18281"/>
                    <a:pt x="15457" y="18656"/>
                  </a:cubicBezTo>
                  <a:cubicBezTo>
                    <a:pt x="15726" y="18975"/>
                    <a:pt x="15586" y="19084"/>
                    <a:pt x="15343" y="19084"/>
                  </a:cubicBezTo>
                  <a:cubicBezTo>
                    <a:pt x="15145" y="19084"/>
                    <a:pt x="14878" y="19012"/>
                    <a:pt x="14706" y="18924"/>
                  </a:cubicBezTo>
                  <a:cubicBezTo>
                    <a:pt x="14528" y="18831"/>
                    <a:pt x="14359" y="18722"/>
                    <a:pt x="14178" y="18636"/>
                  </a:cubicBezTo>
                  <a:cubicBezTo>
                    <a:pt x="14170" y="18632"/>
                    <a:pt x="14142" y="18629"/>
                    <a:pt x="14112" y="18629"/>
                  </a:cubicBezTo>
                  <a:cubicBezTo>
                    <a:pt x="14065" y="18629"/>
                    <a:pt x="14015" y="18638"/>
                    <a:pt x="14049" y="18667"/>
                  </a:cubicBezTo>
                  <a:cubicBezTo>
                    <a:pt x="14269" y="18850"/>
                    <a:pt x="14508" y="19012"/>
                    <a:pt x="14721" y="19206"/>
                  </a:cubicBezTo>
                  <a:cubicBezTo>
                    <a:pt x="14900" y="19366"/>
                    <a:pt x="14869" y="19486"/>
                    <a:pt x="14724" y="19486"/>
                  </a:cubicBezTo>
                  <a:cubicBezTo>
                    <a:pt x="14676" y="19486"/>
                    <a:pt x="14615" y="19473"/>
                    <a:pt x="14545" y="19443"/>
                  </a:cubicBezTo>
                  <a:cubicBezTo>
                    <a:pt x="14427" y="19393"/>
                    <a:pt x="14317" y="19329"/>
                    <a:pt x="14199" y="19281"/>
                  </a:cubicBezTo>
                  <a:cubicBezTo>
                    <a:pt x="14193" y="19278"/>
                    <a:pt x="14148" y="19271"/>
                    <a:pt x="14111" y="19271"/>
                  </a:cubicBezTo>
                  <a:cubicBezTo>
                    <a:pt x="14076" y="19271"/>
                    <a:pt x="14047" y="19277"/>
                    <a:pt x="14061" y="19300"/>
                  </a:cubicBezTo>
                  <a:cubicBezTo>
                    <a:pt x="14087" y="19350"/>
                    <a:pt x="14116" y="19396"/>
                    <a:pt x="14149" y="19439"/>
                  </a:cubicBezTo>
                  <a:cubicBezTo>
                    <a:pt x="14025" y="19496"/>
                    <a:pt x="13901" y="19554"/>
                    <a:pt x="13778" y="19612"/>
                  </a:cubicBezTo>
                  <a:cubicBezTo>
                    <a:pt x="13657" y="19551"/>
                    <a:pt x="13558" y="19469"/>
                    <a:pt x="13475" y="19368"/>
                  </a:cubicBezTo>
                  <a:cubicBezTo>
                    <a:pt x="13461" y="19352"/>
                    <a:pt x="13410" y="19343"/>
                    <a:pt x="13368" y="19343"/>
                  </a:cubicBezTo>
                  <a:cubicBezTo>
                    <a:pt x="13327" y="19343"/>
                    <a:pt x="13294" y="19351"/>
                    <a:pt x="13307" y="19369"/>
                  </a:cubicBezTo>
                  <a:cubicBezTo>
                    <a:pt x="13310" y="19373"/>
                    <a:pt x="13313" y="19377"/>
                    <a:pt x="13316" y="19382"/>
                  </a:cubicBezTo>
                  <a:lnTo>
                    <a:pt x="13316" y="19382"/>
                  </a:lnTo>
                  <a:cubicBezTo>
                    <a:pt x="13315" y="19382"/>
                    <a:pt x="13314" y="19382"/>
                    <a:pt x="13313" y="19382"/>
                  </a:cubicBezTo>
                  <a:cubicBezTo>
                    <a:pt x="13318" y="19387"/>
                    <a:pt x="13323" y="19392"/>
                    <a:pt x="13328" y="19398"/>
                  </a:cubicBezTo>
                  <a:lnTo>
                    <a:pt x="13328" y="19398"/>
                  </a:lnTo>
                  <a:cubicBezTo>
                    <a:pt x="13418" y="19523"/>
                    <a:pt x="13512" y="19646"/>
                    <a:pt x="13594" y="19778"/>
                  </a:cubicBezTo>
                  <a:cubicBezTo>
                    <a:pt x="13713" y="19967"/>
                    <a:pt x="13625" y="20032"/>
                    <a:pt x="13462" y="20032"/>
                  </a:cubicBezTo>
                  <a:cubicBezTo>
                    <a:pt x="13202" y="20032"/>
                    <a:pt x="12751" y="19868"/>
                    <a:pt x="12639" y="19781"/>
                  </a:cubicBezTo>
                  <a:cubicBezTo>
                    <a:pt x="12626" y="19771"/>
                    <a:pt x="12559" y="19756"/>
                    <a:pt x="12512" y="19756"/>
                  </a:cubicBezTo>
                  <a:cubicBezTo>
                    <a:pt x="12480" y="19756"/>
                    <a:pt x="12458" y="19763"/>
                    <a:pt x="12470" y="19783"/>
                  </a:cubicBezTo>
                  <a:cubicBezTo>
                    <a:pt x="12473" y="19788"/>
                    <a:pt x="12476" y="19792"/>
                    <a:pt x="12478" y="19796"/>
                  </a:cubicBezTo>
                  <a:lnTo>
                    <a:pt x="12478" y="19796"/>
                  </a:lnTo>
                  <a:cubicBezTo>
                    <a:pt x="12478" y="19796"/>
                    <a:pt x="12477" y="19796"/>
                    <a:pt x="12476" y="19796"/>
                  </a:cubicBezTo>
                  <a:cubicBezTo>
                    <a:pt x="12478" y="19797"/>
                    <a:pt x="12479" y="19798"/>
                    <a:pt x="12480" y="19799"/>
                  </a:cubicBezTo>
                  <a:lnTo>
                    <a:pt x="12480" y="19799"/>
                  </a:lnTo>
                  <a:cubicBezTo>
                    <a:pt x="12653" y="20092"/>
                    <a:pt x="12527" y="20348"/>
                    <a:pt x="12298" y="20348"/>
                  </a:cubicBezTo>
                  <a:cubicBezTo>
                    <a:pt x="12173" y="20348"/>
                    <a:pt x="12017" y="20271"/>
                    <a:pt x="11863" y="20080"/>
                  </a:cubicBezTo>
                  <a:cubicBezTo>
                    <a:pt x="11849" y="20063"/>
                    <a:pt x="11798" y="20053"/>
                    <a:pt x="11755" y="20053"/>
                  </a:cubicBezTo>
                  <a:cubicBezTo>
                    <a:pt x="11715" y="20053"/>
                    <a:pt x="11683" y="20062"/>
                    <a:pt x="11695" y="20081"/>
                  </a:cubicBezTo>
                  <a:cubicBezTo>
                    <a:pt x="11699" y="20086"/>
                    <a:pt x="11703" y="20091"/>
                    <a:pt x="11707" y="20096"/>
                  </a:cubicBezTo>
                  <a:lnTo>
                    <a:pt x="11707" y="20096"/>
                  </a:lnTo>
                  <a:cubicBezTo>
                    <a:pt x="11705" y="20096"/>
                    <a:pt x="11703" y="20096"/>
                    <a:pt x="11701" y="20096"/>
                  </a:cubicBezTo>
                  <a:cubicBezTo>
                    <a:pt x="11712" y="20110"/>
                    <a:pt x="11723" y="20123"/>
                    <a:pt x="11736" y="20136"/>
                  </a:cubicBezTo>
                  <a:lnTo>
                    <a:pt x="11736" y="20136"/>
                  </a:lnTo>
                  <a:cubicBezTo>
                    <a:pt x="11803" y="20238"/>
                    <a:pt x="11778" y="20290"/>
                    <a:pt x="11658" y="20290"/>
                  </a:cubicBezTo>
                  <a:cubicBezTo>
                    <a:pt x="11575" y="20290"/>
                    <a:pt x="11448" y="20265"/>
                    <a:pt x="11275" y="20217"/>
                  </a:cubicBezTo>
                  <a:cubicBezTo>
                    <a:pt x="11261" y="20203"/>
                    <a:pt x="11207" y="20193"/>
                    <a:pt x="11164" y="20193"/>
                  </a:cubicBezTo>
                  <a:cubicBezTo>
                    <a:pt x="11125" y="20193"/>
                    <a:pt x="11095" y="20200"/>
                    <a:pt x="11108" y="20219"/>
                  </a:cubicBezTo>
                  <a:cubicBezTo>
                    <a:pt x="11112" y="20224"/>
                    <a:pt x="11116" y="20229"/>
                    <a:pt x="11119" y="20234"/>
                  </a:cubicBezTo>
                  <a:lnTo>
                    <a:pt x="11119" y="20234"/>
                  </a:lnTo>
                  <a:cubicBezTo>
                    <a:pt x="11117" y="20234"/>
                    <a:pt x="11116" y="20234"/>
                    <a:pt x="11114" y="20234"/>
                  </a:cubicBezTo>
                  <a:cubicBezTo>
                    <a:pt x="11119" y="20239"/>
                    <a:pt x="11124" y="20243"/>
                    <a:pt x="11128" y="20248"/>
                  </a:cubicBezTo>
                  <a:lnTo>
                    <a:pt x="11128" y="20248"/>
                  </a:lnTo>
                  <a:cubicBezTo>
                    <a:pt x="11266" y="20457"/>
                    <a:pt x="11180" y="20558"/>
                    <a:pt x="11018" y="20558"/>
                  </a:cubicBezTo>
                  <a:cubicBezTo>
                    <a:pt x="10904" y="20558"/>
                    <a:pt x="10754" y="20509"/>
                    <a:pt x="10614" y="20414"/>
                  </a:cubicBezTo>
                  <a:cubicBezTo>
                    <a:pt x="10603" y="20407"/>
                    <a:pt x="10544" y="20391"/>
                    <a:pt x="10501" y="20391"/>
                  </a:cubicBezTo>
                  <a:cubicBezTo>
                    <a:pt x="10475" y="20391"/>
                    <a:pt x="10455" y="20397"/>
                    <a:pt x="10458" y="20415"/>
                  </a:cubicBezTo>
                  <a:cubicBezTo>
                    <a:pt x="10488" y="20636"/>
                    <a:pt x="10413" y="20712"/>
                    <a:pt x="10292" y="20712"/>
                  </a:cubicBezTo>
                  <a:cubicBezTo>
                    <a:pt x="10075" y="20712"/>
                    <a:pt x="9710" y="20464"/>
                    <a:pt x="9547" y="20367"/>
                  </a:cubicBezTo>
                  <a:cubicBezTo>
                    <a:pt x="9531" y="20359"/>
                    <a:pt x="9480" y="20342"/>
                    <a:pt x="9440" y="20342"/>
                  </a:cubicBezTo>
                  <a:cubicBezTo>
                    <a:pt x="9415" y="20342"/>
                    <a:pt x="9395" y="20349"/>
                    <a:pt x="9391" y="20369"/>
                  </a:cubicBezTo>
                  <a:cubicBezTo>
                    <a:pt x="9290" y="20463"/>
                    <a:pt x="9203" y="20511"/>
                    <a:pt x="9130" y="20511"/>
                  </a:cubicBezTo>
                  <a:cubicBezTo>
                    <a:pt x="9050" y="20511"/>
                    <a:pt x="8987" y="20454"/>
                    <a:pt x="8939" y="20342"/>
                  </a:cubicBezTo>
                  <a:cubicBezTo>
                    <a:pt x="8925" y="20318"/>
                    <a:pt x="8865" y="20295"/>
                    <a:pt x="8819" y="20295"/>
                  </a:cubicBezTo>
                  <a:cubicBezTo>
                    <a:pt x="8796" y="20295"/>
                    <a:pt x="8777" y="20300"/>
                    <a:pt x="8767" y="20314"/>
                  </a:cubicBezTo>
                  <a:cubicBezTo>
                    <a:pt x="8730" y="20426"/>
                    <a:pt x="8671" y="20482"/>
                    <a:pt x="8592" y="20482"/>
                  </a:cubicBezTo>
                  <a:cubicBezTo>
                    <a:pt x="8528" y="20482"/>
                    <a:pt x="8449" y="20445"/>
                    <a:pt x="8357" y="20372"/>
                  </a:cubicBezTo>
                  <a:cubicBezTo>
                    <a:pt x="8339" y="20348"/>
                    <a:pt x="8283" y="20325"/>
                    <a:pt x="8238" y="20325"/>
                  </a:cubicBezTo>
                  <a:cubicBezTo>
                    <a:pt x="8215" y="20325"/>
                    <a:pt x="8196" y="20331"/>
                    <a:pt x="8184" y="20344"/>
                  </a:cubicBezTo>
                  <a:cubicBezTo>
                    <a:pt x="8103" y="20446"/>
                    <a:pt x="7973" y="20496"/>
                    <a:pt x="7848" y="20496"/>
                  </a:cubicBezTo>
                  <a:cubicBezTo>
                    <a:pt x="7650" y="20496"/>
                    <a:pt x="7463" y="20373"/>
                    <a:pt x="7496" y="20143"/>
                  </a:cubicBezTo>
                  <a:cubicBezTo>
                    <a:pt x="7502" y="20109"/>
                    <a:pt x="7434" y="20088"/>
                    <a:pt x="7381" y="20088"/>
                  </a:cubicBezTo>
                  <a:cubicBezTo>
                    <a:pt x="7354" y="20088"/>
                    <a:pt x="7331" y="20093"/>
                    <a:pt x="7323" y="20105"/>
                  </a:cubicBezTo>
                  <a:cubicBezTo>
                    <a:pt x="7267" y="20192"/>
                    <a:pt x="7207" y="20273"/>
                    <a:pt x="7139" y="20351"/>
                  </a:cubicBezTo>
                  <a:cubicBezTo>
                    <a:pt x="7056" y="20455"/>
                    <a:pt x="6918" y="20505"/>
                    <a:pt x="6785" y="20505"/>
                  </a:cubicBezTo>
                  <a:cubicBezTo>
                    <a:pt x="6577" y="20505"/>
                    <a:pt x="6384" y="20380"/>
                    <a:pt x="6450" y="20143"/>
                  </a:cubicBezTo>
                  <a:cubicBezTo>
                    <a:pt x="6459" y="20107"/>
                    <a:pt x="6397" y="20093"/>
                    <a:pt x="6344" y="20093"/>
                  </a:cubicBezTo>
                  <a:cubicBezTo>
                    <a:pt x="6313" y="20093"/>
                    <a:pt x="6285" y="20098"/>
                    <a:pt x="6276" y="20105"/>
                  </a:cubicBezTo>
                  <a:cubicBezTo>
                    <a:pt x="6127" y="20220"/>
                    <a:pt x="5966" y="20318"/>
                    <a:pt x="5797" y="20395"/>
                  </a:cubicBezTo>
                  <a:cubicBezTo>
                    <a:pt x="5712" y="20438"/>
                    <a:pt x="5501" y="20476"/>
                    <a:pt x="5315" y="20476"/>
                  </a:cubicBezTo>
                  <a:cubicBezTo>
                    <a:pt x="5069" y="20476"/>
                    <a:pt x="4869" y="20410"/>
                    <a:pt x="5075" y="20202"/>
                  </a:cubicBezTo>
                  <a:lnTo>
                    <a:pt x="5075" y="20202"/>
                  </a:lnTo>
                  <a:cubicBezTo>
                    <a:pt x="5083" y="20196"/>
                    <a:pt x="5091" y="20190"/>
                    <a:pt x="5099" y="20184"/>
                  </a:cubicBezTo>
                  <a:cubicBezTo>
                    <a:pt x="5098" y="20184"/>
                    <a:pt x="5096" y="20183"/>
                    <a:pt x="5095" y="20183"/>
                  </a:cubicBezTo>
                  <a:lnTo>
                    <a:pt x="5095" y="20183"/>
                  </a:lnTo>
                  <a:cubicBezTo>
                    <a:pt x="5098" y="20180"/>
                    <a:pt x="5102" y="20177"/>
                    <a:pt x="5105" y="20174"/>
                  </a:cubicBezTo>
                  <a:cubicBezTo>
                    <a:pt x="5133" y="20148"/>
                    <a:pt x="5042" y="20117"/>
                    <a:pt x="4981" y="20117"/>
                  </a:cubicBezTo>
                  <a:cubicBezTo>
                    <a:pt x="4962" y="20117"/>
                    <a:pt x="4945" y="20120"/>
                    <a:pt x="4936" y="20127"/>
                  </a:cubicBezTo>
                  <a:cubicBezTo>
                    <a:pt x="4838" y="20196"/>
                    <a:pt x="4742" y="20262"/>
                    <a:pt x="4645" y="20331"/>
                  </a:cubicBezTo>
                  <a:cubicBezTo>
                    <a:pt x="4312" y="20306"/>
                    <a:pt x="4184" y="20244"/>
                    <a:pt x="4262" y="20146"/>
                  </a:cubicBezTo>
                  <a:lnTo>
                    <a:pt x="4262" y="20146"/>
                  </a:lnTo>
                  <a:cubicBezTo>
                    <a:pt x="4297" y="20121"/>
                    <a:pt x="4331" y="20096"/>
                    <a:pt x="4366" y="20070"/>
                  </a:cubicBezTo>
                  <a:cubicBezTo>
                    <a:pt x="4363" y="20069"/>
                    <a:pt x="4360" y="20068"/>
                    <a:pt x="4357" y="20067"/>
                  </a:cubicBezTo>
                  <a:lnTo>
                    <a:pt x="4357" y="20067"/>
                  </a:lnTo>
                  <a:cubicBezTo>
                    <a:pt x="4362" y="20064"/>
                    <a:pt x="4367" y="20061"/>
                    <a:pt x="4372" y="20058"/>
                  </a:cubicBezTo>
                  <a:cubicBezTo>
                    <a:pt x="4400" y="20032"/>
                    <a:pt x="4309" y="20001"/>
                    <a:pt x="4247" y="20001"/>
                  </a:cubicBezTo>
                  <a:cubicBezTo>
                    <a:pt x="4228" y="20001"/>
                    <a:pt x="4212" y="20004"/>
                    <a:pt x="4202" y="20011"/>
                  </a:cubicBezTo>
                  <a:cubicBezTo>
                    <a:pt x="3824" y="20296"/>
                    <a:pt x="3468" y="20500"/>
                    <a:pt x="3024" y="20622"/>
                  </a:cubicBezTo>
                  <a:lnTo>
                    <a:pt x="3024" y="20622"/>
                  </a:lnTo>
                  <a:cubicBezTo>
                    <a:pt x="3100" y="20422"/>
                    <a:pt x="3243" y="20286"/>
                    <a:pt x="3406" y="20145"/>
                  </a:cubicBezTo>
                  <a:lnTo>
                    <a:pt x="3406" y="20145"/>
                  </a:lnTo>
                  <a:cubicBezTo>
                    <a:pt x="3414" y="20141"/>
                    <a:pt x="3422" y="20136"/>
                    <a:pt x="3430" y="20131"/>
                  </a:cubicBezTo>
                  <a:cubicBezTo>
                    <a:pt x="3428" y="20131"/>
                    <a:pt x="3426" y="20130"/>
                    <a:pt x="3424" y="20130"/>
                  </a:cubicBezTo>
                  <a:lnTo>
                    <a:pt x="3424" y="20130"/>
                  </a:lnTo>
                  <a:cubicBezTo>
                    <a:pt x="3432" y="20123"/>
                    <a:pt x="3440" y="20116"/>
                    <a:pt x="3448" y="20109"/>
                  </a:cubicBezTo>
                  <a:cubicBezTo>
                    <a:pt x="3479" y="20082"/>
                    <a:pt x="3376" y="20052"/>
                    <a:pt x="3319" y="20052"/>
                  </a:cubicBezTo>
                  <a:cubicBezTo>
                    <a:pt x="3306" y="20052"/>
                    <a:pt x="3295" y="20053"/>
                    <a:pt x="3289" y="20057"/>
                  </a:cubicBezTo>
                  <a:cubicBezTo>
                    <a:pt x="3235" y="20088"/>
                    <a:pt x="3041" y="20147"/>
                    <a:pt x="2936" y="20147"/>
                  </a:cubicBezTo>
                  <a:cubicBezTo>
                    <a:pt x="2866" y="20147"/>
                    <a:pt x="2836" y="20120"/>
                    <a:pt x="2919" y="20039"/>
                  </a:cubicBezTo>
                  <a:lnTo>
                    <a:pt x="2919" y="20039"/>
                  </a:lnTo>
                  <a:cubicBezTo>
                    <a:pt x="2923" y="20036"/>
                    <a:pt x="2928" y="20034"/>
                    <a:pt x="2932" y="20032"/>
                  </a:cubicBezTo>
                  <a:cubicBezTo>
                    <a:pt x="2931" y="20032"/>
                    <a:pt x="2929" y="20031"/>
                    <a:pt x="2927" y="20031"/>
                  </a:cubicBezTo>
                  <a:lnTo>
                    <a:pt x="2927" y="20031"/>
                  </a:lnTo>
                  <a:cubicBezTo>
                    <a:pt x="2934" y="20024"/>
                    <a:pt x="2941" y="20018"/>
                    <a:pt x="2949" y="20011"/>
                  </a:cubicBezTo>
                  <a:cubicBezTo>
                    <a:pt x="2983" y="19981"/>
                    <a:pt x="2869" y="19954"/>
                    <a:pt x="2813" y="19954"/>
                  </a:cubicBezTo>
                  <a:cubicBezTo>
                    <a:pt x="2802" y="19954"/>
                    <a:pt x="2794" y="19955"/>
                    <a:pt x="2789" y="19957"/>
                  </a:cubicBezTo>
                  <a:cubicBezTo>
                    <a:pt x="2654" y="20021"/>
                    <a:pt x="2525" y="20092"/>
                    <a:pt x="2391" y="20157"/>
                  </a:cubicBezTo>
                  <a:cubicBezTo>
                    <a:pt x="2346" y="20195"/>
                    <a:pt x="2303" y="20214"/>
                    <a:pt x="2263" y="20214"/>
                  </a:cubicBezTo>
                  <a:cubicBezTo>
                    <a:pt x="2193" y="20214"/>
                    <a:pt x="2132" y="20156"/>
                    <a:pt x="2081" y="20039"/>
                  </a:cubicBezTo>
                  <a:cubicBezTo>
                    <a:pt x="2141" y="19969"/>
                    <a:pt x="2208" y="19902"/>
                    <a:pt x="2280" y="19842"/>
                  </a:cubicBezTo>
                  <a:lnTo>
                    <a:pt x="2280" y="19842"/>
                  </a:lnTo>
                  <a:cubicBezTo>
                    <a:pt x="2288" y="19839"/>
                    <a:pt x="2295" y="19835"/>
                    <a:pt x="2303" y="19831"/>
                  </a:cubicBezTo>
                  <a:cubicBezTo>
                    <a:pt x="2301" y="19831"/>
                    <a:pt x="2298" y="19830"/>
                    <a:pt x="2296" y="19829"/>
                  </a:cubicBezTo>
                  <a:lnTo>
                    <a:pt x="2296" y="19829"/>
                  </a:lnTo>
                  <a:cubicBezTo>
                    <a:pt x="2304" y="19823"/>
                    <a:pt x="2311" y="19817"/>
                    <a:pt x="2319" y="19811"/>
                  </a:cubicBezTo>
                  <a:cubicBezTo>
                    <a:pt x="2353" y="19781"/>
                    <a:pt x="2243" y="19754"/>
                    <a:pt x="2186" y="19754"/>
                  </a:cubicBezTo>
                  <a:cubicBezTo>
                    <a:pt x="2175" y="19754"/>
                    <a:pt x="2165" y="19755"/>
                    <a:pt x="2160" y="19758"/>
                  </a:cubicBezTo>
                  <a:cubicBezTo>
                    <a:pt x="2052" y="19826"/>
                    <a:pt x="1940" y="19861"/>
                    <a:pt x="1823" y="19861"/>
                  </a:cubicBezTo>
                  <a:cubicBezTo>
                    <a:pt x="1675" y="19861"/>
                    <a:pt x="1520" y="19806"/>
                    <a:pt x="1358" y="19695"/>
                  </a:cubicBezTo>
                  <a:cubicBezTo>
                    <a:pt x="1521" y="19623"/>
                    <a:pt x="1681" y="19547"/>
                    <a:pt x="1839" y="19466"/>
                  </a:cubicBezTo>
                  <a:cubicBezTo>
                    <a:pt x="2050" y="19356"/>
                    <a:pt x="2228" y="19213"/>
                    <a:pt x="2395" y="19050"/>
                  </a:cubicBezTo>
                  <a:lnTo>
                    <a:pt x="2395" y="19050"/>
                  </a:lnTo>
                  <a:cubicBezTo>
                    <a:pt x="2400" y="19048"/>
                    <a:pt x="2404" y="19045"/>
                    <a:pt x="2408" y="19043"/>
                  </a:cubicBezTo>
                  <a:cubicBezTo>
                    <a:pt x="2407" y="19042"/>
                    <a:pt x="2405" y="19042"/>
                    <a:pt x="2404" y="19042"/>
                  </a:cubicBezTo>
                  <a:lnTo>
                    <a:pt x="2404" y="19042"/>
                  </a:lnTo>
                  <a:cubicBezTo>
                    <a:pt x="2411" y="19035"/>
                    <a:pt x="2418" y="19028"/>
                    <a:pt x="2424" y="19022"/>
                  </a:cubicBezTo>
                  <a:cubicBezTo>
                    <a:pt x="2456" y="18991"/>
                    <a:pt x="2356" y="18963"/>
                    <a:pt x="2299" y="18963"/>
                  </a:cubicBezTo>
                  <a:cubicBezTo>
                    <a:pt x="2284" y="18963"/>
                    <a:pt x="2272" y="18965"/>
                    <a:pt x="2265" y="18969"/>
                  </a:cubicBezTo>
                  <a:cubicBezTo>
                    <a:pt x="2120" y="19054"/>
                    <a:pt x="1959" y="19103"/>
                    <a:pt x="1799" y="19151"/>
                  </a:cubicBezTo>
                  <a:cubicBezTo>
                    <a:pt x="1656" y="19193"/>
                    <a:pt x="1507" y="19217"/>
                    <a:pt x="1360" y="19234"/>
                  </a:cubicBezTo>
                  <a:cubicBezTo>
                    <a:pt x="1589" y="19206"/>
                    <a:pt x="561" y="19028"/>
                    <a:pt x="992" y="18957"/>
                  </a:cubicBezTo>
                  <a:cubicBezTo>
                    <a:pt x="1445" y="18884"/>
                    <a:pt x="1907" y="18702"/>
                    <a:pt x="2173" y="18309"/>
                  </a:cubicBezTo>
                  <a:cubicBezTo>
                    <a:pt x="2201" y="18267"/>
                    <a:pt x="2111" y="18252"/>
                    <a:pt x="2054" y="18252"/>
                  </a:cubicBezTo>
                  <a:cubicBezTo>
                    <a:pt x="2036" y="18252"/>
                    <a:pt x="2020" y="18254"/>
                    <a:pt x="2014" y="18257"/>
                  </a:cubicBezTo>
                  <a:cubicBezTo>
                    <a:pt x="1861" y="18313"/>
                    <a:pt x="1694" y="18331"/>
                    <a:pt x="1526" y="18331"/>
                  </a:cubicBezTo>
                  <a:cubicBezTo>
                    <a:pt x="1376" y="18331"/>
                    <a:pt x="1225" y="18316"/>
                    <a:pt x="1083" y="18300"/>
                  </a:cubicBezTo>
                  <a:cubicBezTo>
                    <a:pt x="758" y="18260"/>
                    <a:pt x="0" y="17894"/>
                    <a:pt x="657" y="17754"/>
                  </a:cubicBezTo>
                  <a:cubicBezTo>
                    <a:pt x="1296" y="17618"/>
                    <a:pt x="1824" y="17166"/>
                    <a:pt x="2255" y="16703"/>
                  </a:cubicBezTo>
                  <a:cubicBezTo>
                    <a:pt x="2279" y="16676"/>
                    <a:pt x="2214" y="16653"/>
                    <a:pt x="2199" y="16648"/>
                  </a:cubicBezTo>
                  <a:cubicBezTo>
                    <a:pt x="1963" y="16592"/>
                    <a:pt x="1790" y="16437"/>
                    <a:pt x="1617" y="16278"/>
                  </a:cubicBezTo>
                  <a:cubicBezTo>
                    <a:pt x="1383" y="16063"/>
                    <a:pt x="1297" y="15919"/>
                    <a:pt x="1632" y="15919"/>
                  </a:cubicBezTo>
                  <a:cubicBezTo>
                    <a:pt x="1651" y="15919"/>
                    <a:pt x="1671" y="15919"/>
                    <a:pt x="1693" y="15920"/>
                  </a:cubicBezTo>
                  <a:cubicBezTo>
                    <a:pt x="1760" y="15923"/>
                    <a:pt x="1825" y="15925"/>
                    <a:pt x="1887" y="15925"/>
                  </a:cubicBezTo>
                  <a:cubicBezTo>
                    <a:pt x="2223" y="15925"/>
                    <a:pt x="2501" y="15873"/>
                    <a:pt x="2812" y="15673"/>
                  </a:cubicBezTo>
                  <a:cubicBezTo>
                    <a:pt x="2870" y="15635"/>
                    <a:pt x="2741" y="15606"/>
                    <a:pt x="2721" y="15605"/>
                  </a:cubicBezTo>
                  <a:cubicBezTo>
                    <a:pt x="2698" y="15442"/>
                    <a:pt x="2674" y="15279"/>
                    <a:pt x="2651" y="15117"/>
                  </a:cubicBezTo>
                  <a:cubicBezTo>
                    <a:pt x="2741" y="15070"/>
                    <a:pt x="2834" y="15032"/>
                    <a:pt x="2931" y="15000"/>
                  </a:cubicBezTo>
                  <a:cubicBezTo>
                    <a:pt x="3068" y="14948"/>
                    <a:pt x="3203" y="14905"/>
                    <a:pt x="3337" y="14846"/>
                  </a:cubicBezTo>
                  <a:cubicBezTo>
                    <a:pt x="3403" y="14815"/>
                    <a:pt x="3240" y="14779"/>
                    <a:pt x="3205" y="14779"/>
                  </a:cubicBezTo>
                  <a:cubicBezTo>
                    <a:pt x="3204" y="14779"/>
                    <a:pt x="3203" y="14779"/>
                    <a:pt x="3202" y="14779"/>
                  </a:cubicBezTo>
                  <a:cubicBezTo>
                    <a:pt x="3063" y="14803"/>
                    <a:pt x="2929" y="14811"/>
                    <a:pt x="2790" y="14811"/>
                  </a:cubicBezTo>
                  <a:cubicBezTo>
                    <a:pt x="2771" y="14811"/>
                    <a:pt x="2753" y="14811"/>
                    <a:pt x="2734" y="14810"/>
                  </a:cubicBezTo>
                  <a:cubicBezTo>
                    <a:pt x="2024" y="14802"/>
                    <a:pt x="2187" y="14579"/>
                    <a:pt x="2456" y="14545"/>
                  </a:cubicBezTo>
                  <a:cubicBezTo>
                    <a:pt x="2671" y="14518"/>
                    <a:pt x="2838" y="14457"/>
                    <a:pt x="2990" y="14308"/>
                  </a:cubicBezTo>
                  <a:cubicBezTo>
                    <a:pt x="3009" y="14287"/>
                    <a:pt x="2967" y="14265"/>
                    <a:pt x="2955" y="14261"/>
                  </a:cubicBezTo>
                  <a:cubicBezTo>
                    <a:pt x="2637" y="14153"/>
                    <a:pt x="2283" y="14127"/>
                    <a:pt x="2011" y="13913"/>
                  </a:cubicBezTo>
                  <a:cubicBezTo>
                    <a:pt x="1949" y="13866"/>
                    <a:pt x="1819" y="13493"/>
                    <a:pt x="1934" y="13493"/>
                  </a:cubicBezTo>
                  <a:cubicBezTo>
                    <a:pt x="1938" y="13493"/>
                    <a:pt x="1942" y="13493"/>
                    <a:pt x="1946" y="13494"/>
                  </a:cubicBezTo>
                  <a:cubicBezTo>
                    <a:pt x="2170" y="13541"/>
                    <a:pt x="2394" y="13582"/>
                    <a:pt x="2619" y="13611"/>
                  </a:cubicBezTo>
                  <a:cubicBezTo>
                    <a:pt x="2765" y="13630"/>
                    <a:pt x="2915" y="13642"/>
                    <a:pt x="3063" y="13642"/>
                  </a:cubicBezTo>
                  <a:cubicBezTo>
                    <a:pt x="3549" y="13642"/>
                    <a:pt x="4023" y="13514"/>
                    <a:pt x="4334" y="13108"/>
                  </a:cubicBezTo>
                  <a:lnTo>
                    <a:pt x="4334" y="13108"/>
                  </a:lnTo>
                  <a:cubicBezTo>
                    <a:pt x="4334" y="13108"/>
                    <a:pt x="4335" y="13108"/>
                    <a:pt x="4335" y="13107"/>
                  </a:cubicBezTo>
                  <a:cubicBezTo>
                    <a:pt x="4335" y="13107"/>
                    <a:pt x="4335" y="13107"/>
                    <a:pt x="4334" y="13107"/>
                  </a:cubicBezTo>
                  <a:lnTo>
                    <a:pt x="4334" y="13107"/>
                  </a:lnTo>
                  <a:cubicBezTo>
                    <a:pt x="4340" y="13099"/>
                    <a:pt x="4346" y="13092"/>
                    <a:pt x="4352" y="13084"/>
                  </a:cubicBezTo>
                  <a:cubicBezTo>
                    <a:pt x="4381" y="13043"/>
                    <a:pt x="4285" y="13026"/>
                    <a:pt x="4228" y="13026"/>
                  </a:cubicBezTo>
                  <a:cubicBezTo>
                    <a:pt x="4212" y="13026"/>
                    <a:pt x="4199" y="13028"/>
                    <a:pt x="4193" y="13030"/>
                  </a:cubicBezTo>
                  <a:cubicBezTo>
                    <a:pt x="4039" y="13015"/>
                    <a:pt x="3887" y="13000"/>
                    <a:pt x="3734" y="12983"/>
                  </a:cubicBezTo>
                  <a:cubicBezTo>
                    <a:pt x="3800" y="12900"/>
                    <a:pt x="3873" y="12821"/>
                    <a:pt x="3951" y="12749"/>
                  </a:cubicBezTo>
                  <a:lnTo>
                    <a:pt x="3951" y="12749"/>
                  </a:lnTo>
                  <a:cubicBezTo>
                    <a:pt x="3960" y="12743"/>
                    <a:pt x="3970" y="12738"/>
                    <a:pt x="3979" y="12732"/>
                  </a:cubicBezTo>
                  <a:cubicBezTo>
                    <a:pt x="3976" y="12731"/>
                    <a:pt x="3974" y="12731"/>
                    <a:pt x="3971" y="12730"/>
                  </a:cubicBezTo>
                  <a:lnTo>
                    <a:pt x="3971" y="12730"/>
                  </a:lnTo>
                  <a:cubicBezTo>
                    <a:pt x="3979" y="12722"/>
                    <a:pt x="3987" y="12715"/>
                    <a:pt x="3995" y="12708"/>
                  </a:cubicBezTo>
                  <a:cubicBezTo>
                    <a:pt x="4027" y="12677"/>
                    <a:pt x="3928" y="12649"/>
                    <a:pt x="3870" y="12649"/>
                  </a:cubicBezTo>
                  <a:cubicBezTo>
                    <a:pt x="3855" y="12649"/>
                    <a:pt x="3843" y="12651"/>
                    <a:pt x="3837" y="12655"/>
                  </a:cubicBezTo>
                  <a:cubicBezTo>
                    <a:pt x="3764" y="12702"/>
                    <a:pt x="3690" y="12739"/>
                    <a:pt x="3612" y="12773"/>
                  </a:cubicBezTo>
                  <a:cubicBezTo>
                    <a:pt x="3529" y="12801"/>
                    <a:pt x="3446" y="12830"/>
                    <a:pt x="3363" y="12857"/>
                  </a:cubicBezTo>
                  <a:cubicBezTo>
                    <a:pt x="2925" y="12825"/>
                    <a:pt x="2785" y="12781"/>
                    <a:pt x="2943" y="12732"/>
                  </a:cubicBezTo>
                  <a:cubicBezTo>
                    <a:pt x="3169" y="12642"/>
                    <a:pt x="3333" y="12536"/>
                    <a:pt x="3505" y="12377"/>
                  </a:cubicBezTo>
                  <a:lnTo>
                    <a:pt x="3505" y="12377"/>
                  </a:lnTo>
                  <a:cubicBezTo>
                    <a:pt x="3520" y="12367"/>
                    <a:pt x="3534" y="12357"/>
                    <a:pt x="3547" y="12348"/>
                  </a:cubicBezTo>
                  <a:cubicBezTo>
                    <a:pt x="3544" y="12347"/>
                    <a:pt x="3541" y="12346"/>
                    <a:pt x="3538" y="12346"/>
                  </a:cubicBezTo>
                  <a:lnTo>
                    <a:pt x="3538" y="12346"/>
                  </a:lnTo>
                  <a:cubicBezTo>
                    <a:pt x="3543" y="12341"/>
                    <a:pt x="3549" y="12336"/>
                    <a:pt x="3554" y="12330"/>
                  </a:cubicBezTo>
                  <a:cubicBezTo>
                    <a:pt x="3583" y="12303"/>
                    <a:pt x="3490" y="12275"/>
                    <a:pt x="3428" y="12275"/>
                  </a:cubicBezTo>
                  <a:cubicBezTo>
                    <a:pt x="3409" y="12275"/>
                    <a:pt x="3393" y="12278"/>
                    <a:pt x="3384" y="12284"/>
                  </a:cubicBezTo>
                  <a:cubicBezTo>
                    <a:pt x="3302" y="12342"/>
                    <a:pt x="3173" y="12374"/>
                    <a:pt x="3077" y="12374"/>
                  </a:cubicBezTo>
                  <a:cubicBezTo>
                    <a:pt x="2942" y="12374"/>
                    <a:pt x="2876" y="12310"/>
                    <a:pt x="3112" y="12168"/>
                  </a:cubicBezTo>
                  <a:cubicBezTo>
                    <a:pt x="3213" y="12109"/>
                    <a:pt x="3319" y="12063"/>
                    <a:pt x="3411" y="11993"/>
                  </a:cubicBezTo>
                  <a:lnTo>
                    <a:pt x="3411" y="11993"/>
                  </a:lnTo>
                  <a:cubicBezTo>
                    <a:pt x="3413" y="11993"/>
                    <a:pt x="3415" y="11992"/>
                    <a:pt x="3417" y="11992"/>
                  </a:cubicBezTo>
                  <a:cubicBezTo>
                    <a:pt x="3416" y="11991"/>
                    <a:pt x="3415" y="11991"/>
                    <a:pt x="3414" y="11991"/>
                  </a:cubicBezTo>
                  <a:lnTo>
                    <a:pt x="3414" y="11991"/>
                  </a:lnTo>
                  <a:cubicBezTo>
                    <a:pt x="3426" y="11982"/>
                    <a:pt x="3438" y="11972"/>
                    <a:pt x="3449" y="11962"/>
                  </a:cubicBezTo>
                  <a:cubicBezTo>
                    <a:pt x="3489" y="11927"/>
                    <a:pt x="3356" y="11903"/>
                    <a:pt x="3315" y="11903"/>
                  </a:cubicBezTo>
                  <a:cubicBezTo>
                    <a:pt x="3310" y="11903"/>
                    <a:pt x="3307" y="11903"/>
                    <a:pt x="3305" y="11904"/>
                  </a:cubicBezTo>
                  <a:cubicBezTo>
                    <a:pt x="3143" y="11950"/>
                    <a:pt x="2979" y="11980"/>
                    <a:pt x="2811" y="11999"/>
                  </a:cubicBezTo>
                  <a:cubicBezTo>
                    <a:pt x="2641" y="12021"/>
                    <a:pt x="2501" y="12034"/>
                    <a:pt x="2387" y="12042"/>
                  </a:cubicBezTo>
                  <a:lnTo>
                    <a:pt x="2387" y="12042"/>
                  </a:lnTo>
                  <a:cubicBezTo>
                    <a:pt x="2508" y="12074"/>
                    <a:pt x="2630" y="12087"/>
                    <a:pt x="2755" y="12087"/>
                  </a:cubicBezTo>
                  <a:cubicBezTo>
                    <a:pt x="2853" y="12087"/>
                    <a:pt x="2952" y="12079"/>
                    <a:pt x="3054" y="12064"/>
                  </a:cubicBezTo>
                  <a:lnTo>
                    <a:pt x="3054" y="12064"/>
                  </a:lnTo>
                  <a:cubicBezTo>
                    <a:pt x="2812" y="12197"/>
                    <a:pt x="2511" y="12377"/>
                    <a:pt x="2776" y="12548"/>
                  </a:cubicBezTo>
                  <a:cubicBezTo>
                    <a:pt x="2826" y="12580"/>
                    <a:pt x="2884" y="12593"/>
                    <a:pt x="2947" y="12593"/>
                  </a:cubicBezTo>
                  <a:cubicBezTo>
                    <a:pt x="2962" y="12593"/>
                    <a:pt x="2978" y="12592"/>
                    <a:pt x="2994" y="12591"/>
                  </a:cubicBezTo>
                  <a:lnTo>
                    <a:pt x="2994" y="12591"/>
                  </a:lnTo>
                  <a:cubicBezTo>
                    <a:pt x="2884" y="12649"/>
                    <a:pt x="2766" y="12694"/>
                    <a:pt x="2629" y="12726"/>
                  </a:cubicBezTo>
                  <a:cubicBezTo>
                    <a:pt x="2617" y="12729"/>
                    <a:pt x="2589" y="12739"/>
                    <a:pt x="2601" y="12757"/>
                  </a:cubicBezTo>
                  <a:cubicBezTo>
                    <a:pt x="2708" y="12941"/>
                    <a:pt x="2893" y="13007"/>
                    <a:pt x="3099" y="13007"/>
                  </a:cubicBezTo>
                  <a:cubicBezTo>
                    <a:pt x="3265" y="13007"/>
                    <a:pt x="3446" y="12963"/>
                    <a:pt x="3609" y="12904"/>
                  </a:cubicBezTo>
                  <a:lnTo>
                    <a:pt x="3609" y="12904"/>
                  </a:lnTo>
                  <a:cubicBezTo>
                    <a:pt x="3558" y="12967"/>
                    <a:pt x="3509" y="13032"/>
                    <a:pt x="3463" y="13105"/>
                  </a:cubicBezTo>
                  <a:cubicBezTo>
                    <a:pt x="3448" y="13128"/>
                    <a:pt x="3478" y="13146"/>
                    <a:pt x="3498" y="13152"/>
                  </a:cubicBezTo>
                  <a:cubicBezTo>
                    <a:pt x="3635" y="13199"/>
                    <a:pt x="3753" y="13222"/>
                    <a:pt x="3868" y="13222"/>
                  </a:cubicBezTo>
                  <a:cubicBezTo>
                    <a:pt x="3929" y="13222"/>
                    <a:pt x="3989" y="13215"/>
                    <a:pt x="4051" y="13202"/>
                  </a:cubicBezTo>
                  <a:lnTo>
                    <a:pt x="4051" y="13202"/>
                  </a:lnTo>
                  <a:cubicBezTo>
                    <a:pt x="3765" y="13490"/>
                    <a:pt x="3388" y="13581"/>
                    <a:pt x="2992" y="13581"/>
                  </a:cubicBezTo>
                  <a:cubicBezTo>
                    <a:pt x="2611" y="13581"/>
                    <a:pt x="2211" y="13496"/>
                    <a:pt x="1859" y="13420"/>
                  </a:cubicBezTo>
                  <a:cubicBezTo>
                    <a:pt x="1846" y="13417"/>
                    <a:pt x="1818" y="13411"/>
                    <a:pt x="1792" y="13411"/>
                  </a:cubicBezTo>
                  <a:cubicBezTo>
                    <a:pt x="1767" y="13411"/>
                    <a:pt x="1745" y="13417"/>
                    <a:pt x="1741" y="13436"/>
                  </a:cubicBezTo>
                  <a:cubicBezTo>
                    <a:pt x="1666" y="13738"/>
                    <a:pt x="1765" y="13913"/>
                    <a:pt x="2028" y="14065"/>
                  </a:cubicBezTo>
                  <a:cubicBezTo>
                    <a:pt x="2137" y="14128"/>
                    <a:pt x="2265" y="14162"/>
                    <a:pt x="2383" y="14198"/>
                  </a:cubicBezTo>
                  <a:cubicBezTo>
                    <a:pt x="2487" y="14229"/>
                    <a:pt x="2595" y="14253"/>
                    <a:pt x="2700" y="14280"/>
                  </a:cubicBezTo>
                  <a:cubicBezTo>
                    <a:pt x="2631" y="14340"/>
                    <a:pt x="2563" y="14402"/>
                    <a:pt x="2494" y="14461"/>
                  </a:cubicBezTo>
                  <a:cubicBezTo>
                    <a:pt x="2366" y="14487"/>
                    <a:pt x="2236" y="14504"/>
                    <a:pt x="2104" y="14516"/>
                  </a:cubicBezTo>
                  <a:cubicBezTo>
                    <a:pt x="2085" y="14518"/>
                    <a:pt x="2050" y="14524"/>
                    <a:pt x="2057" y="14550"/>
                  </a:cubicBezTo>
                  <a:cubicBezTo>
                    <a:pt x="2129" y="14841"/>
                    <a:pt x="2481" y="14915"/>
                    <a:pt x="2808" y="14915"/>
                  </a:cubicBezTo>
                  <a:cubicBezTo>
                    <a:pt x="2946" y="14915"/>
                    <a:pt x="3079" y="14902"/>
                    <a:pt x="3185" y="14886"/>
                  </a:cubicBezTo>
                  <a:lnTo>
                    <a:pt x="3185" y="14886"/>
                  </a:lnTo>
                  <a:cubicBezTo>
                    <a:pt x="2831" y="14940"/>
                    <a:pt x="2337" y="14986"/>
                    <a:pt x="2227" y="15403"/>
                  </a:cubicBezTo>
                  <a:cubicBezTo>
                    <a:pt x="2185" y="15564"/>
                    <a:pt x="2487" y="15677"/>
                    <a:pt x="2592" y="15684"/>
                  </a:cubicBezTo>
                  <a:cubicBezTo>
                    <a:pt x="2467" y="15747"/>
                    <a:pt x="2339" y="15800"/>
                    <a:pt x="2207" y="15842"/>
                  </a:cubicBezTo>
                  <a:cubicBezTo>
                    <a:pt x="2093" y="15858"/>
                    <a:pt x="1978" y="15867"/>
                    <a:pt x="1864" y="15867"/>
                  </a:cubicBezTo>
                  <a:cubicBezTo>
                    <a:pt x="1792" y="15867"/>
                    <a:pt x="1720" y="15863"/>
                    <a:pt x="1649" y="15857"/>
                  </a:cubicBezTo>
                  <a:cubicBezTo>
                    <a:pt x="1567" y="15853"/>
                    <a:pt x="1482" y="15843"/>
                    <a:pt x="1398" y="15843"/>
                  </a:cubicBezTo>
                  <a:cubicBezTo>
                    <a:pt x="1338" y="15843"/>
                    <a:pt x="1278" y="15848"/>
                    <a:pt x="1221" y="15864"/>
                  </a:cubicBezTo>
                  <a:cubicBezTo>
                    <a:pt x="1068" y="15906"/>
                    <a:pt x="1323" y="16169"/>
                    <a:pt x="1366" y="16216"/>
                  </a:cubicBezTo>
                  <a:cubicBezTo>
                    <a:pt x="1526" y="16399"/>
                    <a:pt x="1784" y="16639"/>
                    <a:pt x="2033" y="16698"/>
                  </a:cubicBezTo>
                  <a:cubicBezTo>
                    <a:pt x="2040" y="16701"/>
                    <a:pt x="1331" y="17334"/>
                    <a:pt x="1303" y="17352"/>
                  </a:cubicBezTo>
                  <a:cubicBezTo>
                    <a:pt x="974" y="17579"/>
                    <a:pt x="591" y="17703"/>
                    <a:pt x="200" y="17755"/>
                  </a:cubicBezTo>
                  <a:cubicBezTo>
                    <a:pt x="189" y="17757"/>
                    <a:pt x="151" y="17760"/>
                    <a:pt x="151" y="17779"/>
                  </a:cubicBezTo>
                  <a:cubicBezTo>
                    <a:pt x="176" y="18271"/>
                    <a:pt x="835" y="18430"/>
                    <a:pt x="1419" y="18430"/>
                  </a:cubicBezTo>
                  <a:cubicBezTo>
                    <a:pt x="1597" y="18430"/>
                    <a:pt x="1768" y="18415"/>
                    <a:pt x="1912" y="18390"/>
                  </a:cubicBezTo>
                  <a:lnTo>
                    <a:pt x="1912" y="18390"/>
                  </a:lnTo>
                  <a:cubicBezTo>
                    <a:pt x="1631" y="18715"/>
                    <a:pt x="1190" y="18880"/>
                    <a:pt x="765" y="18906"/>
                  </a:cubicBezTo>
                  <a:cubicBezTo>
                    <a:pt x="754" y="18906"/>
                    <a:pt x="717" y="18911"/>
                    <a:pt x="715" y="18929"/>
                  </a:cubicBezTo>
                  <a:cubicBezTo>
                    <a:pt x="710" y="19241"/>
                    <a:pt x="956" y="19343"/>
                    <a:pt x="1266" y="19343"/>
                  </a:cubicBezTo>
                  <a:cubicBezTo>
                    <a:pt x="1494" y="19343"/>
                    <a:pt x="1758" y="19287"/>
                    <a:pt x="1980" y="19218"/>
                  </a:cubicBezTo>
                  <a:lnTo>
                    <a:pt x="1980" y="19218"/>
                  </a:lnTo>
                  <a:cubicBezTo>
                    <a:pt x="1695" y="19429"/>
                    <a:pt x="1378" y="19573"/>
                    <a:pt x="1045" y="19718"/>
                  </a:cubicBezTo>
                  <a:cubicBezTo>
                    <a:pt x="1025" y="19726"/>
                    <a:pt x="1027" y="19740"/>
                    <a:pt x="1039" y="19754"/>
                  </a:cubicBezTo>
                  <a:cubicBezTo>
                    <a:pt x="1201" y="19949"/>
                    <a:pt x="1403" y="20022"/>
                    <a:pt x="1616" y="20022"/>
                  </a:cubicBezTo>
                  <a:cubicBezTo>
                    <a:pt x="1725" y="20022"/>
                    <a:pt x="1837" y="20003"/>
                    <a:pt x="1947" y="19972"/>
                  </a:cubicBezTo>
                  <a:lnTo>
                    <a:pt x="1947" y="19972"/>
                  </a:lnTo>
                  <a:cubicBezTo>
                    <a:pt x="1816" y="20125"/>
                    <a:pt x="1734" y="20304"/>
                    <a:pt x="1992" y="20374"/>
                  </a:cubicBezTo>
                  <a:cubicBezTo>
                    <a:pt x="2027" y="20384"/>
                    <a:pt x="2063" y="20388"/>
                    <a:pt x="2100" y="20388"/>
                  </a:cubicBezTo>
                  <a:cubicBezTo>
                    <a:pt x="2262" y="20388"/>
                    <a:pt x="2439" y="20305"/>
                    <a:pt x="2602" y="20215"/>
                  </a:cubicBezTo>
                  <a:lnTo>
                    <a:pt x="2602" y="20215"/>
                  </a:lnTo>
                  <a:cubicBezTo>
                    <a:pt x="2593" y="20242"/>
                    <a:pt x="2586" y="20273"/>
                    <a:pt x="2578" y="20309"/>
                  </a:cubicBezTo>
                  <a:cubicBezTo>
                    <a:pt x="2571" y="20348"/>
                    <a:pt x="2665" y="20362"/>
                    <a:pt x="2687" y="20362"/>
                  </a:cubicBezTo>
                  <a:cubicBezTo>
                    <a:pt x="2810" y="20361"/>
                    <a:pt x="2917" y="20345"/>
                    <a:pt x="3020" y="20316"/>
                  </a:cubicBezTo>
                  <a:lnTo>
                    <a:pt x="3020" y="20316"/>
                  </a:lnTo>
                  <a:cubicBezTo>
                    <a:pt x="2924" y="20425"/>
                    <a:pt x="2849" y="20547"/>
                    <a:pt x="2810" y="20699"/>
                  </a:cubicBezTo>
                  <a:cubicBezTo>
                    <a:pt x="2800" y="20738"/>
                    <a:pt x="2884" y="20749"/>
                    <a:pt x="2931" y="20749"/>
                  </a:cubicBezTo>
                  <a:cubicBezTo>
                    <a:pt x="2943" y="20749"/>
                    <a:pt x="2953" y="20748"/>
                    <a:pt x="2958" y="20747"/>
                  </a:cubicBezTo>
                  <a:cubicBezTo>
                    <a:pt x="3339" y="20665"/>
                    <a:pt x="3666" y="20526"/>
                    <a:pt x="3978" y="20336"/>
                  </a:cubicBezTo>
                  <a:lnTo>
                    <a:pt x="3978" y="20336"/>
                  </a:lnTo>
                  <a:cubicBezTo>
                    <a:pt x="3965" y="20375"/>
                    <a:pt x="3953" y="20418"/>
                    <a:pt x="3942" y="20468"/>
                  </a:cubicBezTo>
                  <a:cubicBezTo>
                    <a:pt x="3933" y="20501"/>
                    <a:pt x="4007" y="20515"/>
                    <a:pt x="4025" y="20518"/>
                  </a:cubicBezTo>
                  <a:cubicBezTo>
                    <a:pt x="4101" y="20531"/>
                    <a:pt x="4172" y="20538"/>
                    <a:pt x="4241" y="20538"/>
                  </a:cubicBezTo>
                  <a:cubicBezTo>
                    <a:pt x="4423" y="20538"/>
                    <a:pt x="4582" y="20493"/>
                    <a:pt x="4737" y="20416"/>
                  </a:cubicBezTo>
                  <a:lnTo>
                    <a:pt x="4737" y="20416"/>
                  </a:lnTo>
                  <a:cubicBezTo>
                    <a:pt x="4726" y="20527"/>
                    <a:pt x="4834" y="20602"/>
                    <a:pt x="5048" y="20645"/>
                  </a:cubicBezTo>
                  <a:cubicBezTo>
                    <a:pt x="5108" y="20657"/>
                    <a:pt x="5169" y="20663"/>
                    <a:pt x="5231" y="20663"/>
                  </a:cubicBezTo>
                  <a:cubicBezTo>
                    <a:pt x="5579" y="20663"/>
                    <a:pt x="5943" y="20487"/>
                    <a:pt x="6239" y="20297"/>
                  </a:cubicBezTo>
                  <a:lnTo>
                    <a:pt x="6239" y="20297"/>
                  </a:lnTo>
                  <a:cubicBezTo>
                    <a:pt x="6234" y="20504"/>
                    <a:pt x="6330" y="20695"/>
                    <a:pt x="6576" y="20734"/>
                  </a:cubicBezTo>
                  <a:cubicBezTo>
                    <a:pt x="6613" y="20740"/>
                    <a:pt x="6649" y="20743"/>
                    <a:pt x="6683" y="20743"/>
                  </a:cubicBezTo>
                  <a:cubicBezTo>
                    <a:pt x="6946" y="20743"/>
                    <a:pt x="7147" y="20586"/>
                    <a:pt x="7315" y="20389"/>
                  </a:cubicBezTo>
                  <a:lnTo>
                    <a:pt x="7315" y="20389"/>
                  </a:lnTo>
                  <a:cubicBezTo>
                    <a:pt x="7360" y="20618"/>
                    <a:pt x="7529" y="20720"/>
                    <a:pt x="7726" y="20720"/>
                  </a:cubicBezTo>
                  <a:cubicBezTo>
                    <a:pt x="7909" y="20720"/>
                    <a:pt x="8116" y="20634"/>
                    <a:pt x="8274" y="20482"/>
                  </a:cubicBezTo>
                  <a:lnTo>
                    <a:pt x="8274" y="20482"/>
                  </a:lnTo>
                  <a:cubicBezTo>
                    <a:pt x="8363" y="20567"/>
                    <a:pt x="8461" y="20610"/>
                    <a:pt x="8559" y="20610"/>
                  </a:cubicBezTo>
                  <a:cubicBezTo>
                    <a:pt x="8664" y="20610"/>
                    <a:pt x="8768" y="20561"/>
                    <a:pt x="8860" y="20461"/>
                  </a:cubicBezTo>
                  <a:lnTo>
                    <a:pt x="8860" y="20461"/>
                  </a:lnTo>
                  <a:cubicBezTo>
                    <a:pt x="8979" y="20583"/>
                    <a:pt x="9143" y="20676"/>
                    <a:pt x="9285" y="20676"/>
                  </a:cubicBezTo>
                  <a:cubicBezTo>
                    <a:pt x="9393" y="20676"/>
                    <a:pt x="9489" y="20622"/>
                    <a:pt x="9542" y="20484"/>
                  </a:cubicBezTo>
                  <a:lnTo>
                    <a:pt x="9542" y="20484"/>
                  </a:lnTo>
                  <a:cubicBezTo>
                    <a:pt x="9775" y="20626"/>
                    <a:pt x="10154" y="20848"/>
                    <a:pt x="10401" y="20848"/>
                  </a:cubicBezTo>
                  <a:cubicBezTo>
                    <a:pt x="10552" y="20848"/>
                    <a:pt x="10653" y="20766"/>
                    <a:pt x="10643" y="20533"/>
                  </a:cubicBezTo>
                  <a:lnTo>
                    <a:pt x="10643" y="20533"/>
                  </a:lnTo>
                  <a:cubicBezTo>
                    <a:pt x="10789" y="20589"/>
                    <a:pt x="10977" y="20633"/>
                    <a:pt x="11128" y="20633"/>
                  </a:cubicBezTo>
                  <a:cubicBezTo>
                    <a:pt x="11293" y="20633"/>
                    <a:pt x="11414" y="20581"/>
                    <a:pt x="11384" y="20436"/>
                  </a:cubicBezTo>
                  <a:lnTo>
                    <a:pt x="11384" y="20436"/>
                  </a:lnTo>
                  <a:cubicBezTo>
                    <a:pt x="11528" y="20511"/>
                    <a:pt x="11683" y="20545"/>
                    <a:pt x="11861" y="20545"/>
                  </a:cubicBezTo>
                  <a:cubicBezTo>
                    <a:pt x="11889" y="20545"/>
                    <a:pt x="11917" y="20544"/>
                    <a:pt x="11946" y="20543"/>
                  </a:cubicBezTo>
                  <a:cubicBezTo>
                    <a:pt x="11958" y="20542"/>
                    <a:pt x="11996" y="20537"/>
                    <a:pt x="11996" y="20518"/>
                  </a:cubicBezTo>
                  <a:cubicBezTo>
                    <a:pt x="11993" y="20428"/>
                    <a:pt x="11985" y="20360"/>
                    <a:pt x="11965" y="20295"/>
                  </a:cubicBezTo>
                  <a:lnTo>
                    <a:pt x="11965" y="20295"/>
                  </a:lnTo>
                  <a:cubicBezTo>
                    <a:pt x="12099" y="20359"/>
                    <a:pt x="12252" y="20394"/>
                    <a:pt x="12388" y="20394"/>
                  </a:cubicBezTo>
                  <a:cubicBezTo>
                    <a:pt x="12644" y="20394"/>
                    <a:pt x="12840" y="20268"/>
                    <a:pt x="12734" y="19973"/>
                  </a:cubicBezTo>
                  <a:lnTo>
                    <a:pt x="12734" y="19973"/>
                  </a:lnTo>
                  <a:cubicBezTo>
                    <a:pt x="12975" y="20118"/>
                    <a:pt x="13243" y="20220"/>
                    <a:pt x="13525" y="20220"/>
                  </a:cubicBezTo>
                  <a:cubicBezTo>
                    <a:pt x="13536" y="20220"/>
                    <a:pt x="13548" y="20219"/>
                    <a:pt x="13559" y="20219"/>
                  </a:cubicBezTo>
                  <a:cubicBezTo>
                    <a:pt x="13942" y="20208"/>
                    <a:pt x="13835" y="19917"/>
                    <a:pt x="13683" y="19671"/>
                  </a:cubicBezTo>
                  <a:lnTo>
                    <a:pt x="13683" y="19671"/>
                  </a:lnTo>
                  <a:cubicBezTo>
                    <a:pt x="13908" y="19795"/>
                    <a:pt x="14165" y="19866"/>
                    <a:pt x="14417" y="19874"/>
                  </a:cubicBezTo>
                  <a:cubicBezTo>
                    <a:pt x="14418" y="19874"/>
                    <a:pt x="14419" y="19874"/>
                    <a:pt x="14421" y="19874"/>
                  </a:cubicBezTo>
                  <a:cubicBezTo>
                    <a:pt x="14439" y="19874"/>
                    <a:pt x="14490" y="19874"/>
                    <a:pt x="14488" y="19849"/>
                  </a:cubicBezTo>
                  <a:cubicBezTo>
                    <a:pt x="14476" y="19651"/>
                    <a:pt x="14408" y="19564"/>
                    <a:pt x="14313" y="19426"/>
                  </a:cubicBezTo>
                  <a:lnTo>
                    <a:pt x="14313" y="19426"/>
                  </a:lnTo>
                  <a:cubicBezTo>
                    <a:pt x="14502" y="19507"/>
                    <a:pt x="14772" y="19609"/>
                    <a:pt x="14935" y="19609"/>
                  </a:cubicBezTo>
                  <a:cubicBezTo>
                    <a:pt x="15034" y="19609"/>
                    <a:pt x="15094" y="19572"/>
                    <a:pt x="15074" y="19471"/>
                  </a:cubicBezTo>
                  <a:cubicBezTo>
                    <a:pt x="15039" y="19289"/>
                    <a:pt x="14850" y="19135"/>
                    <a:pt x="14678" y="19010"/>
                  </a:cubicBezTo>
                  <a:lnTo>
                    <a:pt x="14678" y="19010"/>
                  </a:lnTo>
                  <a:cubicBezTo>
                    <a:pt x="14686" y="19014"/>
                    <a:pt x="14694" y="19018"/>
                    <a:pt x="14702" y="19022"/>
                  </a:cubicBezTo>
                  <a:cubicBezTo>
                    <a:pt x="14849" y="19092"/>
                    <a:pt x="15192" y="19246"/>
                    <a:pt x="15463" y="19246"/>
                  </a:cubicBezTo>
                  <a:cubicBezTo>
                    <a:pt x="15633" y="19246"/>
                    <a:pt x="15775" y="19185"/>
                    <a:pt x="15822" y="19004"/>
                  </a:cubicBezTo>
                  <a:cubicBezTo>
                    <a:pt x="15860" y="18850"/>
                    <a:pt x="15545" y="18558"/>
                    <a:pt x="15466" y="18467"/>
                  </a:cubicBezTo>
                  <a:cubicBezTo>
                    <a:pt x="15266" y="18240"/>
                    <a:pt x="15035" y="18038"/>
                    <a:pt x="14831" y="17815"/>
                  </a:cubicBezTo>
                  <a:lnTo>
                    <a:pt x="14831" y="17815"/>
                  </a:lnTo>
                  <a:cubicBezTo>
                    <a:pt x="15034" y="17906"/>
                    <a:pt x="15263" y="17959"/>
                    <a:pt x="15487" y="17959"/>
                  </a:cubicBezTo>
                  <a:cubicBezTo>
                    <a:pt x="15793" y="17959"/>
                    <a:pt x="16088" y="17860"/>
                    <a:pt x="16289" y="17627"/>
                  </a:cubicBezTo>
                  <a:cubicBezTo>
                    <a:pt x="16307" y="17606"/>
                    <a:pt x="16268" y="17583"/>
                    <a:pt x="16222" y="17572"/>
                  </a:cubicBezTo>
                  <a:lnTo>
                    <a:pt x="16222" y="17572"/>
                  </a:lnTo>
                  <a:cubicBezTo>
                    <a:pt x="15560" y="17230"/>
                    <a:pt x="14873" y="17094"/>
                    <a:pt x="14310" y="16558"/>
                  </a:cubicBezTo>
                  <a:cubicBezTo>
                    <a:pt x="14243" y="16494"/>
                    <a:pt x="13786" y="16000"/>
                    <a:pt x="13935" y="15997"/>
                  </a:cubicBezTo>
                  <a:cubicBezTo>
                    <a:pt x="14132" y="15993"/>
                    <a:pt x="14262" y="15970"/>
                    <a:pt x="14434" y="15875"/>
                  </a:cubicBezTo>
                  <a:cubicBezTo>
                    <a:pt x="14441" y="15870"/>
                    <a:pt x="14456" y="15859"/>
                    <a:pt x="14447" y="15848"/>
                  </a:cubicBezTo>
                  <a:cubicBezTo>
                    <a:pt x="14339" y="15694"/>
                    <a:pt x="14077" y="15539"/>
                    <a:pt x="14177" y="15539"/>
                  </a:cubicBezTo>
                  <a:cubicBezTo>
                    <a:pt x="14206" y="15539"/>
                    <a:pt x="14265" y="15552"/>
                    <a:pt x="14366" y="15581"/>
                  </a:cubicBezTo>
                  <a:cubicBezTo>
                    <a:pt x="14477" y="15613"/>
                    <a:pt x="14582" y="15625"/>
                    <a:pt x="14688" y="15625"/>
                  </a:cubicBezTo>
                  <a:cubicBezTo>
                    <a:pt x="14771" y="15625"/>
                    <a:pt x="14855" y="15617"/>
                    <a:pt x="14943" y="15606"/>
                  </a:cubicBezTo>
                  <a:cubicBezTo>
                    <a:pt x="15343" y="15552"/>
                    <a:pt x="15786" y="15243"/>
                    <a:pt x="15810" y="14823"/>
                  </a:cubicBezTo>
                  <a:cubicBezTo>
                    <a:pt x="15812" y="14780"/>
                    <a:pt x="15721" y="14771"/>
                    <a:pt x="15686" y="14771"/>
                  </a:cubicBezTo>
                  <a:cubicBezTo>
                    <a:pt x="15683" y="14771"/>
                    <a:pt x="15681" y="14771"/>
                    <a:pt x="15679" y="14771"/>
                  </a:cubicBezTo>
                  <a:cubicBezTo>
                    <a:pt x="15362" y="14793"/>
                    <a:pt x="15046" y="14858"/>
                    <a:pt x="14730" y="14895"/>
                  </a:cubicBezTo>
                  <a:cubicBezTo>
                    <a:pt x="14606" y="14909"/>
                    <a:pt x="14475" y="14922"/>
                    <a:pt x="14343" y="14922"/>
                  </a:cubicBezTo>
                  <a:cubicBezTo>
                    <a:pt x="14094" y="14922"/>
                    <a:pt x="13845" y="14876"/>
                    <a:pt x="13647" y="14714"/>
                  </a:cubicBezTo>
                  <a:cubicBezTo>
                    <a:pt x="13500" y="14593"/>
                    <a:pt x="13515" y="14568"/>
                    <a:pt x="13583" y="14568"/>
                  </a:cubicBezTo>
                  <a:cubicBezTo>
                    <a:pt x="13631" y="14568"/>
                    <a:pt x="13704" y="14581"/>
                    <a:pt x="13766" y="14581"/>
                  </a:cubicBezTo>
                  <a:cubicBezTo>
                    <a:pt x="13770" y="14581"/>
                    <a:pt x="13775" y="14580"/>
                    <a:pt x="13779" y="14580"/>
                  </a:cubicBezTo>
                  <a:cubicBezTo>
                    <a:pt x="14316" y="14565"/>
                    <a:pt x="14861" y="14277"/>
                    <a:pt x="14762" y="13674"/>
                  </a:cubicBezTo>
                  <a:cubicBezTo>
                    <a:pt x="14756" y="13637"/>
                    <a:pt x="14696" y="13621"/>
                    <a:pt x="14651" y="13621"/>
                  </a:cubicBezTo>
                  <a:cubicBezTo>
                    <a:pt x="14636" y="13621"/>
                    <a:pt x="14623" y="13623"/>
                    <a:pt x="14614" y="13626"/>
                  </a:cubicBezTo>
                  <a:cubicBezTo>
                    <a:pt x="14608" y="13628"/>
                    <a:pt x="14603" y="13629"/>
                    <a:pt x="14597" y="13631"/>
                  </a:cubicBezTo>
                  <a:lnTo>
                    <a:pt x="14597" y="13631"/>
                  </a:lnTo>
                  <a:cubicBezTo>
                    <a:pt x="14595" y="13630"/>
                    <a:pt x="14592" y="13629"/>
                    <a:pt x="14589" y="13628"/>
                  </a:cubicBezTo>
                  <a:lnTo>
                    <a:pt x="14589" y="13628"/>
                  </a:lnTo>
                  <a:cubicBezTo>
                    <a:pt x="14590" y="13630"/>
                    <a:pt x="14590" y="13632"/>
                    <a:pt x="14590" y="13633"/>
                  </a:cubicBezTo>
                  <a:lnTo>
                    <a:pt x="14590" y="13633"/>
                  </a:lnTo>
                  <a:cubicBezTo>
                    <a:pt x="14423" y="13684"/>
                    <a:pt x="14257" y="13733"/>
                    <a:pt x="14086" y="13773"/>
                  </a:cubicBezTo>
                  <a:cubicBezTo>
                    <a:pt x="14023" y="13789"/>
                    <a:pt x="13915" y="13797"/>
                    <a:pt x="13802" y="13797"/>
                  </a:cubicBezTo>
                  <a:cubicBezTo>
                    <a:pt x="13500" y="13797"/>
                    <a:pt x="13170" y="13739"/>
                    <a:pt x="13618" y="13618"/>
                  </a:cubicBezTo>
                  <a:cubicBezTo>
                    <a:pt x="13869" y="13551"/>
                    <a:pt x="14141" y="13406"/>
                    <a:pt x="14218" y="13147"/>
                  </a:cubicBezTo>
                  <a:cubicBezTo>
                    <a:pt x="14229" y="13108"/>
                    <a:pt x="14127" y="13096"/>
                    <a:pt x="14109" y="13094"/>
                  </a:cubicBezTo>
                  <a:cubicBezTo>
                    <a:pt x="13718" y="13069"/>
                    <a:pt x="13349" y="13018"/>
                    <a:pt x="12980" y="12879"/>
                  </a:cubicBezTo>
                  <a:cubicBezTo>
                    <a:pt x="12869" y="12837"/>
                    <a:pt x="12412" y="12488"/>
                    <a:pt x="12412" y="12488"/>
                  </a:cubicBezTo>
                  <a:lnTo>
                    <a:pt x="12412" y="12488"/>
                  </a:lnTo>
                  <a:cubicBezTo>
                    <a:pt x="12452" y="12494"/>
                    <a:pt x="12492" y="12497"/>
                    <a:pt x="12532" y="12497"/>
                  </a:cubicBezTo>
                  <a:cubicBezTo>
                    <a:pt x="12757" y="12497"/>
                    <a:pt x="12979" y="12407"/>
                    <a:pt x="13176" y="12312"/>
                  </a:cubicBezTo>
                  <a:cubicBezTo>
                    <a:pt x="13201" y="12300"/>
                    <a:pt x="13189" y="12277"/>
                    <a:pt x="13168" y="12266"/>
                  </a:cubicBezTo>
                  <a:cubicBezTo>
                    <a:pt x="13016" y="12186"/>
                    <a:pt x="12683" y="11836"/>
                    <a:pt x="12584" y="11836"/>
                  </a:cubicBezTo>
                  <a:cubicBezTo>
                    <a:pt x="12584" y="11836"/>
                    <a:pt x="12584" y="11836"/>
                    <a:pt x="12584" y="11836"/>
                  </a:cubicBezTo>
                  <a:lnTo>
                    <a:pt x="12584" y="11836"/>
                  </a:lnTo>
                  <a:cubicBezTo>
                    <a:pt x="12694" y="11835"/>
                    <a:pt x="12800" y="11827"/>
                    <a:pt x="12909" y="11815"/>
                  </a:cubicBezTo>
                  <a:cubicBezTo>
                    <a:pt x="13147" y="11792"/>
                    <a:pt x="13328" y="11704"/>
                    <a:pt x="13500" y="11547"/>
                  </a:cubicBezTo>
                  <a:cubicBezTo>
                    <a:pt x="13522" y="11526"/>
                    <a:pt x="13476" y="11506"/>
                    <a:pt x="13465" y="11500"/>
                  </a:cubicBezTo>
                  <a:cubicBezTo>
                    <a:pt x="13291" y="11417"/>
                    <a:pt x="13192" y="11386"/>
                    <a:pt x="13007" y="11381"/>
                  </a:cubicBezTo>
                  <a:lnTo>
                    <a:pt x="13007" y="11381"/>
                  </a:lnTo>
                  <a:cubicBezTo>
                    <a:pt x="13010" y="11381"/>
                    <a:pt x="13014" y="11381"/>
                    <a:pt x="13017" y="11381"/>
                  </a:cubicBezTo>
                  <a:cubicBezTo>
                    <a:pt x="13112" y="11381"/>
                    <a:pt x="13237" y="11359"/>
                    <a:pt x="13322" y="11327"/>
                  </a:cubicBezTo>
                  <a:cubicBezTo>
                    <a:pt x="13720" y="11179"/>
                    <a:pt x="13968" y="10922"/>
                    <a:pt x="13966" y="10480"/>
                  </a:cubicBezTo>
                  <a:cubicBezTo>
                    <a:pt x="13966" y="10436"/>
                    <a:pt x="13879" y="10427"/>
                    <a:pt x="13843" y="10427"/>
                  </a:cubicBezTo>
                  <a:cubicBezTo>
                    <a:pt x="13840" y="10427"/>
                    <a:pt x="13838" y="10427"/>
                    <a:pt x="13836" y="10427"/>
                  </a:cubicBezTo>
                  <a:cubicBezTo>
                    <a:pt x="13756" y="10433"/>
                    <a:pt x="13194" y="10520"/>
                    <a:pt x="13165" y="10520"/>
                  </a:cubicBezTo>
                  <a:cubicBezTo>
                    <a:pt x="13156" y="10520"/>
                    <a:pt x="13197" y="10512"/>
                    <a:pt x="13316" y="10491"/>
                  </a:cubicBezTo>
                  <a:cubicBezTo>
                    <a:pt x="13612" y="10438"/>
                    <a:pt x="13869" y="10244"/>
                    <a:pt x="14066" y="10029"/>
                  </a:cubicBezTo>
                  <a:cubicBezTo>
                    <a:pt x="14103" y="9989"/>
                    <a:pt x="13974" y="9970"/>
                    <a:pt x="13932" y="9970"/>
                  </a:cubicBezTo>
                  <a:cubicBezTo>
                    <a:pt x="13927" y="9970"/>
                    <a:pt x="13924" y="9970"/>
                    <a:pt x="13921" y="9971"/>
                  </a:cubicBezTo>
                  <a:cubicBezTo>
                    <a:pt x="13920" y="9971"/>
                    <a:pt x="13919" y="9971"/>
                    <a:pt x="13918" y="9972"/>
                  </a:cubicBezTo>
                  <a:lnTo>
                    <a:pt x="13918" y="9972"/>
                  </a:lnTo>
                  <a:cubicBezTo>
                    <a:pt x="13913" y="9969"/>
                    <a:pt x="13908" y="9967"/>
                    <a:pt x="13903" y="9965"/>
                  </a:cubicBezTo>
                  <a:cubicBezTo>
                    <a:pt x="13899" y="9969"/>
                    <a:pt x="13895" y="9974"/>
                    <a:pt x="13890" y="9978"/>
                  </a:cubicBezTo>
                  <a:lnTo>
                    <a:pt x="13890" y="9978"/>
                  </a:lnTo>
                  <a:cubicBezTo>
                    <a:pt x="13689" y="10025"/>
                    <a:pt x="13483" y="10048"/>
                    <a:pt x="13279" y="10048"/>
                  </a:cubicBezTo>
                  <a:cubicBezTo>
                    <a:pt x="12425" y="10048"/>
                    <a:pt x="11611" y="9637"/>
                    <a:pt x="11314" y="8790"/>
                  </a:cubicBezTo>
                  <a:lnTo>
                    <a:pt x="11314" y="8790"/>
                  </a:lnTo>
                  <a:cubicBezTo>
                    <a:pt x="11516" y="8901"/>
                    <a:pt x="11754" y="8929"/>
                    <a:pt x="11995" y="8929"/>
                  </a:cubicBezTo>
                  <a:cubicBezTo>
                    <a:pt x="12161" y="8929"/>
                    <a:pt x="12329" y="8915"/>
                    <a:pt x="12487" y="8907"/>
                  </a:cubicBezTo>
                  <a:cubicBezTo>
                    <a:pt x="12523" y="8903"/>
                    <a:pt x="12557" y="8880"/>
                    <a:pt x="12514" y="8854"/>
                  </a:cubicBezTo>
                  <a:cubicBezTo>
                    <a:pt x="12204" y="8662"/>
                    <a:pt x="11934" y="8437"/>
                    <a:pt x="11737" y="8138"/>
                  </a:cubicBezTo>
                  <a:lnTo>
                    <a:pt x="11737" y="8138"/>
                  </a:lnTo>
                  <a:cubicBezTo>
                    <a:pt x="11918" y="8229"/>
                    <a:pt x="12126" y="8283"/>
                    <a:pt x="12327" y="8283"/>
                  </a:cubicBezTo>
                  <a:cubicBezTo>
                    <a:pt x="12614" y="8283"/>
                    <a:pt x="12887" y="8174"/>
                    <a:pt x="13050" y="7909"/>
                  </a:cubicBezTo>
                  <a:cubicBezTo>
                    <a:pt x="13065" y="7886"/>
                    <a:pt x="13033" y="7869"/>
                    <a:pt x="13015" y="7862"/>
                  </a:cubicBezTo>
                  <a:cubicBezTo>
                    <a:pt x="12569" y="7697"/>
                    <a:pt x="12101" y="7619"/>
                    <a:pt x="11654" y="7449"/>
                  </a:cubicBezTo>
                  <a:cubicBezTo>
                    <a:pt x="11233" y="7286"/>
                    <a:pt x="10939" y="6981"/>
                    <a:pt x="10673" y="6637"/>
                  </a:cubicBezTo>
                  <a:cubicBezTo>
                    <a:pt x="10603" y="6541"/>
                    <a:pt x="10537" y="6442"/>
                    <a:pt x="10475" y="6338"/>
                  </a:cubicBezTo>
                  <a:lnTo>
                    <a:pt x="10475" y="6338"/>
                  </a:lnTo>
                  <a:cubicBezTo>
                    <a:pt x="10556" y="6394"/>
                    <a:pt x="10644" y="6422"/>
                    <a:pt x="10741" y="6422"/>
                  </a:cubicBezTo>
                  <a:cubicBezTo>
                    <a:pt x="10753" y="6422"/>
                    <a:pt x="10764" y="6421"/>
                    <a:pt x="10775" y="6421"/>
                  </a:cubicBezTo>
                  <a:cubicBezTo>
                    <a:pt x="10779" y="6421"/>
                    <a:pt x="10789" y="6422"/>
                    <a:pt x="10802" y="6422"/>
                  </a:cubicBezTo>
                  <a:cubicBezTo>
                    <a:pt x="10834" y="6422"/>
                    <a:pt x="10882" y="6417"/>
                    <a:pt x="10867" y="6389"/>
                  </a:cubicBezTo>
                  <a:cubicBezTo>
                    <a:pt x="10863" y="6380"/>
                    <a:pt x="10584" y="5869"/>
                    <a:pt x="10757" y="5869"/>
                  </a:cubicBezTo>
                  <a:cubicBezTo>
                    <a:pt x="10768" y="5869"/>
                    <a:pt x="10780" y="5871"/>
                    <a:pt x="10794" y="5875"/>
                  </a:cubicBezTo>
                  <a:cubicBezTo>
                    <a:pt x="10951" y="5918"/>
                    <a:pt x="10976" y="5928"/>
                    <a:pt x="11135" y="5955"/>
                  </a:cubicBezTo>
                  <a:cubicBezTo>
                    <a:pt x="11142" y="5956"/>
                    <a:pt x="11156" y="5957"/>
                    <a:pt x="11172" y="5957"/>
                  </a:cubicBezTo>
                  <a:cubicBezTo>
                    <a:pt x="11203" y="5957"/>
                    <a:pt x="11239" y="5951"/>
                    <a:pt x="11229" y="5923"/>
                  </a:cubicBezTo>
                  <a:cubicBezTo>
                    <a:pt x="11118" y="5609"/>
                    <a:pt x="10927" y="5560"/>
                    <a:pt x="11354" y="5517"/>
                  </a:cubicBezTo>
                  <a:cubicBezTo>
                    <a:pt x="11583" y="5493"/>
                    <a:pt x="11742" y="5393"/>
                    <a:pt x="11886" y="5217"/>
                  </a:cubicBezTo>
                  <a:cubicBezTo>
                    <a:pt x="11918" y="5178"/>
                    <a:pt x="11800" y="5158"/>
                    <a:pt x="11782" y="5157"/>
                  </a:cubicBezTo>
                  <a:cubicBezTo>
                    <a:pt x="11023" y="5127"/>
                    <a:pt x="10305" y="4841"/>
                    <a:pt x="9718" y="4364"/>
                  </a:cubicBezTo>
                  <a:cubicBezTo>
                    <a:pt x="9614" y="4281"/>
                    <a:pt x="9422" y="4072"/>
                    <a:pt x="9360" y="4047"/>
                  </a:cubicBezTo>
                  <a:lnTo>
                    <a:pt x="9360" y="4047"/>
                  </a:lnTo>
                  <a:cubicBezTo>
                    <a:pt x="9545" y="4121"/>
                    <a:pt x="9631" y="4121"/>
                    <a:pt x="9825" y="4130"/>
                  </a:cubicBezTo>
                  <a:cubicBezTo>
                    <a:pt x="9835" y="4130"/>
                    <a:pt x="9914" y="4126"/>
                    <a:pt x="9893" y="4095"/>
                  </a:cubicBezTo>
                  <a:cubicBezTo>
                    <a:pt x="9772" y="3919"/>
                    <a:pt x="9455" y="3731"/>
                    <a:pt x="9746" y="3731"/>
                  </a:cubicBezTo>
                  <a:cubicBezTo>
                    <a:pt x="9761" y="3731"/>
                    <a:pt x="9778" y="3732"/>
                    <a:pt x="9797" y="3733"/>
                  </a:cubicBezTo>
                  <a:cubicBezTo>
                    <a:pt x="9811" y="3734"/>
                    <a:pt x="9825" y="3734"/>
                    <a:pt x="9839" y="3734"/>
                  </a:cubicBezTo>
                  <a:cubicBezTo>
                    <a:pt x="10024" y="3734"/>
                    <a:pt x="10177" y="3664"/>
                    <a:pt x="10334" y="3569"/>
                  </a:cubicBezTo>
                  <a:cubicBezTo>
                    <a:pt x="10368" y="3548"/>
                    <a:pt x="10333" y="3525"/>
                    <a:pt x="10309" y="3515"/>
                  </a:cubicBezTo>
                  <a:cubicBezTo>
                    <a:pt x="10162" y="3448"/>
                    <a:pt x="10011" y="3389"/>
                    <a:pt x="9860" y="3331"/>
                  </a:cubicBezTo>
                  <a:cubicBezTo>
                    <a:pt x="9330" y="3128"/>
                    <a:pt x="9543" y="3115"/>
                    <a:pt x="9737" y="3115"/>
                  </a:cubicBezTo>
                  <a:cubicBezTo>
                    <a:pt x="9766" y="3115"/>
                    <a:pt x="9794" y="3115"/>
                    <a:pt x="9820" y="3115"/>
                  </a:cubicBezTo>
                  <a:cubicBezTo>
                    <a:pt x="9835" y="3115"/>
                    <a:pt x="9849" y="3115"/>
                    <a:pt x="9862" y="3115"/>
                  </a:cubicBezTo>
                  <a:cubicBezTo>
                    <a:pt x="10125" y="3108"/>
                    <a:pt x="10357" y="3090"/>
                    <a:pt x="10584" y="2949"/>
                  </a:cubicBezTo>
                  <a:cubicBezTo>
                    <a:pt x="10618" y="2928"/>
                    <a:pt x="10583" y="2904"/>
                    <a:pt x="10559" y="2894"/>
                  </a:cubicBezTo>
                  <a:cubicBezTo>
                    <a:pt x="10151" y="2723"/>
                    <a:pt x="9745" y="2673"/>
                    <a:pt x="9315" y="2672"/>
                  </a:cubicBezTo>
                  <a:lnTo>
                    <a:pt x="9315" y="2672"/>
                  </a:lnTo>
                  <a:cubicBezTo>
                    <a:pt x="9665" y="2353"/>
                    <a:pt x="9941" y="1944"/>
                    <a:pt x="10002" y="1468"/>
                  </a:cubicBezTo>
                  <a:lnTo>
                    <a:pt x="10002" y="1468"/>
                  </a:lnTo>
                  <a:cubicBezTo>
                    <a:pt x="10005" y="1465"/>
                    <a:pt x="10008" y="1463"/>
                    <a:pt x="10011" y="1461"/>
                  </a:cubicBezTo>
                  <a:cubicBezTo>
                    <a:pt x="10008" y="1460"/>
                    <a:pt x="10005" y="1459"/>
                    <a:pt x="10002" y="1459"/>
                  </a:cubicBezTo>
                  <a:lnTo>
                    <a:pt x="10002" y="1459"/>
                  </a:lnTo>
                  <a:cubicBezTo>
                    <a:pt x="9998" y="1429"/>
                    <a:pt x="9948" y="1417"/>
                    <a:pt x="9902" y="1417"/>
                  </a:cubicBezTo>
                  <a:cubicBezTo>
                    <a:pt x="9878" y="1417"/>
                    <a:pt x="9856" y="1420"/>
                    <a:pt x="9841" y="1425"/>
                  </a:cubicBezTo>
                  <a:lnTo>
                    <a:pt x="9841" y="1425"/>
                  </a:lnTo>
                  <a:cubicBezTo>
                    <a:pt x="9840" y="1425"/>
                    <a:pt x="9839" y="1425"/>
                    <a:pt x="9837" y="1424"/>
                  </a:cubicBezTo>
                  <a:cubicBezTo>
                    <a:pt x="9837" y="1425"/>
                    <a:pt x="9837" y="1426"/>
                    <a:pt x="9837" y="1427"/>
                  </a:cubicBezTo>
                  <a:lnTo>
                    <a:pt x="9837" y="1427"/>
                  </a:lnTo>
                  <a:cubicBezTo>
                    <a:pt x="9834" y="1428"/>
                    <a:pt x="9831" y="1430"/>
                    <a:pt x="9829" y="1431"/>
                  </a:cubicBezTo>
                  <a:cubicBezTo>
                    <a:pt x="9492" y="1683"/>
                    <a:pt x="9157" y="1912"/>
                    <a:pt x="8807" y="2134"/>
                  </a:cubicBezTo>
                  <a:lnTo>
                    <a:pt x="8807" y="2134"/>
                  </a:lnTo>
                  <a:cubicBezTo>
                    <a:pt x="8903" y="1921"/>
                    <a:pt x="8968" y="1701"/>
                    <a:pt x="9028" y="1469"/>
                  </a:cubicBezTo>
                  <a:lnTo>
                    <a:pt x="9028" y="1469"/>
                  </a:lnTo>
                  <a:cubicBezTo>
                    <a:pt x="9031" y="1466"/>
                    <a:pt x="9034" y="1463"/>
                    <a:pt x="9036" y="1461"/>
                  </a:cubicBezTo>
                  <a:cubicBezTo>
                    <a:pt x="9034" y="1460"/>
                    <a:pt x="9032" y="1460"/>
                    <a:pt x="9030" y="1459"/>
                  </a:cubicBezTo>
                  <a:lnTo>
                    <a:pt x="9030" y="1459"/>
                  </a:lnTo>
                  <a:cubicBezTo>
                    <a:pt x="9028" y="1430"/>
                    <a:pt x="8967" y="1415"/>
                    <a:pt x="8917" y="1415"/>
                  </a:cubicBezTo>
                  <a:cubicBezTo>
                    <a:pt x="8895" y="1415"/>
                    <a:pt x="8875" y="1418"/>
                    <a:pt x="8863" y="1425"/>
                  </a:cubicBezTo>
                  <a:lnTo>
                    <a:pt x="8863" y="1425"/>
                  </a:lnTo>
                  <a:cubicBezTo>
                    <a:pt x="8862" y="1424"/>
                    <a:pt x="8862" y="1424"/>
                    <a:pt x="8862" y="1424"/>
                  </a:cubicBezTo>
                  <a:cubicBezTo>
                    <a:pt x="8862" y="1425"/>
                    <a:pt x="8862" y="1425"/>
                    <a:pt x="8862" y="1425"/>
                  </a:cubicBezTo>
                  <a:lnTo>
                    <a:pt x="8862" y="1425"/>
                  </a:lnTo>
                  <a:cubicBezTo>
                    <a:pt x="8859" y="1427"/>
                    <a:pt x="8857" y="1428"/>
                    <a:pt x="8855" y="1430"/>
                  </a:cubicBezTo>
                  <a:cubicBezTo>
                    <a:pt x="8632" y="1661"/>
                    <a:pt x="8469" y="1928"/>
                    <a:pt x="8284" y="2181"/>
                  </a:cubicBezTo>
                  <a:lnTo>
                    <a:pt x="8284" y="2181"/>
                  </a:lnTo>
                  <a:cubicBezTo>
                    <a:pt x="8242" y="1621"/>
                    <a:pt x="8271" y="1031"/>
                    <a:pt x="8148" y="491"/>
                  </a:cubicBezTo>
                  <a:cubicBezTo>
                    <a:pt x="8077" y="179"/>
                    <a:pt x="7969" y="0"/>
                    <a:pt x="7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8"/>
            <p:cNvSpPr/>
            <p:nvPr/>
          </p:nvSpPr>
          <p:spPr>
            <a:xfrm>
              <a:off x="5524883" y="2522176"/>
              <a:ext cx="176528" cy="354406"/>
            </a:xfrm>
            <a:custGeom>
              <a:rect b="b" l="l" r="r" t="t"/>
              <a:pathLst>
                <a:path extrusionOk="0" h="19681" w="9803">
                  <a:moveTo>
                    <a:pt x="4923" y="1"/>
                  </a:moveTo>
                  <a:cubicBezTo>
                    <a:pt x="4595" y="1"/>
                    <a:pt x="4269" y="237"/>
                    <a:pt x="4253" y="603"/>
                  </a:cubicBezTo>
                  <a:lnTo>
                    <a:pt x="4358" y="650"/>
                  </a:lnTo>
                  <a:cubicBezTo>
                    <a:pt x="4126" y="581"/>
                    <a:pt x="3833" y="557"/>
                    <a:pt x="3624" y="442"/>
                  </a:cubicBezTo>
                  <a:lnTo>
                    <a:pt x="3624" y="442"/>
                  </a:lnTo>
                  <a:cubicBezTo>
                    <a:pt x="3687" y="626"/>
                    <a:pt x="3980" y="717"/>
                    <a:pt x="4126" y="833"/>
                  </a:cubicBezTo>
                  <a:lnTo>
                    <a:pt x="3414" y="833"/>
                  </a:lnTo>
                  <a:cubicBezTo>
                    <a:pt x="3497" y="1018"/>
                    <a:pt x="3665" y="1201"/>
                    <a:pt x="3875" y="1223"/>
                  </a:cubicBezTo>
                  <a:cubicBezTo>
                    <a:pt x="3624" y="1522"/>
                    <a:pt x="3436" y="1914"/>
                    <a:pt x="3205" y="2258"/>
                  </a:cubicBezTo>
                  <a:cubicBezTo>
                    <a:pt x="3499" y="2258"/>
                    <a:pt x="3729" y="2122"/>
                    <a:pt x="3958" y="1937"/>
                  </a:cubicBezTo>
                  <a:lnTo>
                    <a:pt x="3958" y="1937"/>
                  </a:lnTo>
                  <a:cubicBezTo>
                    <a:pt x="3938" y="2511"/>
                    <a:pt x="3310" y="3179"/>
                    <a:pt x="2827" y="3293"/>
                  </a:cubicBezTo>
                  <a:cubicBezTo>
                    <a:pt x="2953" y="3328"/>
                    <a:pt x="3079" y="3351"/>
                    <a:pt x="3204" y="3351"/>
                  </a:cubicBezTo>
                  <a:cubicBezTo>
                    <a:pt x="3330" y="3351"/>
                    <a:pt x="3456" y="3328"/>
                    <a:pt x="3582" y="3270"/>
                  </a:cubicBezTo>
                  <a:lnTo>
                    <a:pt x="3582" y="3270"/>
                  </a:lnTo>
                  <a:cubicBezTo>
                    <a:pt x="3414" y="3523"/>
                    <a:pt x="3310" y="3868"/>
                    <a:pt x="3121" y="4121"/>
                  </a:cubicBezTo>
                  <a:cubicBezTo>
                    <a:pt x="2912" y="4419"/>
                    <a:pt x="2701" y="4627"/>
                    <a:pt x="2450" y="4880"/>
                  </a:cubicBezTo>
                  <a:cubicBezTo>
                    <a:pt x="2539" y="4920"/>
                    <a:pt x="2635" y="4935"/>
                    <a:pt x="2733" y="4935"/>
                  </a:cubicBezTo>
                  <a:cubicBezTo>
                    <a:pt x="2913" y="4935"/>
                    <a:pt x="3097" y="4886"/>
                    <a:pt x="3246" y="4856"/>
                  </a:cubicBezTo>
                  <a:lnTo>
                    <a:pt x="3246" y="4856"/>
                  </a:lnTo>
                  <a:cubicBezTo>
                    <a:pt x="3163" y="5430"/>
                    <a:pt x="2869" y="5821"/>
                    <a:pt x="2367" y="6074"/>
                  </a:cubicBezTo>
                  <a:cubicBezTo>
                    <a:pt x="2597" y="6074"/>
                    <a:pt x="2829" y="6074"/>
                    <a:pt x="3038" y="6006"/>
                  </a:cubicBezTo>
                  <a:lnTo>
                    <a:pt x="3038" y="6006"/>
                  </a:lnTo>
                  <a:cubicBezTo>
                    <a:pt x="2994" y="6117"/>
                    <a:pt x="2950" y="6230"/>
                    <a:pt x="2910" y="6346"/>
                  </a:cubicBezTo>
                  <a:cubicBezTo>
                    <a:pt x="2472" y="6994"/>
                    <a:pt x="2357" y="7077"/>
                    <a:pt x="2095" y="7475"/>
                  </a:cubicBezTo>
                  <a:cubicBezTo>
                    <a:pt x="1802" y="7958"/>
                    <a:pt x="1468" y="8396"/>
                    <a:pt x="1048" y="8764"/>
                  </a:cubicBezTo>
                  <a:cubicBezTo>
                    <a:pt x="1363" y="8717"/>
                    <a:pt x="1782" y="8764"/>
                    <a:pt x="2033" y="8488"/>
                  </a:cubicBezTo>
                  <a:lnTo>
                    <a:pt x="2033" y="8488"/>
                  </a:lnTo>
                  <a:cubicBezTo>
                    <a:pt x="1866" y="9086"/>
                    <a:pt x="1551" y="9453"/>
                    <a:pt x="1257" y="9960"/>
                  </a:cubicBezTo>
                  <a:cubicBezTo>
                    <a:pt x="1528" y="9937"/>
                    <a:pt x="1782" y="9799"/>
                    <a:pt x="2053" y="9707"/>
                  </a:cubicBezTo>
                  <a:lnTo>
                    <a:pt x="2053" y="9707"/>
                  </a:lnTo>
                  <a:cubicBezTo>
                    <a:pt x="1885" y="10281"/>
                    <a:pt x="1655" y="10764"/>
                    <a:pt x="1235" y="11154"/>
                  </a:cubicBezTo>
                  <a:cubicBezTo>
                    <a:pt x="879" y="11476"/>
                    <a:pt x="189" y="12051"/>
                    <a:pt x="0" y="12463"/>
                  </a:cubicBezTo>
                  <a:cubicBezTo>
                    <a:pt x="96" y="12473"/>
                    <a:pt x="188" y="12479"/>
                    <a:pt x="277" y="12479"/>
                  </a:cubicBezTo>
                  <a:cubicBezTo>
                    <a:pt x="404" y="12479"/>
                    <a:pt x="527" y="12467"/>
                    <a:pt x="650" y="12440"/>
                  </a:cubicBezTo>
                  <a:lnTo>
                    <a:pt x="650" y="12440"/>
                  </a:lnTo>
                  <a:cubicBezTo>
                    <a:pt x="482" y="12694"/>
                    <a:pt x="273" y="12900"/>
                    <a:pt x="106" y="13176"/>
                  </a:cubicBezTo>
                  <a:cubicBezTo>
                    <a:pt x="122" y="13177"/>
                    <a:pt x="138" y="13178"/>
                    <a:pt x="155" y="13178"/>
                  </a:cubicBezTo>
                  <a:cubicBezTo>
                    <a:pt x="447" y="13178"/>
                    <a:pt x="706" y="12987"/>
                    <a:pt x="964" y="12878"/>
                  </a:cubicBezTo>
                  <a:lnTo>
                    <a:pt x="964" y="12878"/>
                  </a:lnTo>
                  <a:cubicBezTo>
                    <a:pt x="733" y="13431"/>
                    <a:pt x="398" y="13959"/>
                    <a:pt x="210" y="14511"/>
                  </a:cubicBezTo>
                  <a:cubicBezTo>
                    <a:pt x="503" y="14373"/>
                    <a:pt x="879" y="14188"/>
                    <a:pt x="1110" y="13914"/>
                  </a:cubicBezTo>
                  <a:lnTo>
                    <a:pt x="1110" y="13914"/>
                  </a:lnTo>
                  <a:cubicBezTo>
                    <a:pt x="1047" y="14143"/>
                    <a:pt x="901" y="14397"/>
                    <a:pt x="901" y="14627"/>
                  </a:cubicBezTo>
                  <a:cubicBezTo>
                    <a:pt x="1047" y="14603"/>
                    <a:pt x="1172" y="14558"/>
                    <a:pt x="1298" y="14535"/>
                  </a:cubicBezTo>
                  <a:lnTo>
                    <a:pt x="1298" y="14535"/>
                  </a:lnTo>
                  <a:cubicBezTo>
                    <a:pt x="1215" y="14832"/>
                    <a:pt x="1152" y="15178"/>
                    <a:pt x="1005" y="15453"/>
                  </a:cubicBezTo>
                  <a:cubicBezTo>
                    <a:pt x="816" y="15821"/>
                    <a:pt x="481" y="16026"/>
                    <a:pt x="271" y="16373"/>
                  </a:cubicBezTo>
                  <a:cubicBezTo>
                    <a:pt x="565" y="16373"/>
                    <a:pt x="879" y="16304"/>
                    <a:pt x="1152" y="16143"/>
                  </a:cubicBezTo>
                  <a:lnTo>
                    <a:pt x="1152" y="16143"/>
                  </a:lnTo>
                  <a:cubicBezTo>
                    <a:pt x="1069" y="16948"/>
                    <a:pt x="628" y="17592"/>
                    <a:pt x="146" y="18144"/>
                  </a:cubicBezTo>
                  <a:lnTo>
                    <a:pt x="2262" y="19615"/>
                  </a:lnTo>
                  <a:cubicBezTo>
                    <a:pt x="2519" y="19662"/>
                    <a:pt x="2774" y="19680"/>
                    <a:pt x="3028" y="19680"/>
                  </a:cubicBezTo>
                  <a:cubicBezTo>
                    <a:pt x="3890" y="19680"/>
                    <a:pt x="4735" y="19466"/>
                    <a:pt x="5592" y="19430"/>
                  </a:cubicBezTo>
                  <a:cubicBezTo>
                    <a:pt x="6389" y="19385"/>
                    <a:pt x="7185" y="19201"/>
                    <a:pt x="7959" y="18970"/>
                  </a:cubicBezTo>
                  <a:cubicBezTo>
                    <a:pt x="8337" y="18879"/>
                    <a:pt x="9803" y="18419"/>
                    <a:pt x="9762" y="17845"/>
                  </a:cubicBezTo>
                  <a:cubicBezTo>
                    <a:pt x="9744" y="17585"/>
                    <a:pt x="8991" y="17171"/>
                    <a:pt x="8822" y="17080"/>
                  </a:cubicBezTo>
                  <a:lnTo>
                    <a:pt x="8822" y="17080"/>
                  </a:lnTo>
                  <a:cubicBezTo>
                    <a:pt x="8949" y="17135"/>
                    <a:pt x="9107" y="17165"/>
                    <a:pt x="9257" y="17165"/>
                  </a:cubicBezTo>
                  <a:cubicBezTo>
                    <a:pt x="9357" y="17165"/>
                    <a:pt x="9453" y="17152"/>
                    <a:pt x="9535" y="17124"/>
                  </a:cubicBezTo>
                  <a:cubicBezTo>
                    <a:pt x="9222" y="16941"/>
                    <a:pt x="8803" y="16551"/>
                    <a:pt x="8740" y="16114"/>
                  </a:cubicBezTo>
                  <a:cubicBezTo>
                    <a:pt x="8832" y="16114"/>
                    <a:pt x="8945" y="16125"/>
                    <a:pt x="9058" y="16125"/>
                  </a:cubicBezTo>
                  <a:cubicBezTo>
                    <a:pt x="9226" y="16125"/>
                    <a:pt x="9394" y="16100"/>
                    <a:pt x="9493" y="15977"/>
                  </a:cubicBezTo>
                  <a:cubicBezTo>
                    <a:pt x="9012" y="15885"/>
                    <a:pt x="8634" y="15288"/>
                    <a:pt x="8236" y="14989"/>
                  </a:cubicBezTo>
                  <a:lnTo>
                    <a:pt x="8236" y="14989"/>
                  </a:lnTo>
                  <a:cubicBezTo>
                    <a:pt x="8352" y="15039"/>
                    <a:pt x="8511" y="15076"/>
                    <a:pt x="8666" y="15076"/>
                  </a:cubicBezTo>
                  <a:cubicBezTo>
                    <a:pt x="8793" y="15076"/>
                    <a:pt x="8917" y="15051"/>
                    <a:pt x="9012" y="14989"/>
                  </a:cubicBezTo>
                  <a:cubicBezTo>
                    <a:pt x="8655" y="14873"/>
                    <a:pt x="8027" y="14483"/>
                    <a:pt x="7922" y="14046"/>
                  </a:cubicBezTo>
                  <a:lnTo>
                    <a:pt x="7922" y="14046"/>
                  </a:lnTo>
                  <a:cubicBezTo>
                    <a:pt x="8153" y="14139"/>
                    <a:pt x="8361" y="14276"/>
                    <a:pt x="8612" y="14276"/>
                  </a:cubicBezTo>
                  <a:cubicBezTo>
                    <a:pt x="8340" y="14000"/>
                    <a:pt x="8026" y="13564"/>
                    <a:pt x="8048" y="13127"/>
                  </a:cubicBezTo>
                  <a:lnTo>
                    <a:pt x="8048" y="13127"/>
                  </a:lnTo>
                  <a:cubicBezTo>
                    <a:pt x="8278" y="13243"/>
                    <a:pt x="8529" y="13266"/>
                    <a:pt x="8780" y="13266"/>
                  </a:cubicBezTo>
                  <a:cubicBezTo>
                    <a:pt x="8404" y="13105"/>
                    <a:pt x="7839" y="12851"/>
                    <a:pt x="7671" y="12438"/>
                  </a:cubicBezTo>
                  <a:lnTo>
                    <a:pt x="7671" y="12438"/>
                  </a:lnTo>
                  <a:cubicBezTo>
                    <a:pt x="7863" y="12473"/>
                    <a:pt x="8031" y="12522"/>
                    <a:pt x="8221" y="12522"/>
                  </a:cubicBezTo>
                  <a:cubicBezTo>
                    <a:pt x="8280" y="12522"/>
                    <a:pt x="8340" y="12518"/>
                    <a:pt x="8404" y="12507"/>
                  </a:cubicBezTo>
                  <a:cubicBezTo>
                    <a:pt x="7902" y="12115"/>
                    <a:pt x="7335" y="11586"/>
                    <a:pt x="7209" y="10897"/>
                  </a:cubicBezTo>
                  <a:cubicBezTo>
                    <a:pt x="7241" y="10893"/>
                    <a:pt x="7272" y="10891"/>
                    <a:pt x="7303" y="10891"/>
                  </a:cubicBezTo>
                  <a:cubicBezTo>
                    <a:pt x="7440" y="10891"/>
                    <a:pt x="7573" y="10925"/>
                    <a:pt x="7692" y="10944"/>
                  </a:cubicBezTo>
                  <a:cubicBezTo>
                    <a:pt x="7146" y="10760"/>
                    <a:pt x="6853" y="10185"/>
                    <a:pt x="6790" y="9587"/>
                  </a:cubicBezTo>
                  <a:lnTo>
                    <a:pt x="6790" y="9587"/>
                  </a:lnTo>
                  <a:cubicBezTo>
                    <a:pt x="6936" y="9677"/>
                    <a:pt x="7082" y="9711"/>
                    <a:pt x="7238" y="9711"/>
                  </a:cubicBezTo>
                  <a:cubicBezTo>
                    <a:pt x="7283" y="9711"/>
                    <a:pt x="7329" y="9708"/>
                    <a:pt x="7376" y="9703"/>
                  </a:cubicBezTo>
                  <a:cubicBezTo>
                    <a:pt x="7145" y="9518"/>
                    <a:pt x="6915" y="9448"/>
                    <a:pt x="6706" y="9219"/>
                  </a:cubicBezTo>
                  <a:cubicBezTo>
                    <a:pt x="6518" y="8967"/>
                    <a:pt x="6369" y="8667"/>
                    <a:pt x="6139" y="8438"/>
                  </a:cubicBezTo>
                  <a:lnTo>
                    <a:pt x="6139" y="8438"/>
                  </a:lnTo>
                  <a:cubicBezTo>
                    <a:pt x="6349" y="8626"/>
                    <a:pt x="6787" y="8835"/>
                    <a:pt x="7069" y="8835"/>
                  </a:cubicBezTo>
                  <a:cubicBezTo>
                    <a:pt x="7096" y="8835"/>
                    <a:pt x="7121" y="8833"/>
                    <a:pt x="7145" y="8829"/>
                  </a:cubicBezTo>
                  <a:cubicBezTo>
                    <a:pt x="6726" y="8497"/>
                    <a:pt x="6442" y="8152"/>
                    <a:pt x="6151" y="7731"/>
                  </a:cubicBezTo>
                  <a:lnTo>
                    <a:pt x="6151" y="7731"/>
                  </a:lnTo>
                  <a:cubicBezTo>
                    <a:pt x="6161" y="7744"/>
                    <a:pt x="6171" y="7758"/>
                    <a:pt x="6181" y="7772"/>
                  </a:cubicBezTo>
                  <a:cubicBezTo>
                    <a:pt x="5888" y="7152"/>
                    <a:pt x="5846" y="6531"/>
                    <a:pt x="5678" y="5887"/>
                  </a:cubicBezTo>
                  <a:lnTo>
                    <a:pt x="5678" y="5887"/>
                  </a:lnTo>
                  <a:cubicBezTo>
                    <a:pt x="5886" y="5920"/>
                    <a:pt x="6083" y="5952"/>
                    <a:pt x="6277" y="5952"/>
                  </a:cubicBezTo>
                  <a:cubicBezTo>
                    <a:pt x="6357" y="5952"/>
                    <a:pt x="6436" y="5946"/>
                    <a:pt x="6515" y="5933"/>
                  </a:cubicBezTo>
                  <a:cubicBezTo>
                    <a:pt x="6202" y="5658"/>
                    <a:pt x="6139" y="5290"/>
                    <a:pt x="5992" y="4876"/>
                  </a:cubicBezTo>
                  <a:lnTo>
                    <a:pt x="5992" y="4876"/>
                  </a:lnTo>
                  <a:cubicBezTo>
                    <a:pt x="6223" y="4971"/>
                    <a:pt x="6463" y="5033"/>
                    <a:pt x="6699" y="5033"/>
                  </a:cubicBezTo>
                  <a:cubicBezTo>
                    <a:pt x="6807" y="5033"/>
                    <a:pt x="6913" y="5020"/>
                    <a:pt x="7018" y="4992"/>
                  </a:cubicBezTo>
                  <a:cubicBezTo>
                    <a:pt x="6243" y="4832"/>
                    <a:pt x="5698" y="3383"/>
                    <a:pt x="5532" y="2648"/>
                  </a:cubicBezTo>
                  <a:lnTo>
                    <a:pt x="5532" y="2648"/>
                  </a:lnTo>
                  <a:cubicBezTo>
                    <a:pt x="5671" y="2673"/>
                    <a:pt x="5854" y="2714"/>
                    <a:pt x="6029" y="2759"/>
                  </a:cubicBezTo>
                  <a:cubicBezTo>
                    <a:pt x="5528" y="2416"/>
                    <a:pt x="5070" y="1429"/>
                    <a:pt x="4987" y="971"/>
                  </a:cubicBezTo>
                  <a:cubicBezTo>
                    <a:pt x="5091" y="924"/>
                    <a:pt x="5218" y="902"/>
                    <a:pt x="5321" y="902"/>
                  </a:cubicBezTo>
                  <a:cubicBezTo>
                    <a:pt x="5175" y="671"/>
                    <a:pt x="4882" y="694"/>
                    <a:pt x="4651" y="650"/>
                  </a:cubicBezTo>
                  <a:cubicBezTo>
                    <a:pt x="4776" y="420"/>
                    <a:pt x="4987" y="258"/>
                    <a:pt x="5111" y="28"/>
                  </a:cubicBezTo>
                  <a:cubicBezTo>
                    <a:pt x="5050" y="10"/>
                    <a:pt x="4986" y="1"/>
                    <a:pt x="4923"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8"/>
            <p:cNvSpPr/>
            <p:nvPr/>
          </p:nvSpPr>
          <p:spPr>
            <a:xfrm>
              <a:off x="5633504" y="2571769"/>
              <a:ext cx="6879" cy="2233"/>
            </a:xfrm>
            <a:custGeom>
              <a:rect b="b" l="l" r="r" t="t"/>
              <a:pathLst>
                <a:path extrusionOk="0" h="124" w="382">
                  <a:moveTo>
                    <a:pt x="1" y="1"/>
                  </a:moveTo>
                  <a:lnTo>
                    <a:pt x="1" y="1"/>
                  </a:lnTo>
                  <a:cubicBezTo>
                    <a:pt x="111" y="78"/>
                    <a:pt x="225" y="124"/>
                    <a:pt x="337" y="124"/>
                  </a:cubicBezTo>
                  <a:cubicBezTo>
                    <a:pt x="352" y="124"/>
                    <a:pt x="367" y="123"/>
                    <a:pt x="382" y="121"/>
                  </a:cubicBezTo>
                  <a:cubicBezTo>
                    <a:pt x="278" y="80"/>
                    <a:pt x="142" y="39"/>
                    <a:pt x="1"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8"/>
            <p:cNvSpPr/>
            <p:nvPr/>
          </p:nvSpPr>
          <p:spPr>
            <a:xfrm>
              <a:off x="5576816" y="2541318"/>
              <a:ext cx="30127" cy="13254"/>
            </a:xfrm>
            <a:custGeom>
              <a:rect b="b" l="l" r="r" t="t"/>
              <a:pathLst>
                <a:path extrusionOk="0" h="736" w="1673">
                  <a:moveTo>
                    <a:pt x="1263" y="657"/>
                  </a:moveTo>
                  <a:cubicBezTo>
                    <a:pt x="1266" y="658"/>
                    <a:pt x="1268" y="660"/>
                    <a:pt x="1269" y="661"/>
                  </a:cubicBezTo>
                  <a:lnTo>
                    <a:pt x="1269" y="661"/>
                  </a:lnTo>
                  <a:lnTo>
                    <a:pt x="1266" y="659"/>
                  </a:lnTo>
                  <a:lnTo>
                    <a:pt x="1263" y="658"/>
                  </a:lnTo>
                  <a:lnTo>
                    <a:pt x="1263" y="657"/>
                  </a:lnTo>
                  <a:close/>
                  <a:moveTo>
                    <a:pt x="1271" y="662"/>
                  </a:moveTo>
                  <a:cubicBezTo>
                    <a:pt x="1271" y="662"/>
                    <a:pt x="1271" y="662"/>
                    <a:pt x="1272" y="663"/>
                  </a:cubicBezTo>
                  <a:lnTo>
                    <a:pt x="1273" y="663"/>
                  </a:lnTo>
                  <a:lnTo>
                    <a:pt x="1273" y="663"/>
                  </a:lnTo>
                  <a:cubicBezTo>
                    <a:pt x="1273" y="663"/>
                    <a:pt x="1273" y="664"/>
                    <a:pt x="1273" y="664"/>
                  </a:cubicBezTo>
                  <a:cubicBezTo>
                    <a:pt x="1273" y="664"/>
                    <a:pt x="1271" y="662"/>
                    <a:pt x="1271" y="662"/>
                  </a:cubicBezTo>
                  <a:close/>
                  <a:moveTo>
                    <a:pt x="1274" y="662"/>
                  </a:moveTo>
                  <a:cubicBezTo>
                    <a:pt x="1274" y="663"/>
                    <a:pt x="1275" y="663"/>
                    <a:pt x="1276" y="664"/>
                  </a:cubicBezTo>
                  <a:lnTo>
                    <a:pt x="1274" y="663"/>
                  </a:lnTo>
                  <a:lnTo>
                    <a:pt x="1274" y="663"/>
                  </a:lnTo>
                  <a:cubicBezTo>
                    <a:pt x="1274" y="663"/>
                    <a:pt x="1274" y="663"/>
                    <a:pt x="1274" y="662"/>
                  </a:cubicBezTo>
                  <a:close/>
                  <a:moveTo>
                    <a:pt x="1224" y="723"/>
                  </a:moveTo>
                  <a:cubicBezTo>
                    <a:pt x="1224" y="723"/>
                    <a:pt x="1225" y="723"/>
                    <a:pt x="1225" y="723"/>
                  </a:cubicBezTo>
                  <a:cubicBezTo>
                    <a:pt x="1225" y="723"/>
                    <a:pt x="1225" y="723"/>
                    <a:pt x="1224" y="723"/>
                  </a:cubicBezTo>
                  <a:close/>
                  <a:moveTo>
                    <a:pt x="1351" y="0"/>
                  </a:moveTo>
                  <a:cubicBezTo>
                    <a:pt x="1335" y="0"/>
                    <a:pt x="1320" y="7"/>
                    <a:pt x="1309" y="19"/>
                  </a:cubicBezTo>
                  <a:cubicBezTo>
                    <a:pt x="1207" y="133"/>
                    <a:pt x="1119" y="256"/>
                    <a:pt x="1017" y="355"/>
                  </a:cubicBezTo>
                  <a:cubicBezTo>
                    <a:pt x="943" y="426"/>
                    <a:pt x="861" y="484"/>
                    <a:pt x="769" y="519"/>
                  </a:cubicBezTo>
                  <a:lnTo>
                    <a:pt x="769" y="519"/>
                  </a:lnTo>
                  <a:cubicBezTo>
                    <a:pt x="840" y="374"/>
                    <a:pt x="912" y="226"/>
                    <a:pt x="960" y="67"/>
                  </a:cubicBezTo>
                  <a:lnTo>
                    <a:pt x="960" y="66"/>
                  </a:lnTo>
                  <a:cubicBezTo>
                    <a:pt x="966" y="45"/>
                    <a:pt x="959" y="22"/>
                    <a:pt x="941" y="11"/>
                  </a:cubicBezTo>
                  <a:cubicBezTo>
                    <a:pt x="933" y="6"/>
                    <a:pt x="924" y="3"/>
                    <a:pt x="915" y="3"/>
                  </a:cubicBezTo>
                  <a:cubicBezTo>
                    <a:pt x="899" y="3"/>
                    <a:pt x="883" y="11"/>
                    <a:pt x="873" y="25"/>
                  </a:cubicBezTo>
                  <a:cubicBezTo>
                    <a:pt x="779" y="167"/>
                    <a:pt x="653" y="296"/>
                    <a:pt x="505" y="387"/>
                  </a:cubicBezTo>
                  <a:cubicBezTo>
                    <a:pt x="433" y="434"/>
                    <a:pt x="352" y="470"/>
                    <a:pt x="267" y="484"/>
                  </a:cubicBezTo>
                  <a:cubicBezTo>
                    <a:pt x="255" y="485"/>
                    <a:pt x="244" y="486"/>
                    <a:pt x="232" y="486"/>
                  </a:cubicBezTo>
                  <a:cubicBezTo>
                    <a:pt x="174" y="486"/>
                    <a:pt x="114" y="473"/>
                    <a:pt x="53" y="473"/>
                  </a:cubicBezTo>
                  <a:cubicBezTo>
                    <a:pt x="36" y="473"/>
                    <a:pt x="18" y="474"/>
                    <a:pt x="1" y="477"/>
                  </a:cubicBezTo>
                  <a:cubicBezTo>
                    <a:pt x="91" y="477"/>
                    <a:pt x="170" y="517"/>
                    <a:pt x="263" y="517"/>
                  </a:cubicBezTo>
                  <a:cubicBezTo>
                    <a:pt x="264" y="517"/>
                    <a:pt x="266" y="517"/>
                    <a:pt x="267" y="517"/>
                  </a:cubicBezTo>
                  <a:cubicBezTo>
                    <a:pt x="360" y="511"/>
                    <a:pt x="453" y="482"/>
                    <a:pt x="535" y="439"/>
                  </a:cubicBezTo>
                  <a:cubicBezTo>
                    <a:pt x="617" y="396"/>
                    <a:pt x="694" y="342"/>
                    <a:pt x="763" y="281"/>
                  </a:cubicBezTo>
                  <a:lnTo>
                    <a:pt x="763" y="281"/>
                  </a:lnTo>
                  <a:cubicBezTo>
                    <a:pt x="717" y="380"/>
                    <a:pt x="665" y="478"/>
                    <a:pt x="614" y="577"/>
                  </a:cubicBezTo>
                  <a:cubicBezTo>
                    <a:pt x="608" y="588"/>
                    <a:pt x="606" y="599"/>
                    <a:pt x="608" y="611"/>
                  </a:cubicBezTo>
                  <a:cubicBezTo>
                    <a:pt x="611" y="641"/>
                    <a:pt x="635" y="660"/>
                    <a:pt x="663" y="660"/>
                  </a:cubicBezTo>
                  <a:cubicBezTo>
                    <a:pt x="666" y="660"/>
                    <a:pt x="669" y="660"/>
                    <a:pt x="672" y="659"/>
                  </a:cubicBezTo>
                  <a:lnTo>
                    <a:pt x="674" y="659"/>
                  </a:lnTo>
                  <a:cubicBezTo>
                    <a:pt x="832" y="636"/>
                    <a:pt x="990" y="554"/>
                    <a:pt x="1099" y="439"/>
                  </a:cubicBezTo>
                  <a:cubicBezTo>
                    <a:pt x="1145" y="392"/>
                    <a:pt x="1187" y="343"/>
                    <a:pt x="1227" y="293"/>
                  </a:cubicBezTo>
                  <a:lnTo>
                    <a:pt x="1227" y="293"/>
                  </a:lnTo>
                  <a:cubicBezTo>
                    <a:pt x="1220" y="325"/>
                    <a:pt x="1213" y="357"/>
                    <a:pt x="1207" y="389"/>
                  </a:cubicBezTo>
                  <a:cubicBezTo>
                    <a:pt x="1198" y="449"/>
                    <a:pt x="1189" y="511"/>
                    <a:pt x="1186" y="574"/>
                  </a:cubicBezTo>
                  <a:cubicBezTo>
                    <a:pt x="1186" y="605"/>
                    <a:pt x="1184" y="638"/>
                    <a:pt x="1195" y="677"/>
                  </a:cubicBezTo>
                  <a:cubicBezTo>
                    <a:pt x="1199" y="687"/>
                    <a:pt x="1204" y="699"/>
                    <a:pt x="1212" y="710"/>
                  </a:cubicBezTo>
                  <a:lnTo>
                    <a:pt x="1221" y="720"/>
                  </a:lnTo>
                  <a:lnTo>
                    <a:pt x="1224" y="722"/>
                  </a:lnTo>
                  <a:cubicBezTo>
                    <a:pt x="1224" y="722"/>
                    <a:pt x="1224" y="722"/>
                    <a:pt x="1224" y="723"/>
                  </a:cubicBezTo>
                  <a:lnTo>
                    <a:pt x="1224" y="723"/>
                  </a:lnTo>
                  <a:cubicBezTo>
                    <a:pt x="1224" y="722"/>
                    <a:pt x="1224" y="722"/>
                    <a:pt x="1224" y="722"/>
                  </a:cubicBezTo>
                  <a:lnTo>
                    <a:pt x="1224" y="722"/>
                  </a:lnTo>
                  <a:cubicBezTo>
                    <a:pt x="1225" y="722"/>
                    <a:pt x="1227" y="723"/>
                    <a:pt x="1234" y="728"/>
                  </a:cubicBezTo>
                  <a:lnTo>
                    <a:pt x="1235" y="728"/>
                  </a:lnTo>
                  <a:lnTo>
                    <a:pt x="1239" y="729"/>
                  </a:lnTo>
                  <a:lnTo>
                    <a:pt x="1248" y="734"/>
                  </a:lnTo>
                  <a:cubicBezTo>
                    <a:pt x="1257" y="735"/>
                    <a:pt x="1264" y="736"/>
                    <a:pt x="1270" y="736"/>
                  </a:cubicBezTo>
                  <a:cubicBezTo>
                    <a:pt x="1296" y="736"/>
                    <a:pt x="1310" y="726"/>
                    <a:pt x="1323" y="720"/>
                  </a:cubicBezTo>
                  <a:cubicBezTo>
                    <a:pt x="1435" y="638"/>
                    <a:pt x="1499" y="540"/>
                    <a:pt x="1560" y="429"/>
                  </a:cubicBezTo>
                  <a:cubicBezTo>
                    <a:pt x="1613" y="319"/>
                    <a:pt x="1649" y="201"/>
                    <a:pt x="1672" y="84"/>
                  </a:cubicBezTo>
                  <a:lnTo>
                    <a:pt x="1672" y="84"/>
                  </a:lnTo>
                  <a:cubicBezTo>
                    <a:pt x="1628" y="198"/>
                    <a:pt x="1585" y="306"/>
                    <a:pt x="1520" y="408"/>
                  </a:cubicBezTo>
                  <a:cubicBezTo>
                    <a:pt x="1457" y="500"/>
                    <a:pt x="1373" y="601"/>
                    <a:pt x="1287" y="656"/>
                  </a:cubicBezTo>
                  <a:cubicBezTo>
                    <a:pt x="1281" y="659"/>
                    <a:pt x="1276" y="660"/>
                    <a:pt x="1273" y="660"/>
                  </a:cubicBezTo>
                  <a:lnTo>
                    <a:pt x="1273" y="660"/>
                  </a:lnTo>
                  <a:cubicBezTo>
                    <a:pt x="1273" y="659"/>
                    <a:pt x="1272" y="658"/>
                    <a:pt x="1272" y="657"/>
                  </a:cubicBezTo>
                  <a:cubicBezTo>
                    <a:pt x="1268" y="638"/>
                    <a:pt x="1269" y="609"/>
                    <a:pt x="1272" y="581"/>
                  </a:cubicBezTo>
                  <a:cubicBezTo>
                    <a:pt x="1277" y="524"/>
                    <a:pt x="1292" y="466"/>
                    <a:pt x="1304" y="410"/>
                  </a:cubicBezTo>
                  <a:cubicBezTo>
                    <a:pt x="1334" y="297"/>
                    <a:pt x="1363" y="178"/>
                    <a:pt x="1400" y="71"/>
                  </a:cubicBezTo>
                  <a:cubicBezTo>
                    <a:pt x="1408" y="50"/>
                    <a:pt x="1404" y="27"/>
                    <a:pt x="1386" y="13"/>
                  </a:cubicBezTo>
                  <a:cubicBezTo>
                    <a:pt x="1376" y="4"/>
                    <a:pt x="1363" y="0"/>
                    <a:pt x="1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8"/>
            <p:cNvSpPr/>
            <p:nvPr/>
          </p:nvSpPr>
          <p:spPr>
            <a:xfrm>
              <a:off x="5611787" y="2540832"/>
              <a:ext cx="10967" cy="12785"/>
            </a:xfrm>
            <a:custGeom>
              <a:rect b="b" l="l" r="r" t="t"/>
              <a:pathLst>
                <a:path extrusionOk="0" h="710" w="609">
                  <a:moveTo>
                    <a:pt x="467" y="0"/>
                  </a:moveTo>
                  <a:lnTo>
                    <a:pt x="467" y="0"/>
                  </a:lnTo>
                  <a:cubicBezTo>
                    <a:pt x="428" y="189"/>
                    <a:pt x="471" y="378"/>
                    <a:pt x="485" y="554"/>
                  </a:cubicBezTo>
                  <a:lnTo>
                    <a:pt x="485" y="554"/>
                  </a:lnTo>
                  <a:cubicBezTo>
                    <a:pt x="317" y="472"/>
                    <a:pt x="159" y="355"/>
                    <a:pt x="0" y="233"/>
                  </a:cubicBezTo>
                  <a:lnTo>
                    <a:pt x="0" y="233"/>
                  </a:lnTo>
                  <a:cubicBezTo>
                    <a:pt x="54" y="339"/>
                    <a:pt x="133" y="429"/>
                    <a:pt x="221" y="510"/>
                  </a:cubicBezTo>
                  <a:cubicBezTo>
                    <a:pt x="309" y="591"/>
                    <a:pt x="409" y="660"/>
                    <a:pt x="526" y="706"/>
                  </a:cubicBezTo>
                  <a:cubicBezTo>
                    <a:pt x="533" y="708"/>
                    <a:pt x="542" y="709"/>
                    <a:pt x="549" y="709"/>
                  </a:cubicBezTo>
                  <a:cubicBezTo>
                    <a:pt x="583" y="709"/>
                    <a:pt x="609" y="681"/>
                    <a:pt x="608" y="650"/>
                  </a:cubicBezTo>
                  <a:cubicBezTo>
                    <a:pt x="605" y="532"/>
                    <a:pt x="582" y="422"/>
                    <a:pt x="550" y="317"/>
                  </a:cubicBezTo>
                  <a:cubicBezTo>
                    <a:pt x="521" y="211"/>
                    <a:pt x="492" y="110"/>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8"/>
            <p:cNvSpPr/>
            <p:nvPr/>
          </p:nvSpPr>
          <p:spPr>
            <a:xfrm>
              <a:off x="5562897" y="2586517"/>
              <a:ext cx="28146" cy="15883"/>
            </a:xfrm>
            <a:custGeom>
              <a:rect b="b" l="l" r="r" t="t"/>
              <a:pathLst>
                <a:path extrusionOk="0" h="882" w="1563">
                  <a:moveTo>
                    <a:pt x="681" y="0"/>
                  </a:moveTo>
                  <a:cubicBezTo>
                    <a:pt x="668" y="0"/>
                    <a:pt x="656" y="6"/>
                    <a:pt x="649" y="17"/>
                  </a:cubicBezTo>
                  <a:lnTo>
                    <a:pt x="649" y="17"/>
                  </a:lnTo>
                  <a:lnTo>
                    <a:pt x="646" y="16"/>
                  </a:lnTo>
                  <a:cubicBezTo>
                    <a:pt x="635" y="34"/>
                    <a:pt x="624" y="52"/>
                    <a:pt x="613" y="70"/>
                  </a:cubicBezTo>
                  <a:lnTo>
                    <a:pt x="613" y="70"/>
                  </a:lnTo>
                  <a:cubicBezTo>
                    <a:pt x="550" y="155"/>
                    <a:pt x="461" y="227"/>
                    <a:pt x="371" y="290"/>
                  </a:cubicBezTo>
                  <a:cubicBezTo>
                    <a:pt x="260" y="363"/>
                    <a:pt x="137" y="423"/>
                    <a:pt x="0" y="433"/>
                  </a:cubicBezTo>
                  <a:cubicBezTo>
                    <a:pt x="16" y="434"/>
                    <a:pt x="31" y="435"/>
                    <a:pt x="46" y="435"/>
                  </a:cubicBezTo>
                  <a:cubicBezTo>
                    <a:pt x="168" y="435"/>
                    <a:pt x="286" y="387"/>
                    <a:pt x="395" y="327"/>
                  </a:cubicBezTo>
                  <a:cubicBezTo>
                    <a:pt x="440" y="303"/>
                    <a:pt x="485" y="276"/>
                    <a:pt x="526" y="246"/>
                  </a:cubicBezTo>
                  <a:lnTo>
                    <a:pt x="526" y="246"/>
                  </a:lnTo>
                  <a:cubicBezTo>
                    <a:pt x="460" y="400"/>
                    <a:pt x="413" y="562"/>
                    <a:pt x="359" y="716"/>
                  </a:cubicBezTo>
                  <a:lnTo>
                    <a:pt x="357" y="718"/>
                  </a:lnTo>
                  <a:cubicBezTo>
                    <a:pt x="355" y="723"/>
                    <a:pt x="354" y="727"/>
                    <a:pt x="354" y="733"/>
                  </a:cubicBezTo>
                  <a:cubicBezTo>
                    <a:pt x="353" y="763"/>
                    <a:pt x="374" y="787"/>
                    <a:pt x="403" y="789"/>
                  </a:cubicBezTo>
                  <a:cubicBezTo>
                    <a:pt x="411" y="790"/>
                    <a:pt x="419" y="790"/>
                    <a:pt x="426" y="790"/>
                  </a:cubicBezTo>
                  <a:cubicBezTo>
                    <a:pt x="519" y="790"/>
                    <a:pt x="594" y="757"/>
                    <a:pt x="664" y="724"/>
                  </a:cubicBezTo>
                  <a:cubicBezTo>
                    <a:pt x="739" y="684"/>
                    <a:pt x="806" y="640"/>
                    <a:pt x="874" y="589"/>
                  </a:cubicBezTo>
                  <a:cubicBezTo>
                    <a:pt x="915" y="556"/>
                    <a:pt x="954" y="522"/>
                    <a:pt x="992" y="485"/>
                  </a:cubicBezTo>
                  <a:lnTo>
                    <a:pt x="992" y="485"/>
                  </a:lnTo>
                  <a:cubicBezTo>
                    <a:pt x="992" y="487"/>
                    <a:pt x="991" y="488"/>
                    <a:pt x="991" y="489"/>
                  </a:cubicBezTo>
                  <a:cubicBezTo>
                    <a:pt x="949" y="594"/>
                    <a:pt x="906" y="724"/>
                    <a:pt x="952" y="852"/>
                  </a:cubicBezTo>
                  <a:lnTo>
                    <a:pt x="955" y="856"/>
                  </a:lnTo>
                  <a:cubicBezTo>
                    <a:pt x="961" y="871"/>
                    <a:pt x="975" y="882"/>
                    <a:pt x="991" y="882"/>
                  </a:cubicBezTo>
                  <a:cubicBezTo>
                    <a:pt x="994" y="882"/>
                    <a:pt x="998" y="881"/>
                    <a:pt x="1001" y="880"/>
                  </a:cubicBezTo>
                  <a:cubicBezTo>
                    <a:pt x="1159" y="838"/>
                    <a:pt x="1276" y="727"/>
                    <a:pt x="1361" y="607"/>
                  </a:cubicBezTo>
                  <a:cubicBezTo>
                    <a:pt x="1448" y="485"/>
                    <a:pt x="1515" y="353"/>
                    <a:pt x="1562" y="214"/>
                  </a:cubicBezTo>
                  <a:lnTo>
                    <a:pt x="1562" y="214"/>
                  </a:lnTo>
                  <a:cubicBezTo>
                    <a:pt x="1493" y="343"/>
                    <a:pt x="1417" y="468"/>
                    <a:pt x="1320" y="575"/>
                  </a:cubicBezTo>
                  <a:cubicBezTo>
                    <a:pt x="1237" y="668"/>
                    <a:pt x="1137" y="755"/>
                    <a:pt x="1024" y="789"/>
                  </a:cubicBezTo>
                  <a:lnTo>
                    <a:pt x="1024" y="789"/>
                  </a:lnTo>
                  <a:cubicBezTo>
                    <a:pt x="1013" y="707"/>
                    <a:pt x="1048" y="618"/>
                    <a:pt x="1086" y="531"/>
                  </a:cubicBezTo>
                  <a:cubicBezTo>
                    <a:pt x="1128" y="429"/>
                    <a:pt x="1190" y="330"/>
                    <a:pt x="1208" y="198"/>
                  </a:cubicBezTo>
                  <a:cubicBezTo>
                    <a:pt x="1212" y="175"/>
                    <a:pt x="1201" y="152"/>
                    <a:pt x="1179" y="141"/>
                  </a:cubicBezTo>
                  <a:cubicBezTo>
                    <a:pt x="1172" y="137"/>
                    <a:pt x="1164" y="135"/>
                    <a:pt x="1155" y="135"/>
                  </a:cubicBezTo>
                  <a:cubicBezTo>
                    <a:pt x="1136" y="135"/>
                    <a:pt x="1116" y="145"/>
                    <a:pt x="1107" y="164"/>
                  </a:cubicBezTo>
                  <a:lnTo>
                    <a:pt x="1103" y="170"/>
                  </a:lnTo>
                  <a:cubicBezTo>
                    <a:pt x="1039" y="291"/>
                    <a:pt x="917" y="404"/>
                    <a:pt x="799" y="496"/>
                  </a:cubicBezTo>
                  <a:cubicBezTo>
                    <a:pt x="741" y="544"/>
                    <a:pt x="677" y="588"/>
                    <a:pt x="611" y="623"/>
                  </a:cubicBezTo>
                  <a:cubicBezTo>
                    <a:pt x="572" y="645"/>
                    <a:pt x="529" y="662"/>
                    <a:pt x="489" y="673"/>
                  </a:cubicBezTo>
                  <a:lnTo>
                    <a:pt x="489" y="673"/>
                  </a:lnTo>
                  <a:cubicBezTo>
                    <a:pt x="556" y="462"/>
                    <a:pt x="613" y="251"/>
                    <a:pt x="713" y="61"/>
                  </a:cubicBezTo>
                  <a:lnTo>
                    <a:pt x="715" y="58"/>
                  </a:lnTo>
                  <a:cubicBezTo>
                    <a:pt x="725" y="39"/>
                    <a:pt x="718" y="17"/>
                    <a:pt x="700" y="5"/>
                  </a:cubicBezTo>
                  <a:cubicBezTo>
                    <a:pt x="694" y="2"/>
                    <a:pt x="687"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8"/>
            <p:cNvSpPr/>
            <p:nvPr/>
          </p:nvSpPr>
          <p:spPr>
            <a:xfrm>
              <a:off x="5595814" y="2588408"/>
              <a:ext cx="8157" cy="13434"/>
            </a:xfrm>
            <a:custGeom>
              <a:rect b="b" l="l" r="r" t="t"/>
              <a:pathLst>
                <a:path extrusionOk="0" h="746" w="453">
                  <a:moveTo>
                    <a:pt x="130" y="621"/>
                  </a:moveTo>
                  <a:lnTo>
                    <a:pt x="130" y="621"/>
                  </a:lnTo>
                  <a:cubicBezTo>
                    <a:pt x="130" y="621"/>
                    <a:pt x="131" y="622"/>
                    <a:pt x="132" y="623"/>
                  </a:cubicBezTo>
                  <a:lnTo>
                    <a:pt x="132" y="623"/>
                  </a:lnTo>
                  <a:cubicBezTo>
                    <a:pt x="131" y="622"/>
                    <a:pt x="130" y="621"/>
                    <a:pt x="130" y="621"/>
                  </a:cubicBezTo>
                  <a:close/>
                  <a:moveTo>
                    <a:pt x="133" y="624"/>
                  </a:moveTo>
                  <a:lnTo>
                    <a:pt x="133" y="624"/>
                  </a:lnTo>
                  <a:cubicBezTo>
                    <a:pt x="133" y="624"/>
                    <a:pt x="133" y="624"/>
                    <a:pt x="133" y="624"/>
                  </a:cubicBezTo>
                  <a:lnTo>
                    <a:pt x="133" y="624"/>
                  </a:lnTo>
                  <a:cubicBezTo>
                    <a:pt x="133" y="624"/>
                    <a:pt x="133" y="624"/>
                    <a:pt x="133" y="624"/>
                  </a:cubicBezTo>
                  <a:lnTo>
                    <a:pt x="133" y="624"/>
                  </a:lnTo>
                  <a:cubicBezTo>
                    <a:pt x="133" y="624"/>
                    <a:pt x="133" y="624"/>
                    <a:pt x="133" y="624"/>
                  </a:cubicBezTo>
                  <a:close/>
                  <a:moveTo>
                    <a:pt x="133" y="624"/>
                  </a:moveTo>
                  <a:cubicBezTo>
                    <a:pt x="133" y="624"/>
                    <a:pt x="133" y="624"/>
                    <a:pt x="133" y="624"/>
                  </a:cubicBezTo>
                  <a:lnTo>
                    <a:pt x="133" y="624"/>
                  </a:lnTo>
                  <a:cubicBezTo>
                    <a:pt x="133" y="624"/>
                    <a:pt x="133" y="624"/>
                    <a:pt x="133" y="624"/>
                  </a:cubicBezTo>
                  <a:cubicBezTo>
                    <a:pt x="132" y="624"/>
                    <a:pt x="133" y="624"/>
                    <a:pt x="133" y="624"/>
                  </a:cubicBezTo>
                  <a:close/>
                  <a:moveTo>
                    <a:pt x="133" y="624"/>
                  </a:moveTo>
                  <a:lnTo>
                    <a:pt x="133" y="624"/>
                  </a:lnTo>
                  <a:cubicBezTo>
                    <a:pt x="133" y="624"/>
                    <a:pt x="133" y="624"/>
                    <a:pt x="133" y="624"/>
                  </a:cubicBezTo>
                  <a:lnTo>
                    <a:pt x="133" y="624"/>
                  </a:lnTo>
                  <a:cubicBezTo>
                    <a:pt x="133" y="624"/>
                    <a:pt x="134" y="624"/>
                    <a:pt x="134" y="625"/>
                  </a:cubicBezTo>
                  <a:cubicBezTo>
                    <a:pt x="134" y="625"/>
                    <a:pt x="133" y="624"/>
                    <a:pt x="133" y="624"/>
                  </a:cubicBezTo>
                  <a:close/>
                  <a:moveTo>
                    <a:pt x="133" y="624"/>
                  </a:moveTo>
                  <a:cubicBezTo>
                    <a:pt x="134" y="624"/>
                    <a:pt x="134" y="624"/>
                    <a:pt x="135" y="625"/>
                  </a:cubicBezTo>
                  <a:cubicBezTo>
                    <a:pt x="135" y="626"/>
                    <a:pt x="141" y="626"/>
                    <a:pt x="143" y="630"/>
                  </a:cubicBezTo>
                  <a:cubicBezTo>
                    <a:pt x="143" y="630"/>
                    <a:pt x="143" y="630"/>
                    <a:pt x="143" y="630"/>
                  </a:cubicBezTo>
                  <a:cubicBezTo>
                    <a:pt x="141" y="630"/>
                    <a:pt x="137" y="627"/>
                    <a:pt x="133" y="624"/>
                  </a:cubicBezTo>
                  <a:close/>
                  <a:moveTo>
                    <a:pt x="449" y="1"/>
                  </a:moveTo>
                  <a:lnTo>
                    <a:pt x="449" y="1"/>
                  </a:lnTo>
                  <a:cubicBezTo>
                    <a:pt x="402" y="116"/>
                    <a:pt x="354" y="227"/>
                    <a:pt x="304" y="338"/>
                  </a:cubicBezTo>
                  <a:cubicBezTo>
                    <a:pt x="254" y="441"/>
                    <a:pt x="198" y="571"/>
                    <a:pt x="137" y="622"/>
                  </a:cubicBezTo>
                  <a:cubicBezTo>
                    <a:pt x="135" y="623"/>
                    <a:pt x="134" y="624"/>
                    <a:pt x="133" y="624"/>
                  </a:cubicBezTo>
                  <a:lnTo>
                    <a:pt x="133" y="624"/>
                  </a:lnTo>
                  <a:cubicBezTo>
                    <a:pt x="133" y="624"/>
                    <a:pt x="133" y="624"/>
                    <a:pt x="133" y="624"/>
                  </a:cubicBezTo>
                  <a:lnTo>
                    <a:pt x="133" y="624"/>
                  </a:lnTo>
                  <a:cubicBezTo>
                    <a:pt x="130" y="619"/>
                    <a:pt x="122" y="591"/>
                    <a:pt x="117" y="567"/>
                  </a:cubicBezTo>
                  <a:cubicBezTo>
                    <a:pt x="108" y="514"/>
                    <a:pt x="108" y="453"/>
                    <a:pt x="103" y="392"/>
                  </a:cubicBezTo>
                  <a:cubicBezTo>
                    <a:pt x="100" y="272"/>
                    <a:pt x="100" y="149"/>
                    <a:pt x="99" y="24"/>
                  </a:cubicBezTo>
                  <a:cubicBezTo>
                    <a:pt x="52" y="141"/>
                    <a:pt x="27" y="264"/>
                    <a:pt x="11" y="389"/>
                  </a:cubicBezTo>
                  <a:cubicBezTo>
                    <a:pt x="3" y="453"/>
                    <a:pt x="1" y="515"/>
                    <a:pt x="5" y="583"/>
                  </a:cubicBezTo>
                  <a:cubicBezTo>
                    <a:pt x="11" y="618"/>
                    <a:pt x="10" y="649"/>
                    <a:pt x="44" y="699"/>
                  </a:cubicBezTo>
                  <a:cubicBezTo>
                    <a:pt x="62" y="723"/>
                    <a:pt x="58" y="713"/>
                    <a:pt x="68" y="724"/>
                  </a:cubicBezTo>
                  <a:cubicBezTo>
                    <a:pt x="85" y="734"/>
                    <a:pt x="103" y="743"/>
                    <a:pt x="120" y="745"/>
                  </a:cubicBezTo>
                  <a:cubicBezTo>
                    <a:pt x="124" y="745"/>
                    <a:pt x="128" y="745"/>
                    <a:pt x="131" y="745"/>
                  </a:cubicBezTo>
                  <a:cubicBezTo>
                    <a:pt x="161" y="745"/>
                    <a:pt x="187" y="734"/>
                    <a:pt x="204" y="723"/>
                  </a:cubicBezTo>
                  <a:cubicBezTo>
                    <a:pt x="330" y="609"/>
                    <a:pt x="351" y="491"/>
                    <a:pt x="392" y="371"/>
                  </a:cubicBezTo>
                  <a:cubicBezTo>
                    <a:pt x="425" y="250"/>
                    <a:pt x="453" y="128"/>
                    <a:pt x="4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8"/>
            <p:cNvSpPr/>
            <p:nvPr/>
          </p:nvSpPr>
          <p:spPr>
            <a:xfrm>
              <a:off x="5616109" y="2580052"/>
              <a:ext cx="34088" cy="18800"/>
            </a:xfrm>
            <a:custGeom>
              <a:rect b="b" l="l" r="r" t="t"/>
              <a:pathLst>
                <a:path extrusionOk="0" h="1044" w="1893">
                  <a:moveTo>
                    <a:pt x="942" y="0"/>
                  </a:moveTo>
                  <a:cubicBezTo>
                    <a:pt x="940" y="0"/>
                    <a:pt x="937" y="1"/>
                    <a:pt x="934" y="1"/>
                  </a:cubicBezTo>
                  <a:cubicBezTo>
                    <a:pt x="908" y="6"/>
                    <a:pt x="889" y="30"/>
                    <a:pt x="893" y="56"/>
                  </a:cubicBezTo>
                  <a:lnTo>
                    <a:pt x="893" y="58"/>
                  </a:lnTo>
                  <a:cubicBezTo>
                    <a:pt x="915" y="188"/>
                    <a:pt x="956" y="306"/>
                    <a:pt x="981" y="426"/>
                  </a:cubicBezTo>
                  <a:cubicBezTo>
                    <a:pt x="1001" y="522"/>
                    <a:pt x="1016" y="621"/>
                    <a:pt x="1004" y="707"/>
                  </a:cubicBezTo>
                  <a:lnTo>
                    <a:pt x="1004" y="707"/>
                  </a:lnTo>
                  <a:cubicBezTo>
                    <a:pt x="920" y="665"/>
                    <a:pt x="847" y="591"/>
                    <a:pt x="778" y="514"/>
                  </a:cubicBezTo>
                  <a:cubicBezTo>
                    <a:pt x="695" y="417"/>
                    <a:pt x="623" y="307"/>
                    <a:pt x="542" y="201"/>
                  </a:cubicBezTo>
                  <a:lnTo>
                    <a:pt x="541" y="200"/>
                  </a:lnTo>
                  <a:cubicBezTo>
                    <a:pt x="531" y="187"/>
                    <a:pt x="515" y="177"/>
                    <a:pt x="497" y="177"/>
                  </a:cubicBezTo>
                  <a:cubicBezTo>
                    <a:pt x="467" y="177"/>
                    <a:pt x="442" y="202"/>
                    <a:pt x="442" y="231"/>
                  </a:cubicBezTo>
                  <a:cubicBezTo>
                    <a:pt x="441" y="369"/>
                    <a:pt x="449" y="497"/>
                    <a:pt x="445" y="626"/>
                  </a:cubicBezTo>
                  <a:cubicBezTo>
                    <a:pt x="442" y="731"/>
                    <a:pt x="437" y="848"/>
                    <a:pt x="395" y="931"/>
                  </a:cubicBezTo>
                  <a:lnTo>
                    <a:pt x="395" y="931"/>
                  </a:lnTo>
                  <a:cubicBezTo>
                    <a:pt x="330" y="827"/>
                    <a:pt x="282" y="709"/>
                    <a:pt x="219" y="598"/>
                  </a:cubicBezTo>
                  <a:cubicBezTo>
                    <a:pt x="146" y="468"/>
                    <a:pt x="57" y="353"/>
                    <a:pt x="1" y="216"/>
                  </a:cubicBezTo>
                  <a:lnTo>
                    <a:pt x="1" y="216"/>
                  </a:lnTo>
                  <a:cubicBezTo>
                    <a:pt x="36" y="360"/>
                    <a:pt x="120" y="487"/>
                    <a:pt x="175" y="622"/>
                  </a:cubicBezTo>
                  <a:cubicBezTo>
                    <a:pt x="232" y="756"/>
                    <a:pt x="280" y="895"/>
                    <a:pt x="362" y="1025"/>
                  </a:cubicBezTo>
                  <a:cubicBezTo>
                    <a:pt x="363" y="1028"/>
                    <a:pt x="366" y="1031"/>
                    <a:pt x="368" y="1034"/>
                  </a:cubicBezTo>
                  <a:cubicBezTo>
                    <a:pt x="375" y="1040"/>
                    <a:pt x="385" y="1044"/>
                    <a:pt x="394" y="1044"/>
                  </a:cubicBezTo>
                  <a:cubicBezTo>
                    <a:pt x="404" y="1044"/>
                    <a:pt x="414" y="1040"/>
                    <a:pt x="421" y="1031"/>
                  </a:cubicBezTo>
                  <a:cubicBezTo>
                    <a:pt x="480" y="973"/>
                    <a:pt x="502" y="902"/>
                    <a:pt x="518" y="835"/>
                  </a:cubicBezTo>
                  <a:cubicBezTo>
                    <a:pt x="535" y="766"/>
                    <a:pt x="542" y="698"/>
                    <a:pt x="546" y="632"/>
                  </a:cubicBezTo>
                  <a:cubicBezTo>
                    <a:pt x="550" y="556"/>
                    <a:pt x="550" y="480"/>
                    <a:pt x="550" y="405"/>
                  </a:cubicBezTo>
                  <a:lnTo>
                    <a:pt x="550" y="405"/>
                  </a:lnTo>
                  <a:cubicBezTo>
                    <a:pt x="593" y="467"/>
                    <a:pt x="638" y="530"/>
                    <a:pt x="688" y="590"/>
                  </a:cubicBezTo>
                  <a:cubicBezTo>
                    <a:pt x="774" y="693"/>
                    <a:pt x="879" y="798"/>
                    <a:pt x="1029" y="842"/>
                  </a:cubicBezTo>
                  <a:lnTo>
                    <a:pt x="1031" y="843"/>
                  </a:lnTo>
                  <a:cubicBezTo>
                    <a:pt x="1036" y="844"/>
                    <a:pt x="1041" y="845"/>
                    <a:pt x="1045" y="845"/>
                  </a:cubicBezTo>
                  <a:cubicBezTo>
                    <a:pt x="1070" y="845"/>
                    <a:pt x="1092" y="830"/>
                    <a:pt x="1099" y="806"/>
                  </a:cubicBezTo>
                  <a:cubicBezTo>
                    <a:pt x="1143" y="661"/>
                    <a:pt x="1114" y="527"/>
                    <a:pt x="1086" y="403"/>
                  </a:cubicBezTo>
                  <a:cubicBezTo>
                    <a:pt x="1078" y="367"/>
                    <a:pt x="1069" y="332"/>
                    <a:pt x="1059" y="297"/>
                  </a:cubicBezTo>
                  <a:lnTo>
                    <a:pt x="1059" y="297"/>
                  </a:lnTo>
                  <a:cubicBezTo>
                    <a:pt x="1129" y="384"/>
                    <a:pt x="1208" y="465"/>
                    <a:pt x="1300" y="534"/>
                  </a:cubicBezTo>
                  <a:cubicBezTo>
                    <a:pt x="1383" y="599"/>
                    <a:pt x="1490" y="627"/>
                    <a:pt x="1592" y="631"/>
                  </a:cubicBezTo>
                  <a:cubicBezTo>
                    <a:pt x="1603" y="631"/>
                    <a:pt x="1614" y="631"/>
                    <a:pt x="1626" y="631"/>
                  </a:cubicBezTo>
                  <a:cubicBezTo>
                    <a:pt x="1715" y="631"/>
                    <a:pt x="1804" y="620"/>
                    <a:pt x="1892" y="619"/>
                  </a:cubicBezTo>
                  <a:cubicBezTo>
                    <a:pt x="1793" y="607"/>
                    <a:pt x="1692" y="610"/>
                    <a:pt x="1595" y="597"/>
                  </a:cubicBezTo>
                  <a:cubicBezTo>
                    <a:pt x="1498" y="585"/>
                    <a:pt x="1407" y="550"/>
                    <a:pt x="1337" y="486"/>
                  </a:cubicBezTo>
                  <a:cubicBezTo>
                    <a:pt x="1191" y="362"/>
                    <a:pt x="1080" y="195"/>
                    <a:pt x="986" y="26"/>
                  </a:cubicBezTo>
                  <a:cubicBezTo>
                    <a:pt x="976" y="10"/>
                    <a:pt x="960"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8"/>
            <p:cNvSpPr/>
            <p:nvPr/>
          </p:nvSpPr>
          <p:spPr>
            <a:xfrm>
              <a:off x="5561042" y="2617616"/>
              <a:ext cx="15054" cy="9760"/>
            </a:xfrm>
            <a:custGeom>
              <a:rect b="b" l="l" r="r" t="t"/>
              <a:pathLst>
                <a:path extrusionOk="0" h="542" w="836">
                  <a:moveTo>
                    <a:pt x="458" y="0"/>
                  </a:moveTo>
                  <a:cubicBezTo>
                    <a:pt x="404" y="87"/>
                    <a:pt x="330" y="146"/>
                    <a:pt x="249" y="201"/>
                  </a:cubicBezTo>
                  <a:cubicBezTo>
                    <a:pt x="171" y="257"/>
                    <a:pt x="83" y="314"/>
                    <a:pt x="13" y="399"/>
                  </a:cubicBezTo>
                  <a:cubicBezTo>
                    <a:pt x="4" y="409"/>
                    <a:pt x="1" y="421"/>
                    <a:pt x="1" y="434"/>
                  </a:cubicBezTo>
                  <a:lnTo>
                    <a:pt x="1" y="435"/>
                  </a:lnTo>
                  <a:lnTo>
                    <a:pt x="1" y="446"/>
                  </a:lnTo>
                  <a:cubicBezTo>
                    <a:pt x="1" y="472"/>
                    <a:pt x="15" y="493"/>
                    <a:pt x="38" y="502"/>
                  </a:cubicBezTo>
                  <a:lnTo>
                    <a:pt x="41" y="504"/>
                  </a:lnTo>
                  <a:cubicBezTo>
                    <a:pt x="113" y="529"/>
                    <a:pt x="190" y="542"/>
                    <a:pt x="267" y="542"/>
                  </a:cubicBezTo>
                  <a:cubicBezTo>
                    <a:pt x="342" y="542"/>
                    <a:pt x="417" y="530"/>
                    <a:pt x="487" y="505"/>
                  </a:cubicBezTo>
                  <a:cubicBezTo>
                    <a:pt x="628" y="452"/>
                    <a:pt x="748" y="365"/>
                    <a:pt x="836" y="253"/>
                  </a:cubicBezTo>
                  <a:lnTo>
                    <a:pt x="836" y="253"/>
                  </a:lnTo>
                  <a:cubicBezTo>
                    <a:pt x="711" y="321"/>
                    <a:pt x="587" y="382"/>
                    <a:pt x="458" y="408"/>
                  </a:cubicBezTo>
                  <a:cubicBezTo>
                    <a:pt x="406" y="420"/>
                    <a:pt x="353" y="426"/>
                    <a:pt x="301" y="426"/>
                  </a:cubicBezTo>
                  <a:cubicBezTo>
                    <a:pt x="253" y="426"/>
                    <a:pt x="205" y="421"/>
                    <a:pt x="158" y="412"/>
                  </a:cubicBezTo>
                  <a:lnTo>
                    <a:pt x="158" y="412"/>
                  </a:lnTo>
                  <a:cubicBezTo>
                    <a:pt x="202" y="363"/>
                    <a:pt x="255" y="317"/>
                    <a:pt x="304" y="264"/>
                  </a:cubicBezTo>
                  <a:cubicBezTo>
                    <a:pt x="377" y="193"/>
                    <a:pt x="441" y="101"/>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8"/>
            <p:cNvSpPr/>
            <p:nvPr/>
          </p:nvSpPr>
          <p:spPr>
            <a:xfrm>
              <a:off x="5531924" y="2647292"/>
              <a:ext cx="47360" cy="11975"/>
            </a:xfrm>
            <a:custGeom>
              <a:rect b="b" l="l" r="r" t="t"/>
              <a:pathLst>
                <a:path extrusionOk="0" h="665" w="2630">
                  <a:moveTo>
                    <a:pt x="1539" y="1"/>
                  </a:moveTo>
                  <a:cubicBezTo>
                    <a:pt x="1527" y="1"/>
                    <a:pt x="1516" y="5"/>
                    <a:pt x="1507" y="12"/>
                  </a:cubicBezTo>
                  <a:cubicBezTo>
                    <a:pt x="1302" y="177"/>
                    <a:pt x="1036" y="281"/>
                    <a:pt x="766" y="282"/>
                  </a:cubicBezTo>
                  <a:cubicBezTo>
                    <a:pt x="758" y="282"/>
                    <a:pt x="751" y="282"/>
                    <a:pt x="743" y="282"/>
                  </a:cubicBezTo>
                  <a:cubicBezTo>
                    <a:pt x="617" y="282"/>
                    <a:pt x="492" y="247"/>
                    <a:pt x="365" y="212"/>
                  </a:cubicBezTo>
                  <a:cubicBezTo>
                    <a:pt x="236" y="173"/>
                    <a:pt x="97" y="134"/>
                    <a:pt x="1" y="31"/>
                  </a:cubicBezTo>
                  <a:lnTo>
                    <a:pt x="1" y="31"/>
                  </a:lnTo>
                  <a:cubicBezTo>
                    <a:pt x="85" y="145"/>
                    <a:pt x="227" y="199"/>
                    <a:pt x="352" y="247"/>
                  </a:cubicBezTo>
                  <a:cubicBezTo>
                    <a:pt x="482" y="294"/>
                    <a:pt x="618" y="349"/>
                    <a:pt x="764" y="350"/>
                  </a:cubicBezTo>
                  <a:cubicBezTo>
                    <a:pt x="779" y="350"/>
                    <a:pt x="794" y="351"/>
                    <a:pt x="810" y="351"/>
                  </a:cubicBezTo>
                  <a:cubicBezTo>
                    <a:pt x="991" y="351"/>
                    <a:pt x="1173" y="311"/>
                    <a:pt x="1340" y="235"/>
                  </a:cubicBezTo>
                  <a:lnTo>
                    <a:pt x="1340" y="235"/>
                  </a:lnTo>
                  <a:cubicBezTo>
                    <a:pt x="1252" y="346"/>
                    <a:pt x="1158" y="453"/>
                    <a:pt x="1059" y="553"/>
                  </a:cubicBezTo>
                  <a:cubicBezTo>
                    <a:pt x="1050" y="561"/>
                    <a:pt x="1044" y="573"/>
                    <a:pt x="1043" y="586"/>
                  </a:cubicBezTo>
                  <a:cubicBezTo>
                    <a:pt x="1038" y="617"/>
                    <a:pt x="1062" y="646"/>
                    <a:pt x="1093" y="650"/>
                  </a:cubicBezTo>
                  <a:cubicBezTo>
                    <a:pt x="1125" y="654"/>
                    <a:pt x="1157" y="656"/>
                    <a:pt x="1188" y="656"/>
                  </a:cubicBezTo>
                  <a:cubicBezTo>
                    <a:pt x="1361" y="656"/>
                    <a:pt x="1528" y="597"/>
                    <a:pt x="1669" y="510"/>
                  </a:cubicBezTo>
                  <a:cubicBezTo>
                    <a:pt x="1760" y="454"/>
                    <a:pt x="1844" y="387"/>
                    <a:pt x="1918" y="309"/>
                  </a:cubicBezTo>
                  <a:lnTo>
                    <a:pt x="1918" y="309"/>
                  </a:lnTo>
                  <a:cubicBezTo>
                    <a:pt x="1917" y="314"/>
                    <a:pt x="1916" y="318"/>
                    <a:pt x="1914" y="323"/>
                  </a:cubicBezTo>
                  <a:cubicBezTo>
                    <a:pt x="1890" y="415"/>
                    <a:pt x="1876" y="516"/>
                    <a:pt x="1883" y="617"/>
                  </a:cubicBezTo>
                  <a:lnTo>
                    <a:pt x="1883" y="620"/>
                  </a:lnTo>
                  <a:cubicBezTo>
                    <a:pt x="1884" y="638"/>
                    <a:pt x="1897" y="655"/>
                    <a:pt x="1917" y="659"/>
                  </a:cubicBezTo>
                  <a:cubicBezTo>
                    <a:pt x="1934" y="663"/>
                    <a:pt x="1950" y="665"/>
                    <a:pt x="1966" y="665"/>
                  </a:cubicBezTo>
                  <a:cubicBezTo>
                    <a:pt x="2037" y="665"/>
                    <a:pt x="2099" y="633"/>
                    <a:pt x="2148" y="600"/>
                  </a:cubicBezTo>
                  <a:cubicBezTo>
                    <a:pt x="2211" y="557"/>
                    <a:pt x="2262" y="504"/>
                    <a:pt x="2309" y="450"/>
                  </a:cubicBezTo>
                  <a:cubicBezTo>
                    <a:pt x="2386" y="360"/>
                    <a:pt x="2451" y="265"/>
                    <a:pt x="2508" y="163"/>
                  </a:cubicBezTo>
                  <a:lnTo>
                    <a:pt x="2508" y="163"/>
                  </a:lnTo>
                  <a:cubicBezTo>
                    <a:pt x="2526" y="299"/>
                    <a:pt x="2586" y="420"/>
                    <a:pt x="2629" y="545"/>
                  </a:cubicBezTo>
                  <a:cubicBezTo>
                    <a:pt x="2595" y="392"/>
                    <a:pt x="2531" y="239"/>
                    <a:pt x="2545" y="87"/>
                  </a:cubicBezTo>
                  <a:cubicBezTo>
                    <a:pt x="2545" y="80"/>
                    <a:pt x="2543" y="71"/>
                    <a:pt x="2536" y="66"/>
                  </a:cubicBezTo>
                  <a:cubicBezTo>
                    <a:pt x="2532" y="64"/>
                    <a:pt x="2529" y="63"/>
                    <a:pt x="2525" y="63"/>
                  </a:cubicBezTo>
                  <a:cubicBezTo>
                    <a:pt x="2518" y="63"/>
                    <a:pt x="2510" y="67"/>
                    <a:pt x="2507" y="74"/>
                  </a:cubicBezTo>
                  <a:lnTo>
                    <a:pt x="2504" y="75"/>
                  </a:lnTo>
                  <a:cubicBezTo>
                    <a:pt x="2432" y="192"/>
                    <a:pt x="2349" y="303"/>
                    <a:pt x="2255" y="402"/>
                  </a:cubicBezTo>
                  <a:cubicBezTo>
                    <a:pt x="2174" y="486"/>
                    <a:pt x="2068" y="574"/>
                    <a:pt x="1972" y="575"/>
                  </a:cubicBezTo>
                  <a:lnTo>
                    <a:pt x="1972" y="575"/>
                  </a:lnTo>
                  <a:cubicBezTo>
                    <a:pt x="1976" y="499"/>
                    <a:pt x="1992" y="425"/>
                    <a:pt x="2012" y="350"/>
                  </a:cubicBezTo>
                  <a:cubicBezTo>
                    <a:pt x="2036" y="261"/>
                    <a:pt x="2068" y="169"/>
                    <a:pt x="2085" y="71"/>
                  </a:cubicBezTo>
                  <a:cubicBezTo>
                    <a:pt x="2087" y="51"/>
                    <a:pt x="2077" y="27"/>
                    <a:pt x="2057" y="16"/>
                  </a:cubicBezTo>
                  <a:cubicBezTo>
                    <a:pt x="2048" y="11"/>
                    <a:pt x="2039" y="8"/>
                    <a:pt x="2030" y="8"/>
                  </a:cubicBezTo>
                  <a:cubicBezTo>
                    <a:pt x="2011" y="8"/>
                    <a:pt x="1993" y="18"/>
                    <a:pt x="1983" y="36"/>
                  </a:cubicBezTo>
                  <a:cubicBezTo>
                    <a:pt x="1896" y="191"/>
                    <a:pt x="1760" y="317"/>
                    <a:pt x="1607" y="408"/>
                  </a:cubicBezTo>
                  <a:cubicBezTo>
                    <a:pt x="1490" y="475"/>
                    <a:pt x="1360" y="524"/>
                    <a:pt x="1229" y="535"/>
                  </a:cubicBezTo>
                  <a:lnTo>
                    <a:pt x="1229" y="535"/>
                  </a:lnTo>
                  <a:cubicBezTo>
                    <a:pt x="1357" y="392"/>
                    <a:pt x="1474" y="239"/>
                    <a:pt x="1581" y="81"/>
                  </a:cubicBezTo>
                  <a:cubicBezTo>
                    <a:pt x="1594" y="64"/>
                    <a:pt x="1594" y="37"/>
                    <a:pt x="1579" y="19"/>
                  </a:cubicBezTo>
                  <a:cubicBezTo>
                    <a:pt x="1569" y="7"/>
                    <a:pt x="1554" y="1"/>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8"/>
            <p:cNvSpPr/>
            <p:nvPr/>
          </p:nvSpPr>
          <p:spPr>
            <a:xfrm>
              <a:off x="5595022" y="2643457"/>
              <a:ext cx="10895" cy="14118"/>
            </a:xfrm>
            <a:custGeom>
              <a:rect b="b" l="l" r="r" t="t"/>
              <a:pathLst>
                <a:path extrusionOk="0" h="784" w="605">
                  <a:moveTo>
                    <a:pt x="604" y="1"/>
                  </a:moveTo>
                  <a:cubicBezTo>
                    <a:pt x="545" y="154"/>
                    <a:pt x="476" y="299"/>
                    <a:pt x="388" y="428"/>
                  </a:cubicBezTo>
                  <a:cubicBezTo>
                    <a:pt x="316" y="536"/>
                    <a:pt x="222" y="644"/>
                    <a:pt x="118" y="665"/>
                  </a:cubicBezTo>
                  <a:lnTo>
                    <a:pt x="118" y="665"/>
                  </a:lnTo>
                  <a:cubicBezTo>
                    <a:pt x="124" y="476"/>
                    <a:pt x="144" y="278"/>
                    <a:pt x="111" y="84"/>
                  </a:cubicBezTo>
                  <a:lnTo>
                    <a:pt x="50" y="399"/>
                  </a:lnTo>
                  <a:cubicBezTo>
                    <a:pt x="31" y="504"/>
                    <a:pt x="12" y="612"/>
                    <a:pt x="2" y="722"/>
                  </a:cubicBezTo>
                  <a:cubicBezTo>
                    <a:pt x="0" y="751"/>
                    <a:pt x="21" y="778"/>
                    <a:pt x="50" y="781"/>
                  </a:cubicBezTo>
                  <a:lnTo>
                    <a:pt x="54" y="781"/>
                  </a:lnTo>
                  <a:cubicBezTo>
                    <a:pt x="66" y="783"/>
                    <a:pt x="79" y="784"/>
                    <a:pt x="91" y="784"/>
                  </a:cubicBezTo>
                  <a:cubicBezTo>
                    <a:pt x="179" y="784"/>
                    <a:pt x="263" y="742"/>
                    <a:pt x="321" y="688"/>
                  </a:cubicBezTo>
                  <a:cubicBezTo>
                    <a:pt x="389" y="627"/>
                    <a:pt x="439" y="553"/>
                    <a:pt x="479" y="480"/>
                  </a:cubicBezTo>
                  <a:cubicBezTo>
                    <a:pt x="553" y="329"/>
                    <a:pt x="603" y="167"/>
                    <a:pt x="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8"/>
            <p:cNvSpPr/>
            <p:nvPr/>
          </p:nvSpPr>
          <p:spPr>
            <a:xfrm>
              <a:off x="5629632" y="2631680"/>
              <a:ext cx="32828" cy="19988"/>
            </a:xfrm>
            <a:custGeom>
              <a:rect b="b" l="l" r="r" t="t"/>
              <a:pathLst>
                <a:path extrusionOk="0" h="1110" w="1823">
                  <a:moveTo>
                    <a:pt x="1562" y="1"/>
                  </a:moveTo>
                  <a:lnTo>
                    <a:pt x="1562" y="1"/>
                  </a:lnTo>
                  <a:cubicBezTo>
                    <a:pt x="1594" y="168"/>
                    <a:pt x="1649" y="333"/>
                    <a:pt x="1743" y="480"/>
                  </a:cubicBezTo>
                  <a:lnTo>
                    <a:pt x="1743" y="480"/>
                  </a:lnTo>
                  <a:cubicBezTo>
                    <a:pt x="1612" y="472"/>
                    <a:pt x="1488" y="413"/>
                    <a:pt x="1379" y="331"/>
                  </a:cubicBezTo>
                  <a:cubicBezTo>
                    <a:pt x="1257" y="242"/>
                    <a:pt x="1150" y="132"/>
                    <a:pt x="1028" y="30"/>
                  </a:cubicBezTo>
                  <a:cubicBezTo>
                    <a:pt x="1018" y="22"/>
                    <a:pt x="1007" y="18"/>
                    <a:pt x="995" y="18"/>
                  </a:cubicBezTo>
                  <a:cubicBezTo>
                    <a:pt x="987" y="18"/>
                    <a:pt x="978" y="20"/>
                    <a:pt x="971" y="24"/>
                  </a:cubicBezTo>
                  <a:cubicBezTo>
                    <a:pt x="946" y="37"/>
                    <a:pt x="937" y="68"/>
                    <a:pt x="950" y="92"/>
                  </a:cubicBezTo>
                  <a:lnTo>
                    <a:pt x="952" y="95"/>
                  </a:lnTo>
                  <a:cubicBezTo>
                    <a:pt x="1011" y="206"/>
                    <a:pt x="1064" y="325"/>
                    <a:pt x="1107" y="446"/>
                  </a:cubicBezTo>
                  <a:cubicBezTo>
                    <a:pt x="1142" y="542"/>
                    <a:pt x="1173" y="642"/>
                    <a:pt x="1190" y="740"/>
                  </a:cubicBezTo>
                  <a:lnTo>
                    <a:pt x="1190" y="740"/>
                  </a:lnTo>
                  <a:cubicBezTo>
                    <a:pt x="1050" y="715"/>
                    <a:pt x="915" y="643"/>
                    <a:pt x="798" y="556"/>
                  </a:cubicBezTo>
                  <a:cubicBezTo>
                    <a:pt x="662" y="450"/>
                    <a:pt x="549" y="308"/>
                    <a:pt x="503" y="148"/>
                  </a:cubicBezTo>
                  <a:lnTo>
                    <a:pt x="502" y="144"/>
                  </a:lnTo>
                  <a:cubicBezTo>
                    <a:pt x="495" y="122"/>
                    <a:pt x="474" y="106"/>
                    <a:pt x="450" y="106"/>
                  </a:cubicBezTo>
                  <a:cubicBezTo>
                    <a:pt x="447" y="106"/>
                    <a:pt x="443" y="106"/>
                    <a:pt x="440" y="107"/>
                  </a:cubicBezTo>
                  <a:cubicBezTo>
                    <a:pt x="412" y="113"/>
                    <a:pt x="392" y="141"/>
                    <a:pt x="398" y="170"/>
                  </a:cubicBezTo>
                  <a:cubicBezTo>
                    <a:pt x="427" y="331"/>
                    <a:pt x="475" y="476"/>
                    <a:pt x="510" y="626"/>
                  </a:cubicBezTo>
                  <a:cubicBezTo>
                    <a:pt x="537" y="753"/>
                    <a:pt x="567" y="897"/>
                    <a:pt x="525" y="1008"/>
                  </a:cubicBezTo>
                  <a:lnTo>
                    <a:pt x="525" y="1008"/>
                  </a:lnTo>
                  <a:cubicBezTo>
                    <a:pt x="327" y="816"/>
                    <a:pt x="113" y="636"/>
                    <a:pt x="1" y="380"/>
                  </a:cubicBezTo>
                  <a:lnTo>
                    <a:pt x="1" y="380"/>
                  </a:lnTo>
                  <a:cubicBezTo>
                    <a:pt x="42" y="522"/>
                    <a:pt x="126" y="649"/>
                    <a:pt x="218" y="768"/>
                  </a:cubicBezTo>
                  <a:cubicBezTo>
                    <a:pt x="308" y="885"/>
                    <a:pt x="411" y="991"/>
                    <a:pt x="510" y="1099"/>
                  </a:cubicBezTo>
                  <a:lnTo>
                    <a:pt x="516" y="1102"/>
                  </a:lnTo>
                  <a:cubicBezTo>
                    <a:pt x="522" y="1107"/>
                    <a:pt x="529" y="1110"/>
                    <a:pt x="537" y="1110"/>
                  </a:cubicBezTo>
                  <a:cubicBezTo>
                    <a:pt x="547" y="1110"/>
                    <a:pt x="557" y="1105"/>
                    <a:pt x="564" y="1095"/>
                  </a:cubicBezTo>
                  <a:cubicBezTo>
                    <a:pt x="620" y="1019"/>
                    <a:pt x="629" y="931"/>
                    <a:pt x="629" y="850"/>
                  </a:cubicBezTo>
                  <a:cubicBezTo>
                    <a:pt x="629" y="767"/>
                    <a:pt x="620" y="688"/>
                    <a:pt x="605" y="609"/>
                  </a:cubicBezTo>
                  <a:cubicBezTo>
                    <a:pt x="600" y="577"/>
                    <a:pt x="593" y="546"/>
                    <a:pt x="586" y="514"/>
                  </a:cubicBezTo>
                  <a:lnTo>
                    <a:pt x="586" y="514"/>
                  </a:lnTo>
                  <a:cubicBezTo>
                    <a:pt x="629" y="563"/>
                    <a:pt x="677" y="608"/>
                    <a:pt x="726" y="649"/>
                  </a:cubicBezTo>
                  <a:cubicBezTo>
                    <a:pt x="876" y="767"/>
                    <a:pt x="1055" y="856"/>
                    <a:pt x="1257" y="866"/>
                  </a:cubicBezTo>
                  <a:lnTo>
                    <a:pt x="1266" y="864"/>
                  </a:lnTo>
                  <a:cubicBezTo>
                    <a:pt x="1299" y="862"/>
                    <a:pt x="1321" y="832"/>
                    <a:pt x="1316" y="802"/>
                  </a:cubicBezTo>
                  <a:cubicBezTo>
                    <a:pt x="1300" y="662"/>
                    <a:pt x="1258" y="533"/>
                    <a:pt x="1211" y="410"/>
                  </a:cubicBezTo>
                  <a:cubicBezTo>
                    <a:pt x="1191" y="358"/>
                    <a:pt x="1171" y="306"/>
                    <a:pt x="1149" y="256"/>
                  </a:cubicBezTo>
                  <a:lnTo>
                    <a:pt x="1149" y="256"/>
                  </a:lnTo>
                  <a:cubicBezTo>
                    <a:pt x="1209" y="305"/>
                    <a:pt x="1271" y="353"/>
                    <a:pt x="1337" y="397"/>
                  </a:cubicBezTo>
                  <a:cubicBezTo>
                    <a:pt x="1452" y="473"/>
                    <a:pt x="1591" y="535"/>
                    <a:pt x="1734" y="535"/>
                  </a:cubicBezTo>
                  <a:cubicBezTo>
                    <a:pt x="1754" y="535"/>
                    <a:pt x="1775" y="534"/>
                    <a:pt x="1795" y="531"/>
                  </a:cubicBezTo>
                  <a:lnTo>
                    <a:pt x="1796" y="531"/>
                  </a:lnTo>
                  <a:cubicBezTo>
                    <a:pt x="1801" y="531"/>
                    <a:pt x="1807" y="529"/>
                    <a:pt x="1810" y="526"/>
                  </a:cubicBezTo>
                  <a:cubicBezTo>
                    <a:pt x="1820" y="517"/>
                    <a:pt x="1822" y="499"/>
                    <a:pt x="1813" y="489"/>
                  </a:cubicBezTo>
                  <a:cubicBezTo>
                    <a:pt x="1695" y="352"/>
                    <a:pt x="1619" y="177"/>
                    <a:pt x="1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8"/>
            <p:cNvSpPr/>
            <p:nvPr/>
          </p:nvSpPr>
          <p:spPr>
            <a:xfrm>
              <a:off x="5611337" y="2617022"/>
              <a:ext cx="8662" cy="16225"/>
            </a:xfrm>
            <a:custGeom>
              <a:rect b="b" l="l" r="r" t="t"/>
              <a:pathLst>
                <a:path extrusionOk="0" h="901" w="481">
                  <a:moveTo>
                    <a:pt x="439" y="0"/>
                  </a:moveTo>
                  <a:cubicBezTo>
                    <a:pt x="418" y="143"/>
                    <a:pt x="406" y="283"/>
                    <a:pt x="385" y="420"/>
                  </a:cubicBezTo>
                  <a:cubicBezTo>
                    <a:pt x="373" y="486"/>
                    <a:pt x="363" y="555"/>
                    <a:pt x="350" y="623"/>
                  </a:cubicBezTo>
                  <a:cubicBezTo>
                    <a:pt x="344" y="659"/>
                    <a:pt x="335" y="694"/>
                    <a:pt x="325" y="729"/>
                  </a:cubicBezTo>
                  <a:lnTo>
                    <a:pt x="325" y="729"/>
                  </a:lnTo>
                  <a:cubicBezTo>
                    <a:pt x="271" y="670"/>
                    <a:pt x="223" y="595"/>
                    <a:pt x="176" y="523"/>
                  </a:cubicBezTo>
                  <a:cubicBezTo>
                    <a:pt x="113" y="418"/>
                    <a:pt x="56" y="308"/>
                    <a:pt x="1" y="196"/>
                  </a:cubicBezTo>
                  <a:lnTo>
                    <a:pt x="1" y="196"/>
                  </a:lnTo>
                  <a:cubicBezTo>
                    <a:pt x="12" y="321"/>
                    <a:pt x="49" y="443"/>
                    <a:pt x="95" y="561"/>
                  </a:cubicBezTo>
                  <a:cubicBezTo>
                    <a:pt x="145" y="680"/>
                    <a:pt x="206" y="795"/>
                    <a:pt x="318" y="887"/>
                  </a:cubicBezTo>
                  <a:cubicBezTo>
                    <a:pt x="323" y="892"/>
                    <a:pt x="330" y="894"/>
                    <a:pt x="336" y="898"/>
                  </a:cubicBezTo>
                  <a:cubicBezTo>
                    <a:pt x="343" y="900"/>
                    <a:pt x="349" y="901"/>
                    <a:pt x="356" y="901"/>
                  </a:cubicBezTo>
                  <a:cubicBezTo>
                    <a:pt x="380" y="901"/>
                    <a:pt x="401" y="886"/>
                    <a:pt x="410" y="863"/>
                  </a:cubicBezTo>
                  <a:lnTo>
                    <a:pt x="411" y="859"/>
                  </a:lnTo>
                  <a:cubicBezTo>
                    <a:pt x="461" y="718"/>
                    <a:pt x="478" y="572"/>
                    <a:pt x="481" y="429"/>
                  </a:cubicBezTo>
                  <a:cubicBezTo>
                    <a:pt x="481" y="283"/>
                    <a:pt x="470" y="141"/>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8"/>
            <p:cNvSpPr/>
            <p:nvPr/>
          </p:nvSpPr>
          <p:spPr>
            <a:xfrm>
              <a:off x="5535273" y="2669784"/>
              <a:ext cx="21177" cy="11363"/>
            </a:xfrm>
            <a:custGeom>
              <a:rect b="b" l="l" r="r" t="t"/>
              <a:pathLst>
                <a:path extrusionOk="0" h="631" w="1176">
                  <a:moveTo>
                    <a:pt x="727" y="0"/>
                  </a:moveTo>
                  <a:lnTo>
                    <a:pt x="727" y="0"/>
                  </a:lnTo>
                  <a:cubicBezTo>
                    <a:pt x="669" y="29"/>
                    <a:pt x="611" y="60"/>
                    <a:pt x="552" y="84"/>
                  </a:cubicBezTo>
                  <a:lnTo>
                    <a:pt x="377" y="160"/>
                  </a:lnTo>
                  <a:cubicBezTo>
                    <a:pt x="317" y="184"/>
                    <a:pt x="259" y="211"/>
                    <a:pt x="199" y="240"/>
                  </a:cubicBezTo>
                  <a:cubicBezTo>
                    <a:pt x="141" y="270"/>
                    <a:pt x="85" y="305"/>
                    <a:pt x="30" y="346"/>
                  </a:cubicBezTo>
                  <a:lnTo>
                    <a:pt x="27" y="347"/>
                  </a:lnTo>
                  <a:cubicBezTo>
                    <a:pt x="8" y="364"/>
                    <a:pt x="1" y="393"/>
                    <a:pt x="15" y="416"/>
                  </a:cubicBezTo>
                  <a:cubicBezTo>
                    <a:pt x="89" y="540"/>
                    <a:pt x="207" y="571"/>
                    <a:pt x="310" y="601"/>
                  </a:cubicBezTo>
                  <a:cubicBezTo>
                    <a:pt x="390" y="619"/>
                    <a:pt x="469" y="630"/>
                    <a:pt x="551" y="630"/>
                  </a:cubicBezTo>
                  <a:cubicBezTo>
                    <a:pt x="578" y="630"/>
                    <a:pt x="606" y="629"/>
                    <a:pt x="634" y="626"/>
                  </a:cubicBezTo>
                  <a:cubicBezTo>
                    <a:pt x="742" y="614"/>
                    <a:pt x="844" y="580"/>
                    <a:pt x="941" y="538"/>
                  </a:cubicBezTo>
                  <a:cubicBezTo>
                    <a:pt x="1034" y="493"/>
                    <a:pt x="1133" y="431"/>
                    <a:pt x="1176" y="333"/>
                  </a:cubicBezTo>
                  <a:lnTo>
                    <a:pt x="1176" y="333"/>
                  </a:lnTo>
                  <a:cubicBezTo>
                    <a:pt x="1108" y="414"/>
                    <a:pt x="1011" y="445"/>
                    <a:pt x="918" y="475"/>
                  </a:cubicBezTo>
                  <a:cubicBezTo>
                    <a:pt x="821" y="504"/>
                    <a:pt x="721" y="517"/>
                    <a:pt x="626" y="521"/>
                  </a:cubicBezTo>
                  <a:cubicBezTo>
                    <a:pt x="622" y="521"/>
                    <a:pt x="619" y="521"/>
                    <a:pt x="615" y="521"/>
                  </a:cubicBezTo>
                  <a:cubicBezTo>
                    <a:pt x="526" y="521"/>
                    <a:pt x="429" y="506"/>
                    <a:pt x="339" y="485"/>
                  </a:cubicBezTo>
                  <a:cubicBezTo>
                    <a:pt x="269" y="466"/>
                    <a:pt x="192" y="438"/>
                    <a:pt x="147" y="399"/>
                  </a:cubicBezTo>
                  <a:lnTo>
                    <a:pt x="147" y="399"/>
                  </a:lnTo>
                  <a:cubicBezTo>
                    <a:pt x="324" y="264"/>
                    <a:pt x="556" y="171"/>
                    <a:pt x="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8"/>
            <p:cNvSpPr/>
            <p:nvPr/>
          </p:nvSpPr>
          <p:spPr>
            <a:xfrm>
              <a:off x="5567921" y="2677437"/>
              <a:ext cx="24004" cy="20799"/>
            </a:xfrm>
            <a:custGeom>
              <a:rect b="b" l="l" r="r" t="t"/>
              <a:pathLst>
                <a:path extrusionOk="0" h="1155" w="1333">
                  <a:moveTo>
                    <a:pt x="747" y="0"/>
                  </a:moveTo>
                  <a:lnTo>
                    <a:pt x="747" y="0"/>
                  </a:lnTo>
                  <a:cubicBezTo>
                    <a:pt x="621" y="59"/>
                    <a:pt x="512" y="144"/>
                    <a:pt x="397" y="220"/>
                  </a:cubicBezTo>
                  <a:cubicBezTo>
                    <a:pt x="286" y="295"/>
                    <a:pt x="168" y="365"/>
                    <a:pt x="45" y="382"/>
                  </a:cubicBezTo>
                  <a:cubicBezTo>
                    <a:pt x="37" y="384"/>
                    <a:pt x="30" y="387"/>
                    <a:pt x="24" y="392"/>
                  </a:cubicBezTo>
                  <a:cubicBezTo>
                    <a:pt x="5" y="406"/>
                    <a:pt x="1" y="434"/>
                    <a:pt x="16" y="454"/>
                  </a:cubicBezTo>
                  <a:lnTo>
                    <a:pt x="17" y="456"/>
                  </a:lnTo>
                  <a:cubicBezTo>
                    <a:pt x="119" y="593"/>
                    <a:pt x="286" y="632"/>
                    <a:pt x="433" y="645"/>
                  </a:cubicBezTo>
                  <a:cubicBezTo>
                    <a:pt x="451" y="646"/>
                    <a:pt x="470" y="647"/>
                    <a:pt x="489" y="647"/>
                  </a:cubicBezTo>
                  <a:cubicBezTo>
                    <a:pt x="572" y="647"/>
                    <a:pt x="655" y="638"/>
                    <a:pt x="736" y="615"/>
                  </a:cubicBezTo>
                  <a:lnTo>
                    <a:pt x="736" y="615"/>
                  </a:lnTo>
                  <a:cubicBezTo>
                    <a:pt x="697" y="686"/>
                    <a:pt x="650" y="760"/>
                    <a:pt x="614" y="836"/>
                  </a:cubicBezTo>
                  <a:cubicBezTo>
                    <a:pt x="589" y="901"/>
                    <a:pt x="544" y="961"/>
                    <a:pt x="568" y="1067"/>
                  </a:cubicBezTo>
                  <a:cubicBezTo>
                    <a:pt x="589" y="1128"/>
                    <a:pt x="650" y="1151"/>
                    <a:pt x="689" y="1153"/>
                  </a:cubicBezTo>
                  <a:cubicBezTo>
                    <a:pt x="701" y="1154"/>
                    <a:pt x="713" y="1155"/>
                    <a:pt x="723" y="1155"/>
                  </a:cubicBezTo>
                  <a:cubicBezTo>
                    <a:pt x="751" y="1155"/>
                    <a:pt x="775" y="1151"/>
                    <a:pt x="804" y="1143"/>
                  </a:cubicBezTo>
                  <a:cubicBezTo>
                    <a:pt x="951" y="1096"/>
                    <a:pt x="1053" y="1000"/>
                    <a:pt x="1143" y="898"/>
                  </a:cubicBezTo>
                  <a:cubicBezTo>
                    <a:pt x="1227" y="791"/>
                    <a:pt x="1304" y="674"/>
                    <a:pt x="1332" y="544"/>
                  </a:cubicBezTo>
                  <a:lnTo>
                    <a:pt x="1332" y="544"/>
                  </a:lnTo>
                  <a:cubicBezTo>
                    <a:pt x="1280" y="666"/>
                    <a:pt x="1196" y="769"/>
                    <a:pt x="1102" y="859"/>
                  </a:cubicBezTo>
                  <a:cubicBezTo>
                    <a:pt x="1010" y="948"/>
                    <a:pt x="899" y="1031"/>
                    <a:pt x="788" y="1053"/>
                  </a:cubicBezTo>
                  <a:cubicBezTo>
                    <a:pt x="775" y="1056"/>
                    <a:pt x="761" y="1057"/>
                    <a:pt x="748" y="1057"/>
                  </a:cubicBezTo>
                  <a:cubicBezTo>
                    <a:pt x="704" y="1057"/>
                    <a:pt x="665" y="1044"/>
                    <a:pt x="670" y="1032"/>
                  </a:cubicBezTo>
                  <a:cubicBezTo>
                    <a:pt x="661" y="1006"/>
                    <a:pt x="687" y="937"/>
                    <a:pt x="717" y="885"/>
                  </a:cubicBezTo>
                  <a:cubicBezTo>
                    <a:pt x="775" y="769"/>
                    <a:pt x="857" y="673"/>
                    <a:pt x="909" y="521"/>
                  </a:cubicBezTo>
                  <a:cubicBezTo>
                    <a:pt x="915" y="506"/>
                    <a:pt x="913" y="491"/>
                    <a:pt x="906" y="476"/>
                  </a:cubicBezTo>
                  <a:cubicBezTo>
                    <a:pt x="896" y="456"/>
                    <a:pt x="876" y="445"/>
                    <a:pt x="855" y="445"/>
                  </a:cubicBezTo>
                  <a:cubicBezTo>
                    <a:pt x="846" y="445"/>
                    <a:pt x="837" y="447"/>
                    <a:pt x="829" y="451"/>
                  </a:cubicBezTo>
                  <a:lnTo>
                    <a:pt x="823" y="454"/>
                  </a:lnTo>
                  <a:cubicBezTo>
                    <a:pt x="721" y="507"/>
                    <a:pt x="596" y="530"/>
                    <a:pt x="474" y="530"/>
                  </a:cubicBezTo>
                  <a:cubicBezTo>
                    <a:pt x="462" y="530"/>
                    <a:pt x="451" y="530"/>
                    <a:pt x="440" y="530"/>
                  </a:cubicBezTo>
                  <a:cubicBezTo>
                    <a:pt x="335" y="528"/>
                    <a:pt x="226" y="502"/>
                    <a:pt x="146" y="446"/>
                  </a:cubicBezTo>
                  <a:lnTo>
                    <a:pt x="146" y="446"/>
                  </a:lnTo>
                  <a:cubicBezTo>
                    <a:pt x="255" y="403"/>
                    <a:pt x="348" y="334"/>
                    <a:pt x="434" y="264"/>
                  </a:cubicBezTo>
                  <a:cubicBezTo>
                    <a:pt x="538" y="176"/>
                    <a:pt x="636" y="80"/>
                    <a:pt x="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8"/>
            <p:cNvSpPr/>
            <p:nvPr/>
          </p:nvSpPr>
          <p:spPr>
            <a:xfrm>
              <a:off x="5610599" y="2676194"/>
              <a:ext cx="37258" cy="29208"/>
            </a:xfrm>
            <a:custGeom>
              <a:rect b="b" l="l" r="r" t="t"/>
              <a:pathLst>
                <a:path extrusionOk="0" h="1622" w="2069">
                  <a:moveTo>
                    <a:pt x="1467" y="1"/>
                  </a:moveTo>
                  <a:cubicBezTo>
                    <a:pt x="1551" y="124"/>
                    <a:pt x="1620" y="261"/>
                    <a:pt x="1724" y="377"/>
                  </a:cubicBezTo>
                  <a:cubicBezTo>
                    <a:pt x="1773" y="435"/>
                    <a:pt x="1835" y="485"/>
                    <a:pt x="1887" y="536"/>
                  </a:cubicBezTo>
                  <a:cubicBezTo>
                    <a:pt x="1930" y="579"/>
                    <a:pt x="1973" y="626"/>
                    <a:pt x="1992" y="674"/>
                  </a:cubicBezTo>
                  <a:lnTo>
                    <a:pt x="1992" y="674"/>
                  </a:lnTo>
                  <a:cubicBezTo>
                    <a:pt x="1953" y="680"/>
                    <a:pt x="1914" y="683"/>
                    <a:pt x="1875" y="683"/>
                  </a:cubicBezTo>
                  <a:cubicBezTo>
                    <a:pt x="1681" y="683"/>
                    <a:pt x="1484" y="617"/>
                    <a:pt x="1310" y="530"/>
                  </a:cubicBezTo>
                  <a:cubicBezTo>
                    <a:pt x="1303" y="526"/>
                    <a:pt x="1296" y="524"/>
                    <a:pt x="1287" y="524"/>
                  </a:cubicBezTo>
                  <a:cubicBezTo>
                    <a:pt x="1282" y="524"/>
                    <a:pt x="1276" y="525"/>
                    <a:pt x="1271" y="527"/>
                  </a:cubicBezTo>
                  <a:cubicBezTo>
                    <a:pt x="1245" y="538"/>
                    <a:pt x="1233" y="565"/>
                    <a:pt x="1241" y="592"/>
                  </a:cubicBezTo>
                  <a:cubicBezTo>
                    <a:pt x="1304" y="759"/>
                    <a:pt x="1428" y="878"/>
                    <a:pt x="1489" y="1010"/>
                  </a:cubicBezTo>
                  <a:lnTo>
                    <a:pt x="1489" y="1010"/>
                  </a:lnTo>
                  <a:cubicBezTo>
                    <a:pt x="1383" y="990"/>
                    <a:pt x="1278" y="967"/>
                    <a:pt x="1177" y="933"/>
                  </a:cubicBezTo>
                  <a:cubicBezTo>
                    <a:pt x="1053" y="890"/>
                    <a:pt x="925" y="823"/>
                    <a:pt x="883" y="724"/>
                  </a:cubicBezTo>
                  <a:cubicBezTo>
                    <a:pt x="873" y="701"/>
                    <a:pt x="851" y="686"/>
                    <a:pt x="827" y="686"/>
                  </a:cubicBezTo>
                  <a:cubicBezTo>
                    <a:pt x="822" y="686"/>
                    <a:pt x="817" y="687"/>
                    <a:pt x="811" y="689"/>
                  </a:cubicBezTo>
                  <a:cubicBezTo>
                    <a:pt x="779" y="697"/>
                    <a:pt x="760" y="729"/>
                    <a:pt x="768" y="762"/>
                  </a:cubicBezTo>
                  <a:cubicBezTo>
                    <a:pt x="810" y="914"/>
                    <a:pt x="820" y="1076"/>
                    <a:pt x="823" y="1241"/>
                  </a:cubicBezTo>
                  <a:lnTo>
                    <a:pt x="823" y="1241"/>
                  </a:lnTo>
                  <a:cubicBezTo>
                    <a:pt x="775" y="1196"/>
                    <a:pt x="730" y="1151"/>
                    <a:pt x="691" y="1101"/>
                  </a:cubicBezTo>
                  <a:cubicBezTo>
                    <a:pt x="627" y="1019"/>
                    <a:pt x="581" y="926"/>
                    <a:pt x="552" y="825"/>
                  </a:cubicBezTo>
                  <a:cubicBezTo>
                    <a:pt x="546" y="808"/>
                    <a:pt x="529" y="791"/>
                    <a:pt x="509" y="789"/>
                  </a:cubicBezTo>
                  <a:cubicBezTo>
                    <a:pt x="506" y="789"/>
                    <a:pt x="504" y="788"/>
                    <a:pt x="501" y="788"/>
                  </a:cubicBezTo>
                  <a:cubicBezTo>
                    <a:pt x="476" y="788"/>
                    <a:pt x="454" y="808"/>
                    <a:pt x="452" y="832"/>
                  </a:cubicBezTo>
                  <a:cubicBezTo>
                    <a:pt x="435" y="964"/>
                    <a:pt x="408" y="1097"/>
                    <a:pt x="365" y="1222"/>
                  </a:cubicBezTo>
                  <a:cubicBezTo>
                    <a:pt x="325" y="1337"/>
                    <a:pt x="273" y="1450"/>
                    <a:pt x="195" y="1539"/>
                  </a:cubicBezTo>
                  <a:lnTo>
                    <a:pt x="195" y="1539"/>
                  </a:lnTo>
                  <a:cubicBezTo>
                    <a:pt x="153" y="1497"/>
                    <a:pt x="126" y="1434"/>
                    <a:pt x="104" y="1372"/>
                  </a:cubicBezTo>
                  <a:cubicBezTo>
                    <a:pt x="79" y="1297"/>
                    <a:pt x="64" y="1218"/>
                    <a:pt x="50" y="1140"/>
                  </a:cubicBezTo>
                  <a:cubicBezTo>
                    <a:pt x="25" y="981"/>
                    <a:pt x="17" y="818"/>
                    <a:pt x="11" y="656"/>
                  </a:cubicBezTo>
                  <a:lnTo>
                    <a:pt x="11" y="656"/>
                  </a:lnTo>
                  <a:cubicBezTo>
                    <a:pt x="3" y="818"/>
                    <a:pt x="1" y="981"/>
                    <a:pt x="15" y="1144"/>
                  </a:cubicBezTo>
                  <a:cubicBezTo>
                    <a:pt x="23" y="1224"/>
                    <a:pt x="32" y="1308"/>
                    <a:pt x="53" y="1387"/>
                  </a:cubicBezTo>
                  <a:cubicBezTo>
                    <a:pt x="76" y="1468"/>
                    <a:pt x="105" y="1553"/>
                    <a:pt x="181" y="1614"/>
                  </a:cubicBezTo>
                  <a:cubicBezTo>
                    <a:pt x="186" y="1619"/>
                    <a:pt x="194" y="1622"/>
                    <a:pt x="201" y="1622"/>
                  </a:cubicBezTo>
                  <a:cubicBezTo>
                    <a:pt x="209" y="1622"/>
                    <a:pt x="217" y="1619"/>
                    <a:pt x="223" y="1613"/>
                  </a:cubicBezTo>
                  <a:lnTo>
                    <a:pt x="224" y="1610"/>
                  </a:lnTo>
                  <a:cubicBezTo>
                    <a:pt x="329" y="1510"/>
                    <a:pt x="397" y="1381"/>
                    <a:pt x="447" y="1252"/>
                  </a:cubicBezTo>
                  <a:cubicBezTo>
                    <a:pt x="476" y="1177"/>
                    <a:pt x="500" y="1100"/>
                    <a:pt x="519" y="1023"/>
                  </a:cubicBezTo>
                  <a:lnTo>
                    <a:pt x="519" y="1023"/>
                  </a:lnTo>
                  <a:cubicBezTo>
                    <a:pt x="544" y="1073"/>
                    <a:pt x="573" y="1121"/>
                    <a:pt x="607" y="1165"/>
                  </a:cubicBezTo>
                  <a:cubicBezTo>
                    <a:pt x="678" y="1257"/>
                    <a:pt x="762" y="1333"/>
                    <a:pt x="843" y="1408"/>
                  </a:cubicBezTo>
                  <a:cubicBezTo>
                    <a:pt x="852" y="1416"/>
                    <a:pt x="866" y="1422"/>
                    <a:pt x="882" y="1422"/>
                  </a:cubicBezTo>
                  <a:cubicBezTo>
                    <a:pt x="912" y="1422"/>
                    <a:pt x="936" y="1398"/>
                    <a:pt x="936" y="1367"/>
                  </a:cubicBezTo>
                  <a:cubicBezTo>
                    <a:pt x="936" y="1227"/>
                    <a:pt x="938" y="1084"/>
                    <a:pt x="922" y="940"/>
                  </a:cubicBezTo>
                  <a:lnTo>
                    <a:pt x="922" y="940"/>
                  </a:lnTo>
                  <a:cubicBezTo>
                    <a:pt x="927" y="943"/>
                    <a:pt x="932" y="946"/>
                    <a:pt x="936" y="949"/>
                  </a:cubicBezTo>
                  <a:cubicBezTo>
                    <a:pt x="1002" y="991"/>
                    <a:pt x="1071" y="1019"/>
                    <a:pt x="1141" y="1043"/>
                  </a:cubicBezTo>
                  <a:cubicBezTo>
                    <a:pt x="1281" y="1088"/>
                    <a:pt x="1422" y="1113"/>
                    <a:pt x="1563" y="1134"/>
                  </a:cubicBezTo>
                  <a:lnTo>
                    <a:pt x="1566" y="1135"/>
                  </a:lnTo>
                  <a:cubicBezTo>
                    <a:pt x="1569" y="1135"/>
                    <a:pt x="1572" y="1136"/>
                    <a:pt x="1575" y="1136"/>
                  </a:cubicBezTo>
                  <a:cubicBezTo>
                    <a:pt x="1579" y="1136"/>
                    <a:pt x="1584" y="1135"/>
                    <a:pt x="1588" y="1134"/>
                  </a:cubicBezTo>
                  <a:cubicBezTo>
                    <a:pt x="1618" y="1125"/>
                    <a:pt x="1633" y="1096"/>
                    <a:pt x="1626" y="1069"/>
                  </a:cubicBezTo>
                  <a:cubicBezTo>
                    <a:pt x="1581" y="904"/>
                    <a:pt x="1474" y="789"/>
                    <a:pt x="1398" y="672"/>
                  </a:cubicBezTo>
                  <a:lnTo>
                    <a:pt x="1398" y="672"/>
                  </a:lnTo>
                  <a:cubicBezTo>
                    <a:pt x="1478" y="701"/>
                    <a:pt x="1560" y="724"/>
                    <a:pt x="1644" y="739"/>
                  </a:cubicBezTo>
                  <a:cubicBezTo>
                    <a:pt x="1710" y="750"/>
                    <a:pt x="1776" y="757"/>
                    <a:pt x="1843" y="757"/>
                  </a:cubicBezTo>
                  <a:cubicBezTo>
                    <a:pt x="1910" y="757"/>
                    <a:pt x="1976" y="750"/>
                    <a:pt x="2042" y="733"/>
                  </a:cubicBezTo>
                  <a:lnTo>
                    <a:pt x="2044" y="733"/>
                  </a:lnTo>
                  <a:cubicBezTo>
                    <a:pt x="2059" y="728"/>
                    <a:pt x="2068" y="713"/>
                    <a:pt x="2065" y="697"/>
                  </a:cubicBezTo>
                  <a:cubicBezTo>
                    <a:pt x="2045" y="604"/>
                    <a:pt x="1980" y="550"/>
                    <a:pt x="1922" y="499"/>
                  </a:cubicBezTo>
                  <a:cubicBezTo>
                    <a:pt x="1864" y="448"/>
                    <a:pt x="1801" y="407"/>
                    <a:pt x="1750" y="353"/>
                  </a:cubicBezTo>
                  <a:cubicBezTo>
                    <a:pt x="1641" y="249"/>
                    <a:pt x="1561" y="117"/>
                    <a:pt x="1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8"/>
            <p:cNvSpPr/>
            <p:nvPr/>
          </p:nvSpPr>
          <p:spPr>
            <a:xfrm>
              <a:off x="5522344" y="2703242"/>
              <a:ext cx="47396" cy="22005"/>
            </a:xfrm>
            <a:custGeom>
              <a:rect b="b" l="l" r="r" t="t"/>
              <a:pathLst>
                <a:path extrusionOk="0" h="1222" w="2632">
                  <a:moveTo>
                    <a:pt x="1079" y="1"/>
                  </a:moveTo>
                  <a:cubicBezTo>
                    <a:pt x="1067" y="1"/>
                    <a:pt x="1056" y="6"/>
                    <a:pt x="1049" y="16"/>
                  </a:cubicBezTo>
                  <a:cubicBezTo>
                    <a:pt x="924" y="182"/>
                    <a:pt x="783" y="341"/>
                    <a:pt x="604" y="451"/>
                  </a:cubicBezTo>
                  <a:cubicBezTo>
                    <a:pt x="483" y="527"/>
                    <a:pt x="338" y="568"/>
                    <a:pt x="192" y="568"/>
                  </a:cubicBezTo>
                  <a:cubicBezTo>
                    <a:pt x="128" y="568"/>
                    <a:pt x="63" y="560"/>
                    <a:pt x="0" y="544"/>
                  </a:cubicBezTo>
                  <a:lnTo>
                    <a:pt x="0" y="544"/>
                  </a:lnTo>
                  <a:cubicBezTo>
                    <a:pt x="77" y="570"/>
                    <a:pt x="159" y="583"/>
                    <a:pt x="242" y="583"/>
                  </a:cubicBezTo>
                  <a:cubicBezTo>
                    <a:pt x="374" y="583"/>
                    <a:pt x="508" y="550"/>
                    <a:pt x="626" y="482"/>
                  </a:cubicBezTo>
                  <a:cubicBezTo>
                    <a:pt x="742" y="422"/>
                    <a:pt x="845" y="340"/>
                    <a:pt x="937" y="249"/>
                  </a:cubicBezTo>
                  <a:lnTo>
                    <a:pt x="937" y="249"/>
                  </a:lnTo>
                  <a:cubicBezTo>
                    <a:pt x="844" y="419"/>
                    <a:pt x="734" y="583"/>
                    <a:pt x="637" y="755"/>
                  </a:cubicBezTo>
                  <a:lnTo>
                    <a:pt x="634" y="758"/>
                  </a:lnTo>
                  <a:cubicBezTo>
                    <a:pt x="633" y="760"/>
                    <a:pt x="632" y="765"/>
                    <a:pt x="631" y="769"/>
                  </a:cubicBezTo>
                  <a:cubicBezTo>
                    <a:pt x="624" y="795"/>
                    <a:pt x="640" y="822"/>
                    <a:pt x="667" y="829"/>
                  </a:cubicBezTo>
                  <a:cubicBezTo>
                    <a:pt x="704" y="838"/>
                    <a:pt x="740" y="842"/>
                    <a:pt x="776" y="842"/>
                  </a:cubicBezTo>
                  <a:cubicBezTo>
                    <a:pt x="906" y="842"/>
                    <a:pt x="1024" y="787"/>
                    <a:pt x="1129" y="731"/>
                  </a:cubicBezTo>
                  <a:cubicBezTo>
                    <a:pt x="1182" y="700"/>
                    <a:pt x="1233" y="665"/>
                    <a:pt x="1281" y="626"/>
                  </a:cubicBezTo>
                  <a:lnTo>
                    <a:pt x="1281" y="626"/>
                  </a:lnTo>
                  <a:cubicBezTo>
                    <a:pt x="1206" y="777"/>
                    <a:pt x="1105" y="923"/>
                    <a:pt x="1035" y="1092"/>
                  </a:cubicBezTo>
                  <a:lnTo>
                    <a:pt x="1032" y="1099"/>
                  </a:lnTo>
                  <a:cubicBezTo>
                    <a:pt x="1025" y="1129"/>
                    <a:pt x="1043" y="1162"/>
                    <a:pt x="1075" y="1170"/>
                  </a:cubicBezTo>
                  <a:cubicBezTo>
                    <a:pt x="1115" y="1181"/>
                    <a:pt x="1156" y="1186"/>
                    <a:pt x="1198" y="1186"/>
                  </a:cubicBezTo>
                  <a:cubicBezTo>
                    <a:pt x="1273" y="1186"/>
                    <a:pt x="1348" y="1169"/>
                    <a:pt x="1415" y="1140"/>
                  </a:cubicBezTo>
                  <a:cubicBezTo>
                    <a:pt x="1519" y="1097"/>
                    <a:pt x="1606" y="1028"/>
                    <a:pt x="1683" y="952"/>
                  </a:cubicBezTo>
                  <a:cubicBezTo>
                    <a:pt x="1772" y="861"/>
                    <a:pt x="1848" y="761"/>
                    <a:pt x="1909" y="652"/>
                  </a:cubicBezTo>
                  <a:lnTo>
                    <a:pt x="1909" y="652"/>
                  </a:lnTo>
                  <a:cubicBezTo>
                    <a:pt x="1894" y="826"/>
                    <a:pt x="1868" y="1003"/>
                    <a:pt x="1877" y="1185"/>
                  </a:cubicBezTo>
                  <a:lnTo>
                    <a:pt x="1877" y="1188"/>
                  </a:lnTo>
                  <a:cubicBezTo>
                    <a:pt x="1877" y="1208"/>
                    <a:pt x="1894" y="1222"/>
                    <a:pt x="1912" y="1222"/>
                  </a:cubicBezTo>
                  <a:cubicBezTo>
                    <a:pt x="1998" y="1222"/>
                    <a:pt x="2068" y="1186"/>
                    <a:pt x="2129" y="1149"/>
                  </a:cubicBezTo>
                  <a:cubicBezTo>
                    <a:pt x="2190" y="1109"/>
                    <a:pt x="2245" y="1063"/>
                    <a:pt x="2297" y="1012"/>
                  </a:cubicBezTo>
                  <a:cubicBezTo>
                    <a:pt x="2380" y="926"/>
                    <a:pt x="2457" y="832"/>
                    <a:pt x="2510" y="723"/>
                  </a:cubicBezTo>
                  <a:lnTo>
                    <a:pt x="2510" y="723"/>
                  </a:lnTo>
                  <a:cubicBezTo>
                    <a:pt x="2530" y="872"/>
                    <a:pt x="2619" y="1000"/>
                    <a:pt x="2596" y="1150"/>
                  </a:cubicBezTo>
                  <a:cubicBezTo>
                    <a:pt x="2632" y="980"/>
                    <a:pt x="2523" y="817"/>
                    <a:pt x="2539" y="656"/>
                  </a:cubicBezTo>
                  <a:cubicBezTo>
                    <a:pt x="2539" y="650"/>
                    <a:pt x="2536" y="643"/>
                    <a:pt x="2529" y="641"/>
                  </a:cubicBezTo>
                  <a:cubicBezTo>
                    <a:pt x="2526" y="639"/>
                    <a:pt x="2523" y="639"/>
                    <a:pt x="2520" y="639"/>
                  </a:cubicBezTo>
                  <a:cubicBezTo>
                    <a:pt x="2514" y="639"/>
                    <a:pt x="2509" y="642"/>
                    <a:pt x="2507" y="648"/>
                  </a:cubicBezTo>
                  <a:lnTo>
                    <a:pt x="2507" y="650"/>
                  </a:lnTo>
                  <a:cubicBezTo>
                    <a:pt x="2450" y="773"/>
                    <a:pt x="2355" y="879"/>
                    <a:pt x="2255" y="970"/>
                  </a:cubicBezTo>
                  <a:cubicBezTo>
                    <a:pt x="2167" y="1050"/>
                    <a:pt x="2059" y="1132"/>
                    <a:pt x="1953" y="1146"/>
                  </a:cubicBezTo>
                  <a:lnTo>
                    <a:pt x="1953" y="1146"/>
                  </a:lnTo>
                  <a:cubicBezTo>
                    <a:pt x="1955" y="902"/>
                    <a:pt x="2026" y="655"/>
                    <a:pt x="2019" y="392"/>
                  </a:cubicBezTo>
                  <a:cubicBezTo>
                    <a:pt x="2018" y="371"/>
                    <a:pt x="2005" y="352"/>
                    <a:pt x="1984" y="345"/>
                  </a:cubicBezTo>
                  <a:cubicBezTo>
                    <a:pt x="1978" y="344"/>
                    <a:pt x="1973" y="343"/>
                    <a:pt x="1967" y="343"/>
                  </a:cubicBezTo>
                  <a:cubicBezTo>
                    <a:pt x="1946" y="343"/>
                    <a:pt x="1926" y="356"/>
                    <a:pt x="1918" y="377"/>
                  </a:cubicBezTo>
                  <a:lnTo>
                    <a:pt x="1918" y="379"/>
                  </a:lnTo>
                  <a:cubicBezTo>
                    <a:pt x="1855" y="563"/>
                    <a:pt x="1744" y="738"/>
                    <a:pt x="1604" y="876"/>
                  </a:cubicBezTo>
                  <a:cubicBezTo>
                    <a:pt x="1492" y="987"/>
                    <a:pt x="1345" y="1074"/>
                    <a:pt x="1200" y="1074"/>
                  </a:cubicBezTo>
                  <a:cubicBezTo>
                    <a:pt x="1191" y="1074"/>
                    <a:pt x="1182" y="1073"/>
                    <a:pt x="1173" y="1073"/>
                  </a:cubicBezTo>
                  <a:lnTo>
                    <a:pt x="1173" y="1073"/>
                  </a:lnTo>
                  <a:cubicBezTo>
                    <a:pt x="1275" y="865"/>
                    <a:pt x="1430" y="663"/>
                    <a:pt x="1479" y="403"/>
                  </a:cubicBezTo>
                  <a:cubicBezTo>
                    <a:pt x="1484" y="382"/>
                    <a:pt x="1474" y="358"/>
                    <a:pt x="1454" y="345"/>
                  </a:cubicBezTo>
                  <a:cubicBezTo>
                    <a:pt x="1445" y="340"/>
                    <a:pt x="1434" y="337"/>
                    <a:pt x="1424" y="337"/>
                  </a:cubicBezTo>
                  <a:cubicBezTo>
                    <a:pt x="1405" y="337"/>
                    <a:pt x="1387" y="346"/>
                    <a:pt x="1376" y="363"/>
                  </a:cubicBezTo>
                  <a:lnTo>
                    <a:pt x="1375" y="364"/>
                  </a:lnTo>
                  <a:cubicBezTo>
                    <a:pt x="1304" y="477"/>
                    <a:pt x="1193" y="572"/>
                    <a:pt x="1073" y="643"/>
                  </a:cubicBezTo>
                  <a:cubicBezTo>
                    <a:pt x="977" y="699"/>
                    <a:pt x="867" y="744"/>
                    <a:pt x="766" y="744"/>
                  </a:cubicBezTo>
                  <a:cubicBezTo>
                    <a:pt x="764" y="744"/>
                    <a:pt x="763" y="744"/>
                    <a:pt x="761" y="744"/>
                  </a:cubicBezTo>
                  <a:lnTo>
                    <a:pt x="761" y="744"/>
                  </a:lnTo>
                  <a:cubicBezTo>
                    <a:pt x="883" y="519"/>
                    <a:pt x="1022" y="299"/>
                    <a:pt x="1112" y="51"/>
                  </a:cubicBezTo>
                  <a:cubicBezTo>
                    <a:pt x="1118" y="36"/>
                    <a:pt x="1113" y="18"/>
                    <a:pt x="1101" y="8"/>
                  </a:cubicBezTo>
                  <a:cubicBezTo>
                    <a:pt x="1094" y="3"/>
                    <a:pt x="1086"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8"/>
            <p:cNvSpPr/>
            <p:nvPr/>
          </p:nvSpPr>
          <p:spPr>
            <a:xfrm>
              <a:off x="5640203" y="2702503"/>
              <a:ext cx="26723" cy="18584"/>
            </a:xfrm>
            <a:custGeom>
              <a:rect b="b" l="l" r="r" t="t"/>
              <a:pathLst>
                <a:path extrusionOk="0" h="1032" w="1484">
                  <a:moveTo>
                    <a:pt x="1005" y="1"/>
                  </a:moveTo>
                  <a:cubicBezTo>
                    <a:pt x="1098" y="274"/>
                    <a:pt x="1196" y="548"/>
                    <a:pt x="1349" y="798"/>
                  </a:cubicBezTo>
                  <a:lnTo>
                    <a:pt x="1349" y="798"/>
                  </a:lnTo>
                  <a:cubicBezTo>
                    <a:pt x="1203" y="775"/>
                    <a:pt x="1060" y="722"/>
                    <a:pt x="938" y="642"/>
                  </a:cubicBezTo>
                  <a:cubicBezTo>
                    <a:pt x="792" y="545"/>
                    <a:pt x="679" y="403"/>
                    <a:pt x="634" y="236"/>
                  </a:cubicBezTo>
                  <a:cubicBezTo>
                    <a:pt x="629" y="221"/>
                    <a:pt x="615" y="204"/>
                    <a:pt x="598" y="197"/>
                  </a:cubicBezTo>
                  <a:cubicBezTo>
                    <a:pt x="591" y="194"/>
                    <a:pt x="583" y="192"/>
                    <a:pt x="575" y="192"/>
                  </a:cubicBezTo>
                  <a:cubicBezTo>
                    <a:pt x="551" y="192"/>
                    <a:pt x="529" y="207"/>
                    <a:pt x="520" y="230"/>
                  </a:cubicBezTo>
                  <a:cubicBezTo>
                    <a:pt x="471" y="358"/>
                    <a:pt x="469" y="489"/>
                    <a:pt x="468" y="612"/>
                  </a:cubicBezTo>
                  <a:cubicBezTo>
                    <a:pt x="468" y="669"/>
                    <a:pt x="469" y="725"/>
                    <a:pt x="469" y="781"/>
                  </a:cubicBezTo>
                  <a:lnTo>
                    <a:pt x="469" y="781"/>
                  </a:lnTo>
                  <a:cubicBezTo>
                    <a:pt x="363" y="593"/>
                    <a:pt x="253" y="415"/>
                    <a:pt x="232" y="204"/>
                  </a:cubicBezTo>
                  <a:lnTo>
                    <a:pt x="232" y="201"/>
                  </a:lnTo>
                  <a:cubicBezTo>
                    <a:pt x="230" y="189"/>
                    <a:pt x="221" y="177"/>
                    <a:pt x="209" y="175"/>
                  </a:cubicBezTo>
                  <a:cubicBezTo>
                    <a:pt x="206" y="174"/>
                    <a:pt x="202" y="173"/>
                    <a:pt x="199" y="173"/>
                  </a:cubicBezTo>
                  <a:cubicBezTo>
                    <a:pt x="186" y="173"/>
                    <a:pt x="174" y="181"/>
                    <a:pt x="170" y="194"/>
                  </a:cubicBezTo>
                  <a:cubicBezTo>
                    <a:pt x="104" y="384"/>
                    <a:pt x="52" y="577"/>
                    <a:pt x="0" y="770"/>
                  </a:cubicBezTo>
                  <a:cubicBezTo>
                    <a:pt x="63" y="622"/>
                    <a:pt x="119" y="473"/>
                    <a:pt x="180" y="329"/>
                  </a:cubicBezTo>
                  <a:lnTo>
                    <a:pt x="180" y="329"/>
                  </a:lnTo>
                  <a:cubicBezTo>
                    <a:pt x="225" y="575"/>
                    <a:pt x="364" y="792"/>
                    <a:pt x="464" y="1001"/>
                  </a:cubicBezTo>
                  <a:cubicBezTo>
                    <a:pt x="471" y="1016"/>
                    <a:pt x="487" y="1029"/>
                    <a:pt x="505" y="1030"/>
                  </a:cubicBezTo>
                  <a:cubicBezTo>
                    <a:pt x="508" y="1031"/>
                    <a:pt x="512" y="1031"/>
                    <a:pt x="515" y="1031"/>
                  </a:cubicBezTo>
                  <a:cubicBezTo>
                    <a:pt x="540" y="1031"/>
                    <a:pt x="560" y="1013"/>
                    <a:pt x="565" y="987"/>
                  </a:cubicBezTo>
                  <a:cubicBezTo>
                    <a:pt x="583" y="858"/>
                    <a:pt x="577" y="735"/>
                    <a:pt x="581" y="614"/>
                  </a:cubicBezTo>
                  <a:cubicBezTo>
                    <a:pt x="582" y="556"/>
                    <a:pt x="584" y="496"/>
                    <a:pt x="591" y="440"/>
                  </a:cubicBezTo>
                  <a:lnTo>
                    <a:pt x="591" y="440"/>
                  </a:lnTo>
                  <a:cubicBezTo>
                    <a:pt x="662" y="560"/>
                    <a:pt x="763" y="662"/>
                    <a:pt x="879" y="735"/>
                  </a:cubicBezTo>
                  <a:cubicBezTo>
                    <a:pt x="1045" y="841"/>
                    <a:pt x="1239" y="896"/>
                    <a:pt x="1434" y="896"/>
                  </a:cubicBezTo>
                  <a:lnTo>
                    <a:pt x="1436" y="896"/>
                  </a:lnTo>
                  <a:cubicBezTo>
                    <a:pt x="1443" y="896"/>
                    <a:pt x="1454" y="893"/>
                    <a:pt x="1461" y="888"/>
                  </a:cubicBezTo>
                  <a:cubicBezTo>
                    <a:pt x="1480" y="872"/>
                    <a:pt x="1484" y="847"/>
                    <a:pt x="1470" y="828"/>
                  </a:cubicBezTo>
                  <a:cubicBezTo>
                    <a:pt x="1282" y="578"/>
                    <a:pt x="1149" y="286"/>
                    <a:pt x="10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8"/>
            <p:cNvSpPr/>
            <p:nvPr/>
          </p:nvSpPr>
          <p:spPr>
            <a:xfrm>
              <a:off x="5558773" y="2745325"/>
              <a:ext cx="44226" cy="20240"/>
            </a:xfrm>
            <a:custGeom>
              <a:rect b="b" l="l" r="r" t="t"/>
              <a:pathLst>
                <a:path extrusionOk="0" h="1124" w="2456">
                  <a:moveTo>
                    <a:pt x="606" y="0"/>
                  </a:moveTo>
                  <a:lnTo>
                    <a:pt x="606" y="0"/>
                  </a:lnTo>
                  <a:cubicBezTo>
                    <a:pt x="443" y="188"/>
                    <a:pt x="222" y="305"/>
                    <a:pt x="14" y="439"/>
                  </a:cubicBezTo>
                  <a:cubicBezTo>
                    <a:pt x="5" y="448"/>
                    <a:pt x="0" y="459"/>
                    <a:pt x="6" y="471"/>
                  </a:cubicBezTo>
                  <a:lnTo>
                    <a:pt x="7" y="472"/>
                  </a:lnTo>
                  <a:cubicBezTo>
                    <a:pt x="48" y="556"/>
                    <a:pt x="137" y="619"/>
                    <a:pt x="231" y="630"/>
                  </a:cubicBezTo>
                  <a:cubicBezTo>
                    <a:pt x="253" y="633"/>
                    <a:pt x="276" y="635"/>
                    <a:pt x="299" y="635"/>
                  </a:cubicBezTo>
                  <a:cubicBezTo>
                    <a:pt x="369" y="635"/>
                    <a:pt x="437" y="620"/>
                    <a:pt x="502" y="601"/>
                  </a:cubicBezTo>
                  <a:cubicBezTo>
                    <a:pt x="592" y="570"/>
                    <a:pt x="678" y="530"/>
                    <a:pt x="759" y="480"/>
                  </a:cubicBezTo>
                  <a:lnTo>
                    <a:pt x="759" y="480"/>
                  </a:lnTo>
                  <a:cubicBezTo>
                    <a:pt x="726" y="550"/>
                    <a:pt x="696" y="621"/>
                    <a:pt x="669" y="695"/>
                  </a:cubicBezTo>
                  <a:cubicBezTo>
                    <a:pt x="643" y="771"/>
                    <a:pt x="618" y="847"/>
                    <a:pt x="609" y="936"/>
                  </a:cubicBezTo>
                  <a:cubicBezTo>
                    <a:pt x="610" y="976"/>
                    <a:pt x="596" y="1043"/>
                    <a:pt x="673" y="1094"/>
                  </a:cubicBezTo>
                  <a:cubicBezTo>
                    <a:pt x="694" y="1103"/>
                    <a:pt x="694" y="1103"/>
                    <a:pt x="707" y="1108"/>
                  </a:cubicBezTo>
                  <a:cubicBezTo>
                    <a:pt x="720" y="1110"/>
                    <a:pt x="738" y="1115"/>
                    <a:pt x="752" y="1115"/>
                  </a:cubicBezTo>
                  <a:cubicBezTo>
                    <a:pt x="754" y="1115"/>
                    <a:pt x="757" y="1115"/>
                    <a:pt x="760" y="1115"/>
                  </a:cubicBezTo>
                  <a:cubicBezTo>
                    <a:pt x="783" y="1115"/>
                    <a:pt x="807" y="1110"/>
                    <a:pt x="827" y="1104"/>
                  </a:cubicBezTo>
                  <a:cubicBezTo>
                    <a:pt x="1007" y="1033"/>
                    <a:pt x="1094" y="888"/>
                    <a:pt x="1187" y="758"/>
                  </a:cubicBezTo>
                  <a:cubicBezTo>
                    <a:pt x="1218" y="711"/>
                    <a:pt x="1247" y="664"/>
                    <a:pt x="1274" y="615"/>
                  </a:cubicBezTo>
                  <a:lnTo>
                    <a:pt x="1274" y="615"/>
                  </a:lnTo>
                  <a:cubicBezTo>
                    <a:pt x="1271" y="661"/>
                    <a:pt x="1269" y="708"/>
                    <a:pt x="1269" y="754"/>
                  </a:cubicBezTo>
                  <a:cubicBezTo>
                    <a:pt x="1269" y="831"/>
                    <a:pt x="1270" y="907"/>
                    <a:pt x="1291" y="991"/>
                  </a:cubicBezTo>
                  <a:cubicBezTo>
                    <a:pt x="1304" y="1028"/>
                    <a:pt x="1315" y="1085"/>
                    <a:pt x="1385" y="1117"/>
                  </a:cubicBezTo>
                  <a:cubicBezTo>
                    <a:pt x="1400" y="1121"/>
                    <a:pt x="1414" y="1123"/>
                    <a:pt x="1428" y="1123"/>
                  </a:cubicBezTo>
                  <a:cubicBezTo>
                    <a:pt x="1477" y="1123"/>
                    <a:pt x="1514" y="1097"/>
                    <a:pt x="1539" y="1076"/>
                  </a:cubicBezTo>
                  <a:cubicBezTo>
                    <a:pt x="1666" y="958"/>
                    <a:pt x="1722" y="818"/>
                    <a:pt x="1787" y="681"/>
                  </a:cubicBezTo>
                  <a:cubicBezTo>
                    <a:pt x="1821" y="603"/>
                    <a:pt x="1851" y="524"/>
                    <a:pt x="1878" y="444"/>
                  </a:cubicBezTo>
                  <a:lnTo>
                    <a:pt x="1878" y="444"/>
                  </a:lnTo>
                  <a:cubicBezTo>
                    <a:pt x="1891" y="519"/>
                    <a:pt x="1905" y="596"/>
                    <a:pt x="1924" y="671"/>
                  </a:cubicBezTo>
                  <a:cubicBezTo>
                    <a:pt x="1944" y="741"/>
                    <a:pt x="1966" y="811"/>
                    <a:pt x="2005" y="877"/>
                  </a:cubicBezTo>
                  <a:cubicBezTo>
                    <a:pt x="2026" y="910"/>
                    <a:pt x="2054" y="946"/>
                    <a:pt x="2100" y="962"/>
                  </a:cubicBezTo>
                  <a:cubicBezTo>
                    <a:pt x="2106" y="964"/>
                    <a:pt x="2114" y="965"/>
                    <a:pt x="2122" y="965"/>
                  </a:cubicBezTo>
                  <a:cubicBezTo>
                    <a:pt x="2142" y="965"/>
                    <a:pt x="2163" y="959"/>
                    <a:pt x="2176" y="950"/>
                  </a:cubicBezTo>
                  <a:cubicBezTo>
                    <a:pt x="2195" y="936"/>
                    <a:pt x="2208" y="921"/>
                    <a:pt x="2220" y="905"/>
                  </a:cubicBezTo>
                  <a:cubicBezTo>
                    <a:pt x="2303" y="777"/>
                    <a:pt x="2333" y="637"/>
                    <a:pt x="2371" y="500"/>
                  </a:cubicBezTo>
                  <a:cubicBezTo>
                    <a:pt x="2404" y="361"/>
                    <a:pt x="2430" y="221"/>
                    <a:pt x="2456" y="82"/>
                  </a:cubicBezTo>
                  <a:lnTo>
                    <a:pt x="2456" y="82"/>
                  </a:lnTo>
                  <a:cubicBezTo>
                    <a:pt x="2422" y="220"/>
                    <a:pt x="2387" y="356"/>
                    <a:pt x="2344" y="491"/>
                  </a:cubicBezTo>
                  <a:cubicBezTo>
                    <a:pt x="2301" y="624"/>
                    <a:pt x="2255" y="764"/>
                    <a:pt x="2177" y="869"/>
                  </a:cubicBezTo>
                  <a:cubicBezTo>
                    <a:pt x="2156" y="892"/>
                    <a:pt x="2138" y="904"/>
                    <a:pt x="2124" y="904"/>
                  </a:cubicBezTo>
                  <a:cubicBezTo>
                    <a:pt x="2122" y="904"/>
                    <a:pt x="2120" y="904"/>
                    <a:pt x="2118" y="903"/>
                  </a:cubicBezTo>
                  <a:cubicBezTo>
                    <a:pt x="2096" y="895"/>
                    <a:pt x="2076" y="872"/>
                    <a:pt x="2061" y="845"/>
                  </a:cubicBezTo>
                  <a:cubicBezTo>
                    <a:pt x="2031" y="787"/>
                    <a:pt x="2011" y="720"/>
                    <a:pt x="1996" y="653"/>
                  </a:cubicBezTo>
                  <a:cubicBezTo>
                    <a:pt x="1963" y="518"/>
                    <a:pt x="1951" y="380"/>
                    <a:pt x="1934" y="235"/>
                  </a:cubicBezTo>
                  <a:cubicBezTo>
                    <a:pt x="1933" y="217"/>
                    <a:pt x="1921" y="203"/>
                    <a:pt x="1903" y="198"/>
                  </a:cubicBezTo>
                  <a:cubicBezTo>
                    <a:pt x="1900" y="197"/>
                    <a:pt x="1896" y="196"/>
                    <a:pt x="1892" y="196"/>
                  </a:cubicBezTo>
                  <a:cubicBezTo>
                    <a:pt x="1872" y="196"/>
                    <a:pt x="1854" y="208"/>
                    <a:pt x="1847" y="228"/>
                  </a:cubicBezTo>
                  <a:lnTo>
                    <a:pt x="1846" y="231"/>
                  </a:lnTo>
                  <a:cubicBezTo>
                    <a:pt x="1805" y="368"/>
                    <a:pt x="1748" y="506"/>
                    <a:pt x="1690" y="638"/>
                  </a:cubicBezTo>
                  <a:cubicBezTo>
                    <a:pt x="1630" y="769"/>
                    <a:pt x="1561" y="909"/>
                    <a:pt x="1470" y="992"/>
                  </a:cubicBezTo>
                  <a:cubicBezTo>
                    <a:pt x="1445" y="1006"/>
                    <a:pt x="1433" y="1015"/>
                    <a:pt x="1425" y="1015"/>
                  </a:cubicBezTo>
                  <a:cubicBezTo>
                    <a:pt x="1415" y="1015"/>
                    <a:pt x="1412" y="1000"/>
                    <a:pt x="1396" y="962"/>
                  </a:cubicBezTo>
                  <a:cubicBezTo>
                    <a:pt x="1382" y="900"/>
                    <a:pt x="1380" y="825"/>
                    <a:pt x="1382" y="755"/>
                  </a:cubicBezTo>
                  <a:cubicBezTo>
                    <a:pt x="1385" y="608"/>
                    <a:pt x="1406" y="469"/>
                    <a:pt x="1417" y="310"/>
                  </a:cubicBezTo>
                  <a:cubicBezTo>
                    <a:pt x="1420" y="285"/>
                    <a:pt x="1406" y="261"/>
                    <a:pt x="1382" y="250"/>
                  </a:cubicBezTo>
                  <a:cubicBezTo>
                    <a:pt x="1374" y="247"/>
                    <a:pt x="1366" y="245"/>
                    <a:pt x="1358" y="245"/>
                  </a:cubicBezTo>
                  <a:cubicBezTo>
                    <a:pt x="1335" y="245"/>
                    <a:pt x="1315" y="259"/>
                    <a:pt x="1304" y="281"/>
                  </a:cubicBezTo>
                  <a:lnTo>
                    <a:pt x="1303" y="286"/>
                  </a:lnTo>
                  <a:cubicBezTo>
                    <a:pt x="1244" y="425"/>
                    <a:pt x="1173" y="564"/>
                    <a:pt x="1091" y="693"/>
                  </a:cubicBezTo>
                  <a:cubicBezTo>
                    <a:pt x="1010" y="816"/>
                    <a:pt x="910" y="952"/>
                    <a:pt x="795" y="997"/>
                  </a:cubicBezTo>
                  <a:cubicBezTo>
                    <a:pt x="781" y="1002"/>
                    <a:pt x="767" y="1002"/>
                    <a:pt x="755" y="1002"/>
                  </a:cubicBezTo>
                  <a:cubicBezTo>
                    <a:pt x="754" y="1003"/>
                    <a:pt x="753" y="1003"/>
                    <a:pt x="752" y="1003"/>
                  </a:cubicBezTo>
                  <a:cubicBezTo>
                    <a:pt x="749" y="1003"/>
                    <a:pt x="747" y="1002"/>
                    <a:pt x="744" y="1002"/>
                  </a:cubicBezTo>
                  <a:cubicBezTo>
                    <a:pt x="743" y="1002"/>
                    <a:pt x="742" y="1002"/>
                    <a:pt x="741" y="1002"/>
                  </a:cubicBezTo>
                  <a:lnTo>
                    <a:pt x="721" y="995"/>
                  </a:lnTo>
                  <a:lnTo>
                    <a:pt x="721" y="995"/>
                  </a:lnTo>
                  <a:cubicBezTo>
                    <a:pt x="719" y="988"/>
                    <a:pt x="712" y="966"/>
                    <a:pt x="716" y="942"/>
                  </a:cubicBezTo>
                  <a:cubicBezTo>
                    <a:pt x="722" y="874"/>
                    <a:pt x="742" y="799"/>
                    <a:pt x="767" y="728"/>
                  </a:cubicBezTo>
                  <a:cubicBezTo>
                    <a:pt x="819" y="588"/>
                    <a:pt x="881" y="438"/>
                    <a:pt x="957" y="314"/>
                  </a:cubicBezTo>
                  <a:lnTo>
                    <a:pt x="958" y="311"/>
                  </a:lnTo>
                  <a:cubicBezTo>
                    <a:pt x="970" y="292"/>
                    <a:pt x="965" y="268"/>
                    <a:pt x="948" y="252"/>
                  </a:cubicBezTo>
                  <a:cubicBezTo>
                    <a:pt x="939" y="246"/>
                    <a:pt x="928" y="242"/>
                    <a:pt x="917" y="242"/>
                  </a:cubicBezTo>
                  <a:cubicBezTo>
                    <a:pt x="904" y="242"/>
                    <a:pt x="891" y="247"/>
                    <a:pt x="882" y="258"/>
                  </a:cubicBezTo>
                  <a:cubicBezTo>
                    <a:pt x="782" y="379"/>
                    <a:pt x="631" y="473"/>
                    <a:pt x="478" y="530"/>
                  </a:cubicBezTo>
                  <a:cubicBezTo>
                    <a:pt x="415" y="553"/>
                    <a:pt x="349" y="569"/>
                    <a:pt x="284" y="569"/>
                  </a:cubicBezTo>
                  <a:cubicBezTo>
                    <a:pt x="269" y="569"/>
                    <a:pt x="255" y="568"/>
                    <a:pt x="240" y="567"/>
                  </a:cubicBezTo>
                  <a:cubicBezTo>
                    <a:pt x="168" y="560"/>
                    <a:pt x="102" y="526"/>
                    <a:pt x="61" y="466"/>
                  </a:cubicBezTo>
                  <a:lnTo>
                    <a:pt x="61" y="466"/>
                  </a:lnTo>
                  <a:cubicBezTo>
                    <a:pt x="253" y="326"/>
                    <a:pt x="461" y="194"/>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8"/>
            <p:cNvSpPr/>
            <p:nvPr/>
          </p:nvSpPr>
          <p:spPr>
            <a:xfrm>
              <a:off x="5623006" y="2738266"/>
              <a:ext cx="12317" cy="15378"/>
            </a:xfrm>
            <a:custGeom>
              <a:rect b="b" l="l" r="r" t="t"/>
              <a:pathLst>
                <a:path extrusionOk="0" h="854" w="684">
                  <a:moveTo>
                    <a:pt x="661" y="1"/>
                  </a:moveTo>
                  <a:cubicBezTo>
                    <a:pt x="648" y="70"/>
                    <a:pt x="635" y="134"/>
                    <a:pt x="619" y="198"/>
                  </a:cubicBezTo>
                  <a:lnTo>
                    <a:pt x="568" y="391"/>
                  </a:lnTo>
                  <a:cubicBezTo>
                    <a:pt x="535" y="499"/>
                    <a:pt x="507" y="609"/>
                    <a:pt x="487" y="723"/>
                  </a:cubicBezTo>
                  <a:lnTo>
                    <a:pt x="487" y="723"/>
                  </a:lnTo>
                  <a:cubicBezTo>
                    <a:pt x="382" y="685"/>
                    <a:pt x="285" y="583"/>
                    <a:pt x="211" y="477"/>
                  </a:cubicBezTo>
                  <a:cubicBezTo>
                    <a:pt x="124" y="351"/>
                    <a:pt x="55" y="206"/>
                    <a:pt x="23" y="48"/>
                  </a:cubicBezTo>
                  <a:lnTo>
                    <a:pt x="23" y="48"/>
                  </a:lnTo>
                  <a:cubicBezTo>
                    <a:pt x="1" y="211"/>
                    <a:pt x="52" y="379"/>
                    <a:pt x="125" y="530"/>
                  </a:cubicBezTo>
                  <a:cubicBezTo>
                    <a:pt x="166" y="602"/>
                    <a:pt x="216" y="674"/>
                    <a:pt x="281" y="734"/>
                  </a:cubicBezTo>
                  <a:cubicBezTo>
                    <a:pt x="346" y="793"/>
                    <a:pt x="429" y="847"/>
                    <a:pt x="529" y="854"/>
                  </a:cubicBezTo>
                  <a:lnTo>
                    <a:pt x="531" y="854"/>
                  </a:lnTo>
                  <a:cubicBezTo>
                    <a:pt x="533" y="854"/>
                    <a:pt x="535" y="854"/>
                    <a:pt x="537" y="854"/>
                  </a:cubicBezTo>
                  <a:cubicBezTo>
                    <a:pt x="566" y="854"/>
                    <a:pt x="591" y="831"/>
                    <a:pt x="593" y="801"/>
                  </a:cubicBezTo>
                  <a:cubicBezTo>
                    <a:pt x="607" y="673"/>
                    <a:pt x="636" y="543"/>
                    <a:pt x="652" y="408"/>
                  </a:cubicBezTo>
                  <a:cubicBezTo>
                    <a:pt x="670" y="274"/>
                    <a:pt x="683" y="135"/>
                    <a:pt x="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8"/>
            <p:cNvSpPr/>
            <p:nvPr/>
          </p:nvSpPr>
          <p:spPr>
            <a:xfrm>
              <a:off x="5511287" y="2764143"/>
              <a:ext cx="43866" cy="20835"/>
            </a:xfrm>
            <a:custGeom>
              <a:rect b="b" l="l" r="r" t="t"/>
              <a:pathLst>
                <a:path extrusionOk="0" h="1157" w="2436">
                  <a:moveTo>
                    <a:pt x="717" y="1"/>
                  </a:moveTo>
                  <a:cubicBezTo>
                    <a:pt x="639" y="78"/>
                    <a:pt x="559" y="157"/>
                    <a:pt x="477" y="230"/>
                  </a:cubicBezTo>
                  <a:lnTo>
                    <a:pt x="480" y="228"/>
                  </a:lnTo>
                  <a:lnTo>
                    <a:pt x="480" y="228"/>
                  </a:lnTo>
                  <a:cubicBezTo>
                    <a:pt x="402" y="285"/>
                    <a:pt x="313" y="322"/>
                    <a:pt x="226" y="370"/>
                  </a:cubicBezTo>
                  <a:cubicBezTo>
                    <a:pt x="142" y="417"/>
                    <a:pt x="55" y="484"/>
                    <a:pt x="8" y="582"/>
                  </a:cubicBezTo>
                  <a:lnTo>
                    <a:pt x="8" y="584"/>
                  </a:lnTo>
                  <a:cubicBezTo>
                    <a:pt x="1" y="601"/>
                    <a:pt x="8" y="620"/>
                    <a:pt x="25" y="627"/>
                  </a:cubicBezTo>
                  <a:cubicBezTo>
                    <a:pt x="201" y="704"/>
                    <a:pt x="387" y="730"/>
                    <a:pt x="575" y="730"/>
                  </a:cubicBezTo>
                  <a:cubicBezTo>
                    <a:pt x="626" y="730"/>
                    <a:pt x="677" y="728"/>
                    <a:pt x="729" y="725"/>
                  </a:cubicBezTo>
                  <a:cubicBezTo>
                    <a:pt x="832" y="716"/>
                    <a:pt x="937" y="695"/>
                    <a:pt x="1038" y="658"/>
                  </a:cubicBezTo>
                  <a:lnTo>
                    <a:pt x="1038" y="658"/>
                  </a:lnTo>
                  <a:cubicBezTo>
                    <a:pt x="973" y="755"/>
                    <a:pt x="911" y="855"/>
                    <a:pt x="855" y="959"/>
                  </a:cubicBezTo>
                  <a:cubicBezTo>
                    <a:pt x="851" y="963"/>
                    <a:pt x="850" y="970"/>
                    <a:pt x="849" y="976"/>
                  </a:cubicBezTo>
                  <a:cubicBezTo>
                    <a:pt x="841" y="1009"/>
                    <a:pt x="863" y="1039"/>
                    <a:pt x="896" y="1045"/>
                  </a:cubicBezTo>
                  <a:cubicBezTo>
                    <a:pt x="918" y="1049"/>
                    <a:pt x="939" y="1051"/>
                    <a:pt x="961" y="1051"/>
                  </a:cubicBezTo>
                  <a:cubicBezTo>
                    <a:pt x="1048" y="1051"/>
                    <a:pt x="1131" y="1021"/>
                    <a:pt x="1202" y="987"/>
                  </a:cubicBezTo>
                  <a:cubicBezTo>
                    <a:pt x="1290" y="941"/>
                    <a:pt x="1369" y="886"/>
                    <a:pt x="1446" y="839"/>
                  </a:cubicBezTo>
                  <a:lnTo>
                    <a:pt x="1451" y="836"/>
                  </a:lnTo>
                  <a:cubicBezTo>
                    <a:pt x="1512" y="790"/>
                    <a:pt x="1594" y="754"/>
                    <a:pt x="1675" y="712"/>
                  </a:cubicBezTo>
                  <a:cubicBezTo>
                    <a:pt x="1680" y="710"/>
                    <a:pt x="1684" y="707"/>
                    <a:pt x="1689" y="704"/>
                  </a:cubicBezTo>
                  <a:lnTo>
                    <a:pt x="1689" y="704"/>
                  </a:lnTo>
                  <a:cubicBezTo>
                    <a:pt x="1681" y="730"/>
                    <a:pt x="1673" y="756"/>
                    <a:pt x="1664" y="781"/>
                  </a:cubicBezTo>
                  <a:cubicBezTo>
                    <a:pt x="1634" y="890"/>
                    <a:pt x="1612" y="999"/>
                    <a:pt x="1593" y="1108"/>
                  </a:cubicBezTo>
                  <a:lnTo>
                    <a:pt x="1593" y="1109"/>
                  </a:lnTo>
                  <a:cubicBezTo>
                    <a:pt x="1591" y="1127"/>
                    <a:pt x="1602" y="1144"/>
                    <a:pt x="1621" y="1149"/>
                  </a:cubicBezTo>
                  <a:cubicBezTo>
                    <a:pt x="1648" y="1154"/>
                    <a:pt x="1675" y="1157"/>
                    <a:pt x="1701" y="1157"/>
                  </a:cubicBezTo>
                  <a:cubicBezTo>
                    <a:pt x="1850" y="1157"/>
                    <a:pt x="1984" y="1079"/>
                    <a:pt x="2091" y="997"/>
                  </a:cubicBezTo>
                  <a:cubicBezTo>
                    <a:pt x="2222" y="895"/>
                    <a:pt x="2330" y="776"/>
                    <a:pt x="2435" y="654"/>
                  </a:cubicBezTo>
                  <a:lnTo>
                    <a:pt x="2435" y="654"/>
                  </a:lnTo>
                  <a:cubicBezTo>
                    <a:pt x="2317" y="765"/>
                    <a:pt x="2200" y="876"/>
                    <a:pt x="2067" y="963"/>
                  </a:cubicBezTo>
                  <a:cubicBezTo>
                    <a:pt x="1961" y="1031"/>
                    <a:pt x="1839" y="1089"/>
                    <a:pt x="1720" y="1089"/>
                  </a:cubicBezTo>
                  <a:cubicBezTo>
                    <a:pt x="1704" y="1089"/>
                    <a:pt x="1688" y="1088"/>
                    <a:pt x="1672" y="1086"/>
                  </a:cubicBezTo>
                  <a:lnTo>
                    <a:pt x="1672" y="1086"/>
                  </a:lnTo>
                  <a:cubicBezTo>
                    <a:pt x="1694" y="991"/>
                    <a:pt x="1718" y="898"/>
                    <a:pt x="1750" y="807"/>
                  </a:cubicBezTo>
                  <a:cubicBezTo>
                    <a:pt x="1775" y="733"/>
                    <a:pt x="1806" y="653"/>
                    <a:pt x="1848" y="594"/>
                  </a:cubicBezTo>
                  <a:lnTo>
                    <a:pt x="1848" y="594"/>
                  </a:lnTo>
                  <a:cubicBezTo>
                    <a:pt x="1863" y="580"/>
                    <a:pt x="1878" y="564"/>
                    <a:pt x="1891" y="546"/>
                  </a:cubicBezTo>
                  <a:lnTo>
                    <a:pt x="1891" y="546"/>
                  </a:lnTo>
                  <a:cubicBezTo>
                    <a:pt x="1891" y="546"/>
                    <a:pt x="1892" y="545"/>
                    <a:pt x="1892" y="545"/>
                  </a:cubicBezTo>
                  <a:lnTo>
                    <a:pt x="1892" y="545"/>
                  </a:lnTo>
                  <a:lnTo>
                    <a:pt x="1892" y="545"/>
                  </a:lnTo>
                  <a:cubicBezTo>
                    <a:pt x="1895" y="541"/>
                    <a:pt x="1898" y="537"/>
                    <a:pt x="1900" y="533"/>
                  </a:cubicBezTo>
                  <a:lnTo>
                    <a:pt x="1903" y="531"/>
                  </a:lnTo>
                  <a:cubicBezTo>
                    <a:pt x="1915" y="510"/>
                    <a:pt x="1914" y="484"/>
                    <a:pt x="1897" y="467"/>
                  </a:cubicBezTo>
                  <a:cubicBezTo>
                    <a:pt x="1887" y="457"/>
                    <a:pt x="1875" y="453"/>
                    <a:pt x="1862" y="453"/>
                  </a:cubicBezTo>
                  <a:cubicBezTo>
                    <a:pt x="1849" y="453"/>
                    <a:pt x="1836" y="457"/>
                    <a:pt x="1827" y="467"/>
                  </a:cubicBezTo>
                  <a:cubicBezTo>
                    <a:pt x="1809" y="484"/>
                    <a:pt x="1794" y="501"/>
                    <a:pt x="1780" y="519"/>
                  </a:cubicBezTo>
                  <a:lnTo>
                    <a:pt x="1780" y="519"/>
                  </a:lnTo>
                  <a:cubicBezTo>
                    <a:pt x="1739" y="558"/>
                    <a:pt x="1685" y="590"/>
                    <a:pt x="1628" y="619"/>
                  </a:cubicBezTo>
                  <a:cubicBezTo>
                    <a:pt x="1551" y="660"/>
                    <a:pt x="1469" y="691"/>
                    <a:pt x="1387" y="748"/>
                  </a:cubicBezTo>
                  <a:lnTo>
                    <a:pt x="1392" y="746"/>
                  </a:lnTo>
                  <a:lnTo>
                    <a:pt x="1392" y="746"/>
                  </a:lnTo>
                  <a:cubicBezTo>
                    <a:pt x="1261" y="823"/>
                    <a:pt x="1134" y="916"/>
                    <a:pt x="1008" y="933"/>
                  </a:cubicBezTo>
                  <a:lnTo>
                    <a:pt x="1008" y="933"/>
                  </a:lnTo>
                  <a:cubicBezTo>
                    <a:pt x="1096" y="785"/>
                    <a:pt x="1190" y="638"/>
                    <a:pt x="1291" y="496"/>
                  </a:cubicBezTo>
                  <a:lnTo>
                    <a:pt x="1291" y="496"/>
                  </a:lnTo>
                  <a:cubicBezTo>
                    <a:pt x="1320" y="466"/>
                    <a:pt x="1346" y="431"/>
                    <a:pt x="1365" y="392"/>
                  </a:cubicBezTo>
                  <a:cubicBezTo>
                    <a:pt x="1377" y="369"/>
                    <a:pt x="1370" y="338"/>
                    <a:pt x="1348" y="322"/>
                  </a:cubicBezTo>
                  <a:cubicBezTo>
                    <a:pt x="1338" y="314"/>
                    <a:pt x="1327" y="311"/>
                    <a:pt x="1316" y="311"/>
                  </a:cubicBezTo>
                  <a:cubicBezTo>
                    <a:pt x="1299" y="311"/>
                    <a:pt x="1282" y="319"/>
                    <a:pt x="1271" y="334"/>
                  </a:cubicBezTo>
                  <a:cubicBezTo>
                    <a:pt x="1242" y="371"/>
                    <a:pt x="1214" y="409"/>
                    <a:pt x="1186" y="446"/>
                  </a:cubicBezTo>
                  <a:lnTo>
                    <a:pt x="1186" y="446"/>
                  </a:lnTo>
                  <a:cubicBezTo>
                    <a:pt x="1070" y="556"/>
                    <a:pt x="885" y="607"/>
                    <a:pt x="716" y="627"/>
                  </a:cubicBezTo>
                  <a:cubicBezTo>
                    <a:pt x="642" y="636"/>
                    <a:pt x="566" y="641"/>
                    <a:pt x="490" y="641"/>
                  </a:cubicBezTo>
                  <a:cubicBezTo>
                    <a:pt x="351" y="641"/>
                    <a:pt x="211" y="623"/>
                    <a:pt x="83" y="579"/>
                  </a:cubicBezTo>
                  <a:lnTo>
                    <a:pt x="83" y="579"/>
                  </a:lnTo>
                  <a:cubicBezTo>
                    <a:pt x="167" y="435"/>
                    <a:pt x="354" y="369"/>
                    <a:pt x="495" y="253"/>
                  </a:cubicBezTo>
                  <a:lnTo>
                    <a:pt x="497" y="253"/>
                  </a:lnTo>
                  <a:cubicBezTo>
                    <a:pt x="576" y="174"/>
                    <a:pt x="647" y="87"/>
                    <a:pt x="7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8"/>
            <p:cNvSpPr/>
            <p:nvPr/>
          </p:nvSpPr>
          <p:spPr>
            <a:xfrm>
              <a:off x="5561834" y="2774677"/>
              <a:ext cx="13272" cy="14910"/>
            </a:xfrm>
            <a:custGeom>
              <a:rect b="b" l="l" r="r" t="t"/>
              <a:pathLst>
                <a:path extrusionOk="0" h="828" w="737">
                  <a:moveTo>
                    <a:pt x="141" y="1"/>
                  </a:moveTo>
                  <a:lnTo>
                    <a:pt x="141" y="1"/>
                  </a:lnTo>
                  <a:cubicBezTo>
                    <a:pt x="118" y="141"/>
                    <a:pt x="58" y="268"/>
                    <a:pt x="25" y="410"/>
                  </a:cubicBezTo>
                  <a:cubicBezTo>
                    <a:pt x="10" y="482"/>
                    <a:pt x="1" y="559"/>
                    <a:pt x="16" y="640"/>
                  </a:cubicBezTo>
                  <a:cubicBezTo>
                    <a:pt x="20" y="673"/>
                    <a:pt x="35" y="722"/>
                    <a:pt x="61" y="760"/>
                  </a:cubicBezTo>
                  <a:cubicBezTo>
                    <a:pt x="81" y="797"/>
                    <a:pt x="137" y="827"/>
                    <a:pt x="184" y="827"/>
                  </a:cubicBezTo>
                  <a:cubicBezTo>
                    <a:pt x="193" y="827"/>
                    <a:pt x="203" y="826"/>
                    <a:pt x="211" y="823"/>
                  </a:cubicBezTo>
                  <a:cubicBezTo>
                    <a:pt x="311" y="795"/>
                    <a:pt x="360" y="737"/>
                    <a:pt x="413" y="684"/>
                  </a:cubicBezTo>
                  <a:cubicBezTo>
                    <a:pt x="462" y="629"/>
                    <a:pt x="508" y="572"/>
                    <a:pt x="546" y="511"/>
                  </a:cubicBezTo>
                  <a:cubicBezTo>
                    <a:pt x="624" y="390"/>
                    <a:pt x="692" y="264"/>
                    <a:pt x="737" y="127"/>
                  </a:cubicBezTo>
                  <a:lnTo>
                    <a:pt x="737" y="127"/>
                  </a:lnTo>
                  <a:cubicBezTo>
                    <a:pt x="648" y="238"/>
                    <a:pt x="562" y="349"/>
                    <a:pt x="472" y="455"/>
                  </a:cubicBezTo>
                  <a:cubicBezTo>
                    <a:pt x="424" y="507"/>
                    <a:pt x="381" y="560"/>
                    <a:pt x="332" y="606"/>
                  </a:cubicBezTo>
                  <a:cubicBezTo>
                    <a:pt x="286" y="652"/>
                    <a:pt x="229" y="698"/>
                    <a:pt x="188" y="705"/>
                  </a:cubicBezTo>
                  <a:cubicBezTo>
                    <a:pt x="183" y="706"/>
                    <a:pt x="180" y="706"/>
                    <a:pt x="177" y="706"/>
                  </a:cubicBezTo>
                  <a:cubicBezTo>
                    <a:pt x="169" y="706"/>
                    <a:pt x="167" y="703"/>
                    <a:pt x="156" y="692"/>
                  </a:cubicBezTo>
                  <a:cubicBezTo>
                    <a:pt x="143" y="673"/>
                    <a:pt x="134" y="654"/>
                    <a:pt x="127" y="618"/>
                  </a:cubicBezTo>
                  <a:cubicBezTo>
                    <a:pt x="110" y="560"/>
                    <a:pt x="115" y="495"/>
                    <a:pt x="118" y="426"/>
                  </a:cubicBezTo>
                  <a:cubicBezTo>
                    <a:pt x="127" y="291"/>
                    <a:pt x="168" y="146"/>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8"/>
            <p:cNvSpPr/>
            <p:nvPr/>
          </p:nvSpPr>
          <p:spPr>
            <a:xfrm>
              <a:off x="5632082" y="2765548"/>
              <a:ext cx="27840" cy="18584"/>
            </a:xfrm>
            <a:custGeom>
              <a:rect b="b" l="l" r="r" t="t"/>
              <a:pathLst>
                <a:path extrusionOk="0" h="1032" w="1546">
                  <a:moveTo>
                    <a:pt x="1213" y="1"/>
                  </a:moveTo>
                  <a:lnTo>
                    <a:pt x="1213" y="1"/>
                  </a:lnTo>
                  <a:cubicBezTo>
                    <a:pt x="1267" y="126"/>
                    <a:pt x="1322" y="249"/>
                    <a:pt x="1368" y="374"/>
                  </a:cubicBezTo>
                  <a:cubicBezTo>
                    <a:pt x="1407" y="482"/>
                    <a:pt x="1452" y="597"/>
                    <a:pt x="1465" y="704"/>
                  </a:cubicBezTo>
                  <a:lnTo>
                    <a:pt x="1465" y="704"/>
                  </a:lnTo>
                  <a:cubicBezTo>
                    <a:pt x="1340" y="679"/>
                    <a:pt x="1219" y="600"/>
                    <a:pt x="1114" y="520"/>
                  </a:cubicBezTo>
                  <a:cubicBezTo>
                    <a:pt x="999" y="430"/>
                    <a:pt x="886" y="307"/>
                    <a:pt x="874" y="181"/>
                  </a:cubicBezTo>
                  <a:lnTo>
                    <a:pt x="872" y="176"/>
                  </a:lnTo>
                  <a:cubicBezTo>
                    <a:pt x="871" y="155"/>
                    <a:pt x="854" y="134"/>
                    <a:pt x="831" y="128"/>
                  </a:cubicBezTo>
                  <a:cubicBezTo>
                    <a:pt x="826" y="127"/>
                    <a:pt x="821" y="126"/>
                    <a:pt x="816" y="126"/>
                  </a:cubicBezTo>
                  <a:cubicBezTo>
                    <a:pt x="792" y="126"/>
                    <a:pt x="769" y="143"/>
                    <a:pt x="763" y="168"/>
                  </a:cubicBezTo>
                  <a:cubicBezTo>
                    <a:pt x="726" y="306"/>
                    <a:pt x="706" y="425"/>
                    <a:pt x="677" y="552"/>
                  </a:cubicBezTo>
                  <a:cubicBezTo>
                    <a:pt x="649" y="673"/>
                    <a:pt x="620" y="807"/>
                    <a:pt x="565" y="899"/>
                  </a:cubicBezTo>
                  <a:cubicBezTo>
                    <a:pt x="556" y="913"/>
                    <a:pt x="550" y="919"/>
                    <a:pt x="546" y="921"/>
                  </a:cubicBezTo>
                  <a:lnTo>
                    <a:pt x="546" y="921"/>
                  </a:lnTo>
                  <a:cubicBezTo>
                    <a:pt x="540" y="917"/>
                    <a:pt x="531" y="906"/>
                    <a:pt x="521" y="882"/>
                  </a:cubicBezTo>
                  <a:cubicBezTo>
                    <a:pt x="502" y="829"/>
                    <a:pt x="490" y="766"/>
                    <a:pt x="481" y="705"/>
                  </a:cubicBezTo>
                  <a:cubicBezTo>
                    <a:pt x="465" y="579"/>
                    <a:pt x="451" y="453"/>
                    <a:pt x="440" y="321"/>
                  </a:cubicBezTo>
                  <a:lnTo>
                    <a:pt x="440" y="320"/>
                  </a:lnTo>
                  <a:lnTo>
                    <a:pt x="439" y="314"/>
                  </a:lnTo>
                  <a:cubicBezTo>
                    <a:pt x="416" y="245"/>
                    <a:pt x="413" y="173"/>
                    <a:pt x="410" y="94"/>
                  </a:cubicBezTo>
                  <a:lnTo>
                    <a:pt x="410" y="92"/>
                  </a:lnTo>
                  <a:cubicBezTo>
                    <a:pt x="410" y="80"/>
                    <a:pt x="403" y="69"/>
                    <a:pt x="392" y="63"/>
                  </a:cubicBezTo>
                  <a:cubicBezTo>
                    <a:pt x="387" y="61"/>
                    <a:pt x="382" y="59"/>
                    <a:pt x="378" y="59"/>
                  </a:cubicBezTo>
                  <a:cubicBezTo>
                    <a:pt x="365" y="59"/>
                    <a:pt x="354" y="67"/>
                    <a:pt x="349" y="79"/>
                  </a:cubicBezTo>
                  <a:cubicBezTo>
                    <a:pt x="259" y="274"/>
                    <a:pt x="136" y="454"/>
                    <a:pt x="0" y="624"/>
                  </a:cubicBezTo>
                  <a:cubicBezTo>
                    <a:pt x="128" y="504"/>
                    <a:pt x="247" y="370"/>
                    <a:pt x="343" y="220"/>
                  </a:cubicBezTo>
                  <a:lnTo>
                    <a:pt x="343" y="220"/>
                  </a:lnTo>
                  <a:cubicBezTo>
                    <a:pt x="345" y="256"/>
                    <a:pt x="349" y="293"/>
                    <a:pt x="357" y="329"/>
                  </a:cubicBezTo>
                  <a:lnTo>
                    <a:pt x="357" y="329"/>
                  </a:lnTo>
                  <a:cubicBezTo>
                    <a:pt x="363" y="456"/>
                    <a:pt x="363" y="588"/>
                    <a:pt x="379" y="718"/>
                  </a:cubicBezTo>
                  <a:cubicBezTo>
                    <a:pt x="387" y="786"/>
                    <a:pt x="396" y="851"/>
                    <a:pt x="421" y="921"/>
                  </a:cubicBezTo>
                  <a:cubicBezTo>
                    <a:pt x="433" y="953"/>
                    <a:pt x="457" y="1004"/>
                    <a:pt x="512" y="1025"/>
                  </a:cubicBezTo>
                  <a:cubicBezTo>
                    <a:pt x="523" y="1030"/>
                    <a:pt x="534" y="1031"/>
                    <a:pt x="546" y="1031"/>
                  </a:cubicBezTo>
                  <a:cubicBezTo>
                    <a:pt x="569" y="1031"/>
                    <a:pt x="592" y="1024"/>
                    <a:pt x="608" y="1014"/>
                  </a:cubicBezTo>
                  <a:cubicBezTo>
                    <a:pt x="630" y="997"/>
                    <a:pt x="644" y="980"/>
                    <a:pt x="656" y="963"/>
                  </a:cubicBezTo>
                  <a:cubicBezTo>
                    <a:pt x="736" y="834"/>
                    <a:pt x="759" y="708"/>
                    <a:pt x="794" y="579"/>
                  </a:cubicBezTo>
                  <a:cubicBezTo>
                    <a:pt x="809" y="515"/>
                    <a:pt x="822" y="448"/>
                    <a:pt x="834" y="382"/>
                  </a:cubicBezTo>
                  <a:lnTo>
                    <a:pt x="834" y="382"/>
                  </a:lnTo>
                  <a:cubicBezTo>
                    <a:pt x="845" y="399"/>
                    <a:pt x="857" y="415"/>
                    <a:pt x="870" y="431"/>
                  </a:cubicBezTo>
                  <a:cubicBezTo>
                    <a:pt x="922" y="497"/>
                    <a:pt x="983" y="553"/>
                    <a:pt x="1049" y="603"/>
                  </a:cubicBezTo>
                  <a:cubicBezTo>
                    <a:pt x="1114" y="653"/>
                    <a:pt x="1185" y="694"/>
                    <a:pt x="1261" y="728"/>
                  </a:cubicBezTo>
                  <a:cubicBezTo>
                    <a:pt x="1337" y="758"/>
                    <a:pt x="1414" y="787"/>
                    <a:pt x="1506" y="787"/>
                  </a:cubicBezTo>
                  <a:lnTo>
                    <a:pt x="1512" y="787"/>
                  </a:lnTo>
                  <a:cubicBezTo>
                    <a:pt x="1532" y="784"/>
                    <a:pt x="1546" y="768"/>
                    <a:pt x="1544" y="747"/>
                  </a:cubicBezTo>
                  <a:cubicBezTo>
                    <a:pt x="1531" y="599"/>
                    <a:pt x="1470" y="478"/>
                    <a:pt x="1412" y="355"/>
                  </a:cubicBezTo>
                  <a:cubicBezTo>
                    <a:pt x="1350" y="233"/>
                    <a:pt x="1284" y="115"/>
                    <a:pt x="1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8"/>
            <p:cNvSpPr/>
            <p:nvPr/>
          </p:nvSpPr>
          <p:spPr>
            <a:xfrm>
              <a:off x="5669447" y="2757534"/>
              <a:ext cx="44136" cy="22834"/>
            </a:xfrm>
            <a:custGeom>
              <a:rect b="b" l="l" r="r" t="t"/>
              <a:pathLst>
                <a:path extrusionOk="0" h="1268" w="2451">
                  <a:moveTo>
                    <a:pt x="1249" y="0"/>
                  </a:moveTo>
                  <a:cubicBezTo>
                    <a:pt x="1241" y="0"/>
                    <a:pt x="1233" y="2"/>
                    <a:pt x="1226" y="6"/>
                  </a:cubicBezTo>
                  <a:cubicBezTo>
                    <a:pt x="1203" y="18"/>
                    <a:pt x="1197" y="46"/>
                    <a:pt x="1209" y="67"/>
                  </a:cubicBezTo>
                  <a:cubicBezTo>
                    <a:pt x="1305" y="231"/>
                    <a:pt x="1429" y="351"/>
                    <a:pt x="1528" y="494"/>
                  </a:cubicBezTo>
                  <a:cubicBezTo>
                    <a:pt x="1575" y="558"/>
                    <a:pt x="1626" y="643"/>
                    <a:pt x="1620" y="689"/>
                  </a:cubicBezTo>
                  <a:cubicBezTo>
                    <a:pt x="1626" y="709"/>
                    <a:pt x="1560" y="726"/>
                    <a:pt x="1493" y="726"/>
                  </a:cubicBezTo>
                  <a:cubicBezTo>
                    <a:pt x="1479" y="726"/>
                    <a:pt x="1464" y="726"/>
                    <a:pt x="1451" y="724"/>
                  </a:cubicBezTo>
                  <a:cubicBezTo>
                    <a:pt x="1282" y="711"/>
                    <a:pt x="1110" y="678"/>
                    <a:pt x="950" y="628"/>
                  </a:cubicBezTo>
                  <a:cubicBezTo>
                    <a:pt x="791" y="576"/>
                    <a:pt x="636" y="495"/>
                    <a:pt x="537" y="369"/>
                  </a:cubicBezTo>
                  <a:cubicBezTo>
                    <a:pt x="527" y="355"/>
                    <a:pt x="510" y="347"/>
                    <a:pt x="493" y="347"/>
                  </a:cubicBezTo>
                  <a:cubicBezTo>
                    <a:pt x="487" y="347"/>
                    <a:pt x="481" y="348"/>
                    <a:pt x="476" y="350"/>
                  </a:cubicBezTo>
                  <a:cubicBezTo>
                    <a:pt x="448" y="361"/>
                    <a:pt x="432" y="392"/>
                    <a:pt x="444" y="420"/>
                  </a:cubicBezTo>
                  <a:cubicBezTo>
                    <a:pt x="446" y="425"/>
                    <a:pt x="448" y="430"/>
                    <a:pt x="450" y="435"/>
                  </a:cubicBezTo>
                  <a:lnTo>
                    <a:pt x="450" y="435"/>
                  </a:lnTo>
                  <a:lnTo>
                    <a:pt x="449" y="435"/>
                  </a:lnTo>
                  <a:cubicBezTo>
                    <a:pt x="450" y="437"/>
                    <a:pt x="451" y="438"/>
                    <a:pt x="451" y="439"/>
                  </a:cubicBezTo>
                  <a:lnTo>
                    <a:pt x="451" y="439"/>
                  </a:lnTo>
                  <a:cubicBezTo>
                    <a:pt x="558" y="705"/>
                    <a:pt x="739" y="925"/>
                    <a:pt x="777" y="1189"/>
                  </a:cubicBezTo>
                  <a:lnTo>
                    <a:pt x="777" y="1189"/>
                  </a:lnTo>
                  <a:cubicBezTo>
                    <a:pt x="765" y="1192"/>
                    <a:pt x="753" y="1193"/>
                    <a:pt x="741" y="1193"/>
                  </a:cubicBezTo>
                  <a:cubicBezTo>
                    <a:pt x="691" y="1193"/>
                    <a:pt x="634" y="1175"/>
                    <a:pt x="583" y="1154"/>
                  </a:cubicBezTo>
                  <a:cubicBezTo>
                    <a:pt x="507" y="1121"/>
                    <a:pt x="435" y="1079"/>
                    <a:pt x="365" y="1032"/>
                  </a:cubicBezTo>
                  <a:cubicBezTo>
                    <a:pt x="295" y="984"/>
                    <a:pt x="228" y="932"/>
                    <a:pt x="166" y="873"/>
                  </a:cubicBezTo>
                  <a:cubicBezTo>
                    <a:pt x="104" y="815"/>
                    <a:pt x="43" y="753"/>
                    <a:pt x="0" y="678"/>
                  </a:cubicBezTo>
                  <a:lnTo>
                    <a:pt x="0" y="678"/>
                  </a:lnTo>
                  <a:cubicBezTo>
                    <a:pt x="74" y="836"/>
                    <a:pt x="203" y="959"/>
                    <a:pt x="335" y="1070"/>
                  </a:cubicBezTo>
                  <a:cubicBezTo>
                    <a:pt x="402" y="1125"/>
                    <a:pt x="476" y="1176"/>
                    <a:pt x="555" y="1215"/>
                  </a:cubicBezTo>
                  <a:cubicBezTo>
                    <a:pt x="613" y="1239"/>
                    <a:pt x="678" y="1268"/>
                    <a:pt x="750" y="1268"/>
                  </a:cubicBezTo>
                  <a:cubicBezTo>
                    <a:pt x="776" y="1268"/>
                    <a:pt x="804" y="1264"/>
                    <a:pt x="833" y="1254"/>
                  </a:cubicBezTo>
                  <a:cubicBezTo>
                    <a:pt x="846" y="1248"/>
                    <a:pt x="858" y="1236"/>
                    <a:pt x="856" y="1219"/>
                  </a:cubicBezTo>
                  <a:lnTo>
                    <a:pt x="856" y="1215"/>
                  </a:lnTo>
                  <a:cubicBezTo>
                    <a:pt x="851" y="1059"/>
                    <a:pt x="793" y="911"/>
                    <a:pt x="730" y="777"/>
                  </a:cubicBezTo>
                  <a:cubicBezTo>
                    <a:pt x="705" y="723"/>
                    <a:pt x="678" y="671"/>
                    <a:pt x="651" y="619"/>
                  </a:cubicBezTo>
                  <a:lnTo>
                    <a:pt x="651" y="619"/>
                  </a:lnTo>
                  <a:cubicBezTo>
                    <a:pt x="732" y="670"/>
                    <a:pt x="821" y="709"/>
                    <a:pt x="909" y="740"/>
                  </a:cubicBezTo>
                  <a:cubicBezTo>
                    <a:pt x="1081" y="801"/>
                    <a:pt x="1259" y="830"/>
                    <a:pt x="1440" y="841"/>
                  </a:cubicBezTo>
                  <a:cubicBezTo>
                    <a:pt x="1453" y="841"/>
                    <a:pt x="1465" y="842"/>
                    <a:pt x="1478" y="842"/>
                  </a:cubicBezTo>
                  <a:cubicBezTo>
                    <a:pt x="1513" y="842"/>
                    <a:pt x="1549" y="839"/>
                    <a:pt x="1586" y="831"/>
                  </a:cubicBezTo>
                  <a:cubicBezTo>
                    <a:pt x="1633" y="824"/>
                    <a:pt x="1711" y="788"/>
                    <a:pt x="1726" y="708"/>
                  </a:cubicBezTo>
                  <a:cubicBezTo>
                    <a:pt x="1729" y="572"/>
                    <a:pt x="1659" y="508"/>
                    <a:pt x="1611" y="431"/>
                  </a:cubicBezTo>
                  <a:cubicBezTo>
                    <a:pt x="1549" y="343"/>
                    <a:pt x="1477" y="262"/>
                    <a:pt x="1409" y="182"/>
                  </a:cubicBezTo>
                  <a:lnTo>
                    <a:pt x="1409" y="182"/>
                  </a:lnTo>
                  <a:cubicBezTo>
                    <a:pt x="1540" y="245"/>
                    <a:pt x="1677" y="296"/>
                    <a:pt x="1821" y="321"/>
                  </a:cubicBezTo>
                  <a:cubicBezTo>
                    <a:pt x="1883" y="331"/>
                    <a:pt x="1946" y="337"/>
                    <a:pt x="2008" y="337"/>
                  </a:cubicBezTo>
                  <a:cubicBezTo>
                    <a:pt x="2162" y="337"/>
                    <a:pt x="2315" y="305"/>
                    <a:pt x="2451" y="240"/>
                  </a:cubicBezTo>
                  <a:lnTo>
                    <a:pt x="2451" y="240"/>
                  </a:lnTo>
                  <a:cubicBezTo>
                    <a:pt x="2333" y="279"/>
                    <a:pt x="2211" y="300"/>
                    <a:pt x="2090" y="300"/>
                  </a:cubicBezTo>
                  <a:cubicBezTo>
                    <a:pt x="2004" y="300"/>
                    <a:pt x="1918" y="289"/>
                    <a:pt x="1836" y="267"/>
                  </a:cubicBezTo>
                  <a:cubicBezTo>
                    <a:pt x="1633" y="217"/>
                    <a:pt x="1447" y="120"/>
                    <a:pt x="1272" y="7"/>
                  </a:cubicBezTo>
                  <a:cubicBezTo>
                    <a:pt x="1266" y="2"/>
                    <a:pt x="1257" y="0"/>
                    <a:pt x="1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8"/>
            <p:cNvSpPr/>
            <p:nvPr/>
          </p:nvSpPr>
          <p:spPr>
            <a:xfrm>
              <a:off x="5510387" y="2791677"/>
              <a:ext cx="15162" cy="9400"/>
            </a:xfrm>
            <a:custGeom>
              <a:rect b="b" l="l" r="r" t="t"/>
              <a:pathLst>
                <a:path extrusionOk="0" h="522" w="842">
                  <a:moveTo>
                    <a:pt x="485" y="1"/>
                  </a:moveTo>
                  <a:lnTo>
                    <a:pt x="485" y="1"/>
                  </a:lnTo>
                  <a:cubicBezTo>
                    <a:pt x="321" y="93"/>
                    <a:pt x="164" y="196"/>
                    <a:pt x="25" y="328"/>
                  </a:cubicBezTo>
                  <a:lnTo>
                    <a:pt x="19" y="335"/>
                  </a:lnTo>
                  <a:cubicBezTo>
                    <a:pt x="1" y="359"/>
                    <a:pt x="5" y="394"/>
                    <a:pt x="30" y="414"/>
                  </a:cubicBezTo>
                  <a:lnTo>
                    <a:pt x="31" y="415"/>
                  </a:lnTo>
                  <a:cubicBezTo>
                    <a:pt x="129" y="491"/>
                    <a:pt x="247" y="522"/>
                    <a:pt x="362" y="522"/>
                  </a:cubicBezTo>
                  <a:cubicBezTo>
                    <a:pt x="402" y="522"/>
                    <a:pt x="441" y="518"/>
                    <a:pt x="480" y="511"/>
                  </a:cubicBezTo>
                  <a:cubicBezTo>
                    <a:pt x="627" y="482"/>
                    <a:pt x="779" y="403"/>
                    <a:pt x="842" y="266"/>
                  </a:cubicBezTo>
                  <a:lnTo>
                    <a:pt x="842" y="266"/>
                  </a:lnTo>
                  <a:cubicBezTo>
                    <a:pt x="732" y="362"/>
                    <a:pt x="598" y="400"/>
                    <a:pt x="467" y="408"/>
                  </a:cubicBezTo>
                  <a:cubicBezTo>
                    <a:pt x="452" y="409"/>
                    <a:pt x="437" y="410"/>
                    <a:pt x="421" y="410"/>
                  </a:cubicBezTo>
                  <a:cubicBezTo>
                    <a:pt x="329" y="410"/>
                    <a:pt x="236" y="394"/>
                    <a:pt x="158" y="356"/>
                  </a:cubicBezTo>
                  <a:lnTo>
                    <a:pt x="158" y="356"/>
                  </a:lnTo>
                  <a:cubicBezTo>
                    <a:pt x="268" y="242"/>
                    <a:pt x="382" y="128"/>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8"/>
            <p:cNvSpPr/>
            <p:nvPr/>
          </p:nvSpPr>
          <p:spPr>
            <a:xfrm>
              <a:off x="5531942" y="2802427"/>
              <a:ext cx="35655" cy="17683"/>
            </a:xfrm>
            <a:custGeom>
              <a:rect b="b" l="l" r="r" t="t"/>
              <a:pathLst>
                <a:path extrusionOk="0" h="982" w="1980">
                  <a:moveTo>
                    <a:pt x="672" y="1"/>
                  </a:moveTo>
                  <a:cubicBezTo>
                    <a:pt x="478" y="236"/>
                    <a:pt x="183" y="363"/>
                    <a:pt x="11" y="639"/>
                  </a:cubicBezTo>
                  <a:lnTo>
                    <a:pt x="7" y="648"/>
                  </a:lnTo>
                  <a:cubicBezTo>
                    <a:pt x="1" y="668"/>
                    <a:pt x="11" y="689"/>
                    <a:pt x="30" y="695"/>
                  </a:cubicBezTo>
                  <a:cubicBezTo>
                    <a:pt x="92" y="717"/>
                    <a:pt x="156" y="727"/>
                    <a:pt x="219" y="727"/>
                  </a:cubicBezTo>
                  <a:cubicBezTo>
                    <a:pt x="335" y="727"/>
                    <a:pt x="450" y="694"/>
                    <a:pt x="555" y="650"/>
                  </a:cubicBezTo>
                  <a:cubicBezTo>
                    <a:pt x="641" y="611"/>
                    <a:pt x="724" y="561"/>
                    <a:pt x="799" y="500"/>
                  </a:cubicBezTo>
                  <a:lnTo>
                    <a:pt x="799" y="500"/>
                  </a:lnTo>
                  <a:cubicBezTo>
                    <a:pt x="789" y="527"/>
                    <a:pt x="779" y="555"/>
                    <a:pt x="768" y="584"/>
                  </a:cubicBezTo>
                  <a:cubicBezTo>
                    <a:pt x="736" y="688"/>
                    <a:pt x="690" y="801"/>
                    <a:pt x="718" y="935"/>
                  </a:cubicBezTo>
                  <a:lnTo>
                    <a:pt x="718" y="936"/>
                  </a:lnTo>
                  <a:cubicBezTo>
                    <a:pt x="723" y="963"/>
                    <a:pt x="748" y="982"/>
                    <a:pt x="775" y="982"/>
                  </a:cubicBezTo>
                  <a:cubicBezTo>
                    <a:pt x="778" y="982"/>
                    <a:pt x="781" y="981"/>
                    <a:pt x="784" y="981"/>
                  </a:cubicBezTo>
                  <a:cubicBezTo>
                    <a:pt x="975" y="947"/>
                    <a:pt x="1107" y="823"/>
                    <a:pt x="1223" y="702"/>
                  </a:cubicBezTo>
                  <a:cubicBezTo>
                    <a:pt x="1289" y="627"/>
                    <a:pt x="1349" y="547"/>
                    <a:pt x="1400" y="462"/>
                  </a:cubicBezTo>
                  <a:lnTo>
                    <a:pt x="1400" y="462"/>
                  </a:lnTo>
                  <a:cubicBezTo>
                    <a:pt x="1403" y="512"/>
                    <a:pt x="1407" y="562"/>
                    <a:pt x="1413" y="613"/>
                  </a:cubicBezTo>
                  <a:cubicBezTo>
                    <a:pt x="1423" y="674"/>
                    <a:pt x="1433" y="736"/>
                    <a:pt x="1467" y="796"/>
                  </a:cubicBezTo>
                  <a:cubicBezTo>
                    <a:pt x="1488" y="844"/>
                    <a:pt x="1544" y="875"/>
                    <a:pt x="1597" y="875"/>
                  </a:cubicBezTo>
                  <a:cubicBezTo>
                    <a:pt x="1620" y="875"/>
                    <a:pt x="1643" y="869"/>
                    <a:pt x="1662" y="857"/>
                  </a:cubicBezTo>
                  <a:cubicBezTo>
                    <a:pt x="1782" y="783"/>
                    <a:pt x="1828" y="667"/>
                    <a:pt x="1878" y="560"/>
                  </a:cubicBezTo>
                  <a:cubicBezTo>
                    <a:pt x="1924" y="450"/>
                    <a:pt x="1965" y="337"/>
                    <a:pt x="1980" y="220"/>
                  </a:cubicBezTo>
                  <a:lnTo>
                    <a:pt x="1980" y="220"/>
                  </a:lnTo>
                  <a:cubicBezTo>
                    <a:pt x="1951" y="334"/>
                    <a:pt x="1900" y="442"/>
                    <a:pt x="1847" y="544"/>
                  </a:cubicBezTo>
                  <a:cubicBezTo>
                    <a:pt x="1793" y="643"/>
                    <a:pt x="1724" y="752"/>
                    <a:pt x="1635" y="799"/>
                  </a:cubicBezTo>
                  <a:cubicBezTo>
                    <a:pt x="1624" y="804"/>
                    <a:pt x="1613" y="806"/>
                    <a:pt x="1602" y="806"/>
                  </a:cubicBezTo>
                  <a:cubicBezTo>
                    <a:pt x="1573" y="806"/>
                    <a:pt x="1546" y="788"/>
                    <a:pt x="1531" y="759"/>
                  </a:cubicBezTo>
                  <a:cubicBezTo>
                    <a:pt x="1509" y="717"/>
                    <a:pt x="1501" y="658"/>
                    <a:pt x="1496" y="602"/>
                  </a:cubicBezTo>
                  <a:cubicBezTo>
                    <a:pt x="1486" y="487"/>
                    <a:pt x="1493" y="373"/>
                    <a:pt x="1497" y="253"/>
                  </a:cubicBezTo>
                  <a:cubicBezTo>
                    <a:pt x="1499" y="233"/>
                    <a:pt x="1487" y="212"/>
                    <a:pt x="1467" y="205"/>
                  </a:cubicBezTo>
                  <a:cubicBezTo>
                    <a:pt x="1460" y="203"/>
                    <a:pt x="1454" y="201"/>
                    <a:pt x="1447" y="201"/>
                  </a:cubicBezTo>
                  <a:cubicBezTo>
                    <a:pt x="1427" y="201"/>
                    <a:pt x="1409" y="213"/>
                    <a:pt x="1402" y="233"/>
                  </a:cubicBezTo>
                  <a:lnTo>
                    <a:pt x="1399" y="236"/>
                  </a:lnTo>
                  <a:cubicBezTo>
                    <a:pt x="1341" y="378"/>
                    <a:pt x="1250" y="512"/>
                    <a:pt x="1142" y="626"/>
                  </a:cubicBezTo>
                  <a:cubicBezTo>
                    <a:pt x="1052" y="721"/>
                    <a:pt x="944" y="810"/>
                    <a:pt x="830" y="847"/>
                  </a:cubicBezTo>
                  <a:lnTo>
                    <a:pt x="830" y="847"/>
                  </a:lnTo>
                  <a:cubicBezTo>
                    <a:pt x="832" y="776"/>
                    <a:pt x="854" y="696"/>
                    <a:pt x="879" y="620"/>
                  </a:cubicBezTo>
                  <a:cubicBezTo>
                    <a:pt x="913" y="518"/>
                    <a:pt x="958" y="415"/>
                    <a:pt x="978" y="297"/>
                  </a:cubicBezTo>
                  <a:cubicBezTo>
                    <a:pt x="980" y="275"/>
                    <a:pt x="972" y="253"/>
                    <a:pt x="953" y="241"/>
                  </a:cubicBezTo>
                  <a:cubicBezTo>
                    <a:pt x="944" y="236"/>
                    <a:pt x="934" y="233"/>
                    <a:pt x="924" y="233"/>
                  </a:cubicBezTo>
                  <a:cubicBezTo>
                    <a:pt x="906" y="233"/>
                    <a:pt x="888" y="242"/>
                    <a:pt x="877" y="258"/>
                  </a:cubicBezTo>
                  <a:cubicBezTo>
                    <a:pt x="792" y="385"/>
                    <a:pt x="659" y="489"/>
                    <a:pt x="514" y="556"/>
                  </a:cubicBezTo>
                  <a:cubicBezTo>
                    <a:pt x="412" y="605"/>
                    <a:pt x="298" y="640"/>
                    <a:pt x="188" y="640"/>
                  </a:cubicBezTo>
                  <a:cubicBezTo>
                    <a:pt x="159" y="640"/>
                    <a:pt x="130" y="638"/>
                    <a:pt x="102" y="632"/>
                  </a:cubicBezTo>
                  <a:lnTo>
                    <a:pt x="102" y="632"/>
                  </a:lnTo>
                  <a:cubicBezTo>
                    <a:pt x="250" y="400"/>
                    <a:pt x="513" y="243"/>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8"/>
            <p:cNvSpPr/>
            <p:nvPr/>
          </p:nvSpPr>
          <p:spPr>
            <a:xfrm>
              <a:off x="5592177" y="2794324"/>
              <a:ext cx="12551" cy="15504"/>
            </a:xfrm>
            <a:custGeom>
              <a:rect b="b" l="l" r="r" t="t"/>
              <a:pathLst>
                <a:path extrusionOk="0" h="861" w="697">
                  <a:moveTo>
                    <a:pt x="697" y="1"/>
                  </a:moveTo>
                  <a:lnTo>
                    <a:pt x="697" y="1"/>
                  </a:lnTo>
                  <a:cubicBezTo>
                    <a:pt x="638" y="145"/>
                    <a:pt x="551" y="274"/>
                    <a:pt x="468" y="403"/>
                  </a:cubicBezTo>
                  <a:cubicBezTo>
                    <a:pt x="381" y="524"/>
                    <a:pt x="290" y="662"/>
                    <a:pt x="183" y="729"/>
                  </a:cubicBezTo>
                  <a:cubicBezTo>
                    <a:pt x="167" y="740"/>
                    <a:pt x="152" y="742"/>
                    <a:pt x="143" y="742"/>
                  </a:cubicBezTo>
                  <a:cubicBezTo>
                    <a:pt x="140" y="742"/>
                    <a:pt x="138" y="741"/>
                    <a:pt x="137" y="741"/>
                  </a:cubicBezTo>
                  <a:cubicBezTo>
                    <a:pt x="136" y="741"/>
                    <a:pt x="136" y="741"/>
                    <a:pt x="136" y="742"/>
                  </a:cubicBezTo>
                  <a:cubicBezTo>
                    <a:pt x="129" y="736"/>
                    <a:pt x="125" y="734"/>
                    <a:pt x="124" y="734"/>
                  </a:cubicBezTo>
                  <a:lnTo>
                    <a:pt x="124" y="734"/>
                  </a:lnTo>
                  <a:cubicBezTo>
                    <a:pt x="124" y="733"/>
                    <a:pt x="124" y="732"/>
                    <a:pt x="123" y="730"/>
                  </a:cubicBezTo>
                  <a:cubicBezTo>
                    <a:pt x="120" y="719"/>
                    <a:pt x="120" y="703"/>
                    <a:pt x="118" y="686"/>
                  </a:cubicBezTo>
                  <a:cubicBezTo>
                    <a:pt x="115" y="615"/>
                    <a:pt x="129" y="540"/>
                    <a:pt x="137" y="464"/>
                  </a:cubicBezTo>
                  <a:cubicBezTo>
                    <a:pt x="158" y="312"/>
                    <a:pt x="189" y="159"/>
                    <a:pt x="206" y="2"/>
                  </a:cubicBezTo>
                  <a:lnTo>
                    <a:pt x="206" y="2"/>
                  </a:lnTo>
                  <a:cubicBezTo>
                    <a:pt x="141" y="146"/>
                    <a:pt x="88" y="293"/>
                    <a:pt x="44" y="446"/>
                  </a:cubicBezTo>
                  <a:cubicBezTo>
                    <a:pt x="21" y="522"/>
                    <a:pt x="7" y="600"/>
                    <a:pt x="2" y="686"/>
                  </a:cubicBezTo>
                  <a:cubicBezTo>
                    <a:pt x="0" y="708"/>
                    <a:pt x="2" y="731"/>
                    <a:pt x="7" y="759"/>
                  </a:cubicBezTo>
                  <a:cubicBezTo>
                    <a:pt x="12" y="772"/>
                    <a:pt x="16" y="789"/>
                    <a:pt x="31" y="808"/>
                  </a:cubicBezTo>
                  <a:cubicBezTo>
                    <a:pt x="54" y="830"/>
                    <a:pt x="47" y="823"/>
                    <a:pt x="62" y="836"/>
                  </a:cubicBezTo>
                  <a:cubicBezTo>
                    <a:pt x="91" y="854"/>
                    <a:pt x="120" y="860"/>
                    <a:pt x="146" y="860"/>
                  </a:cubicBezTo>
                  <a:cubicBezTo>
                    <a:pt x="182" y="860"/>
                    <a:pt x="214" y="848"/>
                    <a:pt x="238" y="835"/>
                  </a:cubicBezTo>
                  <a:cubicBezTo>
                    <a:pt x="395" y="730"/>
                    <a:pt x="470" y="590"/>
                    <a:pt x="546" y="450"/>
                  </a:cubicBezTo>
                  <a:cubicBezTo>
                    <a:pt x="615" y="308"/>
                    <a:pt x="685" y="160"/>
                    <a:pt x="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8"/>
            <p:cNvSpPr/>
            <p:nvPr/>
          </p:nvSpPr>
          <p:spPr>
            <a:xfrm>
              <a:off x="5617315" y="2805704"/>
              <a:ext cx="35007" cy="20583"/>
            </a:xfrm>
            <a:custGeom>
              <a:rect b="b" l="l" r="r" t="t"/>
              <a:pathLst>
                <a:path extrusionOk="0" h="1143" w="1944">
                  <a:moveTo>
                    <a:pt x="1656" y="1"/>
                  </a:moveTo>
                  <a:cubicBezTo>
                    <a:pt x="1709" y="275"/>
                    <a:pt x="1847" y="534"/>
                    <a:pt x="1869" y="802"/>
                  </a:cubicBezTo>
                  <a:lnTo>
                    <a:pt x="1869" y="802"/>
                  </a:lnTo>
                  <a:cubicBezTo>
                    <a:pt x="1745" y="785"/>
                    <a:pt x="1623" y="721"/>
                    <a:pt x="1523" y="642"/>
                  </a:cubicBezTo>
                  <a:cubicBezTo>
                    <a:pt x="1414" y="554"/>
                    <a:pt x="1316" y="439"/>
                    <a:pt x="1289" y="312"/>
                  </a:cubicBezTo>
                  <a:cubicBezTo>
                    <a:pt x="1285" y="287"/>
                    <a:pt x="1263" y="270"/>
                    <a:pt x="1239" y="270"/>
                  </a:cubicBezTo>
                  <a:cubicBezTo>
                    <a:pt x="1209" y="270"/>
                    <a:pt x="1184" y="293"/>
                    <a:pt x="1184" y="322"/>
                  </a:cubicBezTo>
                  <a:cubicBezTo>
                    <a:pt x="1182" y="535"/>
                    <a:pt x="1152" y="751"/>
                    <a:pt x="1085" y="949"/>
                  </a:cubicBezTo>
                  <a:lnTo>
                    <a:pt x="1085" y="949"/>
                  </a:lnTo>
                  <a:cubicBezTo>
                    <a:pt x="1071" y="926"/>
                    <a:pt x="1059" y="903"/>
                    <a:pt x="1047" y="879"/>
                  </a:cubicBezTo>
                  <a:cubicBezTo>
                    <a:pt x="1019" y="822"/>
                    <a:pt x="996" y="764"/>
                    <a:pt x="973" y="702"/>
                  </a:cubicBezTo>
                  <a:cubicBezTo>
                    <a:pt x="931" y="582"/>
                    <a:pt x="895" y="453"/>
                    <a:pt x="885" y="332"/>
                  </a:cubicBezTo>
                  <a:lnTo>
                    <a:pt x="885" y="330"/>
                  </a:lnTo>
                  <a:cubicBezTo>
                    <a:pt x="884" y="309"/>
                    <a:pt x="871" y="291"/>
                    <a:pt x="850" y="284"/>
                  </a:cubicBezTo>
                  <a:cubicBezTo>
                    <a:pt x="843" y="281"/>
                    <a:pt x="836" y="280"/>
                    <a:pt x="830" y="280"/>
                  </a:cubicBezTo>
                  <a:cubicBezTo>
                    <a:pt x="808" y="280"/>
                    <a:pt x="788" y="293"/>
                    <a:pt x="780" y="315"/>
                  </a:cubicBezTo>
                  <a:cubicBezTo>
                    <a:pt x="711" y="497"/>
                    <a:pt x="623" y="676"/>
                    <a:pt x="510" y="829"/>
                  </a:cubicBezTo>
                  <a:cubicBezTo>
                    <a:pt x="451" y="905"/>
                    <a:pt x="386" y="975"/>
                    <a:pt x="305" y="1021"/>
                  </a:cubicBezTo>
                  <a:cubicBezTo>
                    <a:pt x="249" y="1054"/>
                    <a:pt x="187" y="1071"/>
                    <a:pt x="124" y="1071"/>
                  </a:cubicBezTo>
                  <a:cubicBezTo>
                    <a:pt x="106" y="1071"/>
                    <a:pt x="88" y="1070"/>
                    <a:pt x="71" y="1067"/>
                  </a:cubicBezTo>
                  <a:lnTo>
                    <a:pt x="71" y="1067"/>
                  </a:lnTo>
                  <a:cubicBezTo>
                    <a:pt x="85" y="949"/>
                    <a:pt x="140" y="835"/>
                    <a:pt x="195" y="722"/>
                  </a:cubicBezTo>
                  <a:cubicBezTo>
                    <a:pt x="255" y="599"/>
                    <a:pt x="312" y="462"/>
                    <a:pt x="298" y="325"/>
                  </a:cubicBezTo>
                  <a:lnTo>
                    <a:pt x="298" y="325"/>
                  </a:lnTo>
                  <a:cubicBezTo>
                    <a:pt x="295" y="465"/>
                    <a:pt x="231" y="587"/>
                    <a:pt x="160" y="702"/>
                  </a:cubicBezTo>
                  <a:cubicBezTo>
                    <a:pt x="94" y="820"/>
                    <a:pt x="14" y="941"/>
                    <a:pt x="0" y="1091"/>
                  </a:cubicBezTo>
                  <a:cubicBezTo>
                    <a:pt x="0" y="1106"/>
                    <a:pt x="9" y="1121"/>
                    <a:pt x="24" y="1126"/>
                  </a:cubicBezTo>
                  <a:lnTo>
                    <a:pt x="25" y="1126"/>
                  </a:lnTo>
                  <a:cubicBezTo>
                    <a:pt x="62" y="1137"/>
                    <a:pt x="101" y="1143"/>
                    <a:pt x="140" y="1143"/>
                  </a:cubicBezTo>
                  <a:cubicBezTo>
                    <a:pt x="210" y="1143"/>
                    <a:pt x="281" y="1125"/>
                    <a:pt x="342" y="1092"/>
                  </a:cubicBezTo>
                  <a:cubicBezTo>
                    <a:pt x="438" y="1042"/>
                    <a:pt x="517" y="968"/>
                    <a:pt x="582" y="889"/>
                  </a:cubicBezTo>
                  <a:cubicBezTo>
                    <a:pt x="674" y="779"/>
                    <a:pt x="744" y="656"/>
                    <a:pt x="804" y="529"/>
                  </a:cubicBezTo>
                  <a:lnTo>
                    <a:pt x="804" y="529"/>
                  </a:lnTo>
                  <a:cubicBezTo>
                    <a:pt x="820" y="601"/>
                    <a:pt x="842" y="670"/>
                    <a:pt x="865" y="740"/>
                  </a:cubicBezTo>
                  <a:cubicBezTo>
                    <a:pt x="886" y="805"/>
                    <a:pt x="912" y="867"/>
                    <a:pt x="941" y="931"/>
                  </a:cubicBezTo>
                  <a:cubicBezTo>
                    <a:pt x="970" y="994"/>
                    <a:pt x="1002" y="1057"/>
                    <a:pt x="1061" y="1115"/>
                  </a:cubicBezTo>
                  <a:cubicBezTo>
                    <a:pt x="1066" y="1118"/>
                    <a:pt x="1073" y="1125"/>
                    <a:pt x="1081" y="1127"/>
                  </a:cubicBezTo>
                  <a:cubicBezTo>
                    <a:pt x="1088" y="1130"/>
                    <a:pt x="1095" y="1131"/>
                    <a:pt x="1102" y="1131"/>
                  </a:cubicBezTo>
                  <a:cubicBezTo>
                    <a:pt x="1124" y="1131"/>
                    <a:pt x="1146" y="1117"/>
                    <a:pt x="1155" y="1093"/>
                  </a:cubicBezTo>
                  <a:cubicBezTo>
                    <a:pt x="1227" y="913"/>
                    <a:pt x="1265" y="726"/>
                    <a:pt x="1280" y="537"/>
                  </a:cubicBezTo>
                  <a:lnTo>
                    <a:pt x="1280" y="537"/>
                  </a:lnTo>
                  <a:cubicBezTo>
                    <a:pt x="1333" y="607"/>
                    <a:pt x="1399" y="666"/>
                    <a:pt x="1468" y="715"/>
                  </a:cubicBezTo>
                  <a:cubicBezTo>
                    <a:pt x="1596" y="805"/>
                    <a:pt x="1742" y="872"/>
                    <a:pt x="1907" y="875"/>
                  </a:cubicBezTo>
                  <a:lnTo>
                    <a:pt x="1910" y="875"/>
                  </a:lnTo>
                  <a:cubicBezTo>
                    <a:pt x="1929" y="872"/>
                    <a:pt x="1943" y="857"/>
                    <a:pt x="1942" y="837"/>
                  </a:cubicBezTo>
                  <a:cubicBezTo>
                    <a:pt x="1930" y="683"/>
                    <a:pt x="1873" y="544"/>
                    <a:pt x="1818" y="409"/>
                  </a:cubicBezTo>
                  <a:cubicBezTo>
                    <a:pt x="1761" y="273"/>
                    <a:pt x="1700" y="141"/>
                    <a:pt x="1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8"/>
            <p:cNvSpPr/>
            <p:nvPr/>
          </p:nvSpPr>
          <p:spPr>
            <a:xfrm>
              <a:off x="5663595" y="2802013"/>
              <a:ext cx="16441" cy="16009"/>
            </a:xfrm>
            <a:custGeom>
              <a:rect b="b" l="l" r="r" t="t"/>
              <a:pathLst>
                <a:path extrusionOk="0" h="889" w="913">
                  <a:moveTo>
                    <a:pt x="722" y="0"/>
                  </a:moveTo>
                  <a:lnTo>
                    <a:pt x="722" y="0"/>
                  </a:lnTo>
                  <a:cubicBezTo>
                    <a:pt x="734" y="142"/>
                    <a:pt x="754" y="281"/>
                    <a:pt x="769" y="419"/>
                  </a:cubicBezTo>
                  <a:cubicBezTo>
                    <a:pt x="779" y="534"/>
                    <a:pt x="791" y="652"/>
                    <a:pt x="785" y="762"/>
                  </a:cubicBezTo>
                  <a:lnTo>
                    <a:pt x="785" y="762"/>
                  </a:lnTo>
                  <a:cubicBezTo>
                    <a:pt x="642" y="739"/>
                    <a:pt x="504" y="678"/>
                    <a:pt x="380" y="590"/>
                  </a:cubicBezTo>
                  <a:cubicBezTo>
                    <a:pt x="238" y="496"/>
                    <a:pt x="117" y="367"/>
                    <a:pt x="0" y="229"/>
                  </a:cubicBezTo>
                  <a:lnTo>
                    <a:pt x="0" y="229"/>
                  </a:lnTo>
                  <a:cubicBezTo>
                    <a:pt x="70" y="398"/>
                    <a:pt x="179" y="548"/>
                    <a:pt x="319" y="672"/>
                  </a:cubicBezTo>
                  <a:cubicBezTo>
                    <a:pt x="459" y="792"/>
                    <a:pt x="643" y="880"/>
                    <a:pt x="836" y="888"/>
                  </a:cubicBezTo>
                  <a:lnTo>
                    <a:pt x="838" y="888"/>
                  </a:lnTo>
                  <a:cubicBezTo>
                    <a:pt x="839" y="888"/>
                    <a:pt x="839" y="888"/>
                    <a:pt x="840" y="888"/>
                  </a:cubicBezTo>
                  <a:cubicBezTo>
                    <a:pt x="868" y="888"/>
                    <a:pt x="894" y="865"/>
                    <a:pt x="896" y="837"/>
                  </a:cubicBezTo>
                  <a:cubicBezTo>
                    <a:pt x="913" y="683"/>
                    <a:pt x="886" y="541"/>
                    <a:pt x="853" y="403"/>
                  </a:cubicBezTo>
                  <a:cubicBezTo>
                    <a:pt x="820" y="267"/>
                    <a:pt x="777" y="132"/>
                    <a:pt x="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8"/>
            <p:cNvSpPr/>
            <p:nvPr/>
          </p:nvSpPr>
          <p:spPr>
            <a:xfrm>
              <a:off x="5688301" y="2789624"/>
              <a:ext cx="10859" cy="9814"/>
            </a:xfrm>
            <a:custGeom>
              <a:rect b="b" l="l" r="r" t="t"/>
              <a:pathLst>
                <a:path extrusionOk="0" h="545" w="603">
                  <a:moveTo>
                    <a:pt x="482" y="415"/>
                  </a:moveTo>
                  <a:lnTo>
                    <a:pt x="482" y="415"/>
                  </a:lnTo>
                  <a:cubicBezTo>
                    <a:pt x="482" y="415"/>
                    <a:pt x="482" y="415"/>
                    <a:pt x="482" y="415"/>
                  </a:cubicBezTo>
                  <a:cubicBezTo>
                    <a:pt x="482" y="415"/>
                    <a:pt x="482" y="415"/>
                    <a:pt x="482" y="415"/>
                  </a:cubicBezTo>
                  <a:lnTo>
                    <a:pt x="482" y="415"/>
                  </a:lnTo>
                  <a:cubicBezTo>
                    <a:pt x="482" y="415"/>
                    <a:pt x="482" y="415"/>
                    <a:pt x="482" y="415"/>
                  </a:cubicBezTo>
                  <a:close/>
                  <a:moveTo>
                    <a:pt x="284" y="0"/>
                  </a:moveTo>
                  <a:lnTo>
                    <a:pt x="284" y="0"/>
                  </a:lnTo>
                  <a:cubicBezTo>
                    <a:pt x="305" y="98"/>
                    <a:pt x="363" y="180"/>
                    <a:pt x="410" y="261"/>
                  </a:cubicBezTo>
                  <a:cubicBezTo>
                    <a:pt x="431" y="302"/>
                    <a:pt x="459" y="339"/>
                    <a:pt x="472" y="376"/>
                  </a:cubicBezTo>
                  <a:cubicBezTo>
                    <a:pt x="479" y="393"/>
                    <a:pt x="483" y="409"/>
                    <a:pt x="482" y="414"/>
                  </a:cubicBezTo>
                  <a:lnTo>
                    <a:pt x="482" y="414"/>
                  </a:lnTo>
                  <a:cubicBezTo>
                    <a:pt x="482" y="414"/>
                    <a:pt x="482" y="414"/>
                    <a:pt x="482" y="414"/>
                  </a:cubicBezTo>
                  <a:lnTo>
                    <a:pt x="482" y="414"/>
                  </a:lnTo>
                  <a:cubicBezTo>
                    <a:pt x="481" y="414"/>
                    <a:pt x="480" y="415"/>
                    <a:pt x="476" y="417"/>
                  </a:cubicBezTo>
                  <a:cubicBezTo>
                    <a:pt x="463" y="423"/>
                    <a:pt x="447" y="426"/>
                    <a:pt x="430" y="426"/>
                  </a:cubicBezTo>
                  <a:cubicBezTo>
                    <a:pt x="378" y="426"/>
                    <a:pt x="311" y="404"/>
                    <a:pt x="250" y="380"/>
                  </a:cubicBezTo>
                  <a:cubicBezTo>
                    <a:pt x="166" y="345"/>
                    <a:pt x="84" y="303"/>
                    <a:pt x="1" y="251"/>
                  </a:cubicBezTo>
                  <a:lnTo>
                    <a:pt x="1" y="251"/>
                  </a:lnTo>
                  <a:cubicBezTo>
                    <a:pt x="49" y="338"/>
                    <a:pt x="124" y="407"/>
                    <a:pt x="207" y="464"/>
                  </a:cubicBezTo>
                  <a:cubicBezTo>
                    <a:pt x="269" y="502"/>
                    <a:pt x="343" y="544"/>
                    <a:pt x="432" y="544"/>
                  </a:cubicBezTo>
                  <a:cubicBezTo>
                    <a:pt x="461" y="544"/>
                    <a:pt x="491" y="540"/>
                    <a:pt x="523" y="529"/>
                  </a:cubicBezTo>
                  <a:cubicBezTo>
                    <a:pt x="557" y="519"/>
                    <a:pt x="603" y="471"/>
                    <a:pt x="600" y="424"/>
                  </a:cubicBezTo>
                  <a:cubicBezTo>
                    <a:pt x="603" y="380"/>
                    <a:pt x="587" y="353"/>
                    <a:pt x="576" y="327"/>
                  </a:cubicBezTo>
                  <a:cubicBezTo>
                    <a:pt x="548" y="280"/>
                    <a:pt x="518" y="240"/>
                    <a:pt x="483" y="205"/>
                  </a:cubicBezTo>
                  <a:cubicBezTo>
                    <a:pt x="419" y="132"/>
                    <a:pt x="348" y="73"/>
                    <a:pt x="2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8"/>
            <p:cNvSpPr/>
            <p:nvPr/>
          </p:nvSpPr>
          <p:spPr>
            <a:xfrm>
              <a:off x="5657958" y="2664183"/>
              <a:ext cx="14280" cy="7869"/>
            </a:xfrm>
            <a:custGeom>
              <a:rect b="b" l="l" r="r" t="t"/>
              <a:pathLst>
                <a:path extrusionOk="0" h="437" w="793">
                  <a:moveTo>
                    <a:pt x="167" y="1"/>
                  </a:moveTo>
                  <a:lnTo>
                    <a:pt x="167" y="1"/>
                  </a:lnTo>
                  <a:cubicBezTo>
                    <a:pt x="235" y="88"/>
                    <a:pt x="320" y="162"/>
                    <a:pt x="414" y="225"/>
                  </a:cubicBezTo>
                  <a:cubicBezTo>
                    <a:pt x="460" y="259"/>
                    <a:pt x="511" y="289"/>
                    <a:pt x="563" y="315"/>
                  </a:cubicBezTo>
                  <a:lnTo>
                    <a:pt x="563" y="315"/>
                  </a:lnTo>
                  <a:cubicBezTo>
                    <a:pt x="497" y="324"/>
                    <a:pt x="430" y="332"/>
                    <a:pt x="364" y="337"/>
                  </a:cubicBezTo>
                  <a:cubicBezTo>
                    <a:pt x="315" y="341"/>
                    <a:pt x="267" y="343"/>
                    <a:pt x="217" y="343"/>
                  </a:cubicBezTo>
                  <a:cubicBezTo>
                    <a:pt x="146" y="343"/>
                    <a:pt x="73" y="338"/>
                    <a:pt x="0" y="322"/>
                  </a:cubicBezTo>
                  <a:lnTo>
                    <a:pt x="0" y="322"/>
                  </a:lnTo>
                  <a:cubicBezTo>
                    <a:pt x="104" y="399"/>
                    <a:pt x="237" y="422"/>
                    <a:pt x="364" y="434"/>
                  </a:cubicBezTo>
                  <a:cubicBezTo>
                    <a:pt x="390" y="436"/>
                    <a:pt x="417" y="436"/>
                    <a:pt x="444" y="436"/>
                  </a:cubicBezTo>
                  <a:cubicBezTo>
                    <a:pt x="545" y="436"/>
                    <a:pt x="646" y="425"/>
                    <a:pt x="746" y="404"/>
                  </a:cubicBezTo>
                  <a:cubicBezTo>
                    <a:pt x="771" y="398"/>
                    <a:pt x="792" y="374"/>
                    <a:pt x="792" y="345"/>
                  </a:cubicBezTo>
                  <a:lnTo>
                    <a:pt x="792" y="322"/>
                  </a:lnTo>
                  <a:lnTo>
                    <a:pt x="792" y="319"/>
                  </a:lnTo>
                  <a:cubicBezTo>
                    <a:pt x="792" y="296"/>
                    <a:pt x="776" y="273"/>
                    <a:pt x="751" y="266"/>
                  </a:cubicBezTo>
                  <a:cubicBezTo>
                    <a:pt x="650" y="235"/>
                    <a:pt x="554" y="193"/>
                    <a:pt x="456" y="150"/>
                  </a:cubicBezTo>
                  <a:cubicBezTo>
                    <a:pt x="360" y="103"/>
                    <a:pt x="267" y="53"/>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8"/>
            <p:cNvSpPr/>
            <p:nvPr/>
          </p:nvSpPr>
          <p:spPr>
            <a:xfrm>
              <a:off x="5525459" y="2735817"/>
              <a:ext cx="18188" cy="11129"/>
            </a:xfrm>
            <a:custGeom>
              <a:rect b="b" l="l" r="r" t="t"/>
              <a:pathLst>
                <a:path extrusionOk="0" h="618" w="1010">
                  <a:moveTo>
                    <a:pt x="633" y="0"/>
                  </a:moveTo>
                  <a:cubicBezTo>
                    <a:pt x="541" y="82"/>
                    <a:pt x="437" y="140"/>
                    <a:pt x="332" y="198"/>
                  </a:cubicBezTo>
                  <a:cubicBezTo>
                    <a:pt x="225" y="256"/>
                    <a:pt x="114" y="320"/>
                    <a:pt x="23" y="417"/>
                  </a:cubicBezTo>
                  <a:lnTo>
                    <a:pt x="18" y="424"/>
                  </a:lnTo>
                  <a:cubicBezTo>
                    <a:pt x="0" y="451"/>
                    <a:pt x="6" y="487"/>
                    <a:pt x="33" y="505"/>
                  </a:cubicBezTo>
                  <a:lnTo>
                    <a:pt x="34" y="506"/>
                  </a:lnTo>
                  <a:cubicBezTo>
                    <a:pt x="145" y="583"/>
                    <a:pt x="276" y="617"/>
                    <a:pt x="405" y="617"/>
                  </a:cubicBezTo>
                  <a:cubicBezTo>
                    <a:pt x="465" y="617"/>
                    <a:pt x="525" y="610"/>
                    <a:pt x="583" y="596"/>
                  </a:cubicBezTo>
                  <a:cubicBezTo>
                    <a:pt x="763" y="550"/>
                    <a:pt x="932" y="438"/>
                    <a:pt x="1009" y="275"/>
                  </a:cubicBezTo>
                  <a:lnTo>
                    <a:pt x="1009" y="275"/>
                  </a:lnTo>
                  <a:cubicBezTo>
                    <a:pt x="884" y="401"/>
                    <a:pt x="727" y="474"/>
                    <a:pt x="563" y="494"/>
                  </a:cubicBezTo>
                  <a:cubicBezTo>
                    <a:pt x="525" y="499"/>
                    <a:pt x="487" y="502"/>
                    <a:pt x="449" y="502"/>
                  </a:cubicBezTo>
                  <a:cubicBezTo>
                    <a:pt x="349" y="502"/>
                    <a:pt x="250" y="484"/>
                    <a:pt x="162" y="444"/>
                  </a:cubicBezTo>
                  <a:lnTo>
                    <a:pt x="162" y="444"/>
                  </a:lnTo>
                  <a:cubicBezTo>
                    <a:pt x="227" y="382"/>
                    <a:pt x="302" y="328"/>
                    <a:pt x="377" y="269"/>
                  </a:cubicBezTo>
                  <a:cubicBezTo>
                    <a:pt x="475" y="195"/>
                    <a:pt x="571" y="106"/>
                    <a:pt x="6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8"/>
            <p:cNvSpPr/>
            <p:nvPr/>
          </p:nvSpPr>
          <p:spPr>
            <a:xfrm>
              <a:off x="5798399" y="2440386"/>
              <a:ext cx="297502" cy="387017"/>
            </a:xfrm>
            <a:custGeom>
              <a:rect b="b" l="l" r="r" t="t"/>
              <a:pathLst>
                <a:path extrusionOk="0" h="21492" w="16521">
                  <a:moveTo>
                    <a:pt x="7789" y="1"/>
                  </a:moveTo>
                  <a:cubicBezTo>
                    <a:pt x="7749" y="1"/>
                    <a:pt x="7706" y="13"/>
                    <a:pt x="7660" y="41"/>
                  </a:cubicBezTo>
                  <a:cubicBezTo>
                    <a:pt x="7481" y="148"/>
                    <a:pt x="7529" y="380"/>
                    <a:pt x="7545" y="593"/>
                  </a:cubicBezTo>
                  <a:cubicBezTo>
                    <a:pt x="7609" y="1073"/>
                    <a:pt x="7708" y="1536"/>
                    <a:pt x="7806" y="2018"/>
                  </a:cubicBezTo>
                  <a:cubicBezTo>
                    <a:pt x="7854" y="2214"/>
                    <a:pt x="7887" y="2428"/>
                    <a:pt x="7935" y="2623"/>
                  </a:cubicBezTo>
                  <a:cubicBezTo>
                    <a:pt x="7448" y="2588"/>
                    <a:pt x="7139" y="1893"/>
                    <a:pt x="6765" y="1697"/>
                  </a:cubicBezTo>
                  <a:lnTo>
                    <a:pt x="6765" y="1697"/>
                  </a:lnTo>
                  <a:cubicBezTo>
                    <a:pt x="6635" y="2214"/>
                    <a:pt x="7073" y="2623"/>
                    <a:pt x="7301" y="3014"/>
                  </a:cubicBezTo>
                  <a:cubicBezTo>
                    <a:pt x="7284" y="3015"/>
                    <a:pt x="7266" y="3016"/>
                    <a:pt x="7249" y="3016"/>
                  </a:cubicBezTo>
                  <a:cubicBezTo>
                    <a:pt x="6936" y="3016"/>
                    <a:pt x="6573" y="2864"/>
                    <a:pt x="6312" y="2729"/>
                  </a:cubicBezTo>
                  <a:lnTo>
                    <a:pt x="6312" y="2729"/>
                  </a:lnTo>
                  <a:cubicBezTo>
                    <a:pt x="6247" y="3138"/>
                    <a:pt x="6815" y="3477"/>
                    <a:pt x="7059" y="3654"/>
                  </a:cubicBezTo>
                  <a:cubicBezTo>
                    <a:pt x="6782" y="3816"/>
                    <a:pt x="6490" y="3887"/>
                    <a:pt x="6198" y="3993"/>
                  </a:cubicBezTo>
                  <a:cubicBezTo>
                    <a:pt x="6333" y="4185"/>
                    <a:pt x="6620" y="4237"/>
                    <a:pt x="6920" y="4237"/>
                  </a:cubicBezTo>
                  <a:cubicBezTo>
                    <a:pt x="6937" y="4237"/>
                    <a:pt x="6954" y="4236"/>
                    <a:pt x="6972" y="4236"/>
                  </a:cubicBezTo>
                  <a:lnTo>
                    <a:pt x="6972" y="4236"/>
                  </a:lnTo>
                  <a:cubicBezTo>
                    <a:pt x="6861" y="5245"/>
                    <a:pt x="5503" y="5707"/>
                    <a:pt x="4738" y="5740"/>
                  </a:cubicBezTo>
                  <a:cubicBezTo>
                    <a:pt x="4685" y="6073"/>
                    <a:pt x="5015" y="6175"/>
                    <a:pt x="5363" y="6175"/>
                  </a:cubicBezTo>
                  <a:cubicBezTo>
                    <a:pt x="5647" y="6175"/>
                    <a:pt x="5943" y="6107"/>
                    <a:pt x="6052" y="6042"/>
                  </a:cubicBezTo>
                  <a:lnTo>
                    <a:pt x="6052" y="6042"/>
                  </a:lnTo>
                  <a:cubicBezTo>
                    <a:pt x="5906" y="6275"/>
                    <a:pt x="5549" y="6522"/>
                    <a:pt x="5435" y="6737"/>
                  </a:cubicBezTo>
                  <a:cubicBezTo>
                    <a:pt x="5521" y="6773"/>
                    <a:pt x="5612" y="6790"/>
                    <a:pt x="5706" y="6790"/>
                  </a:cubicBezTo>
                  <a:cubicBezTo>
                    <a:pt x="5851" y="6790"/>
                    <a:pt x="6002" y="6751"/>
                    <a:pt x="6143" y="6690"/>
                  </a:cubicBezTo>
                  <a:lnTo>
                    <a:pt x="6143" y="6690"/>
                  </a:lnTo>
                  <a:cubicBezTo>
                    <a:pt x="6049" y="6975"/>
                    <a:pt x="5911" y="7241"/>
                    <a:pt x="5711" y="7449"/>
                  </a:cubicBezTo>
                  <a:cubicBezTo>
                    <a:pt x="5375" y="7792"/>
                    <a:pt x="5071" y="7882"/>
                    <a:pt x="4719" y="7882"/>
                  </a:cubicBezTo>
                  <a:cubicBezTo>
                    <a:pt x="4558" y="7882"/>
                    <a:pt x="4388" y="7863"/>
                    <a:pt x="4201" y="7841"/>
                  </a:cubicBezTo>
                  <a:lnTo>
                    <a:pt x="4201" y="7841"/>
                  </a:lnTo>
                  <a:cubicBezTo>
                    <a:pt x="4478" y="8180"/>
                    <a:pt x="4753" y="8339"/>
                    <a:pt x="5143" y="8429"/>
                  </a:cubicBezTo>
                  <a:cubicBezTo>
                    <a:pt x="4883" y="8856"/>
                    <a:pt x="4055" y="8767"/>
                    <a:pt x="3649" y="8839"/>
                  </a:cubicBezTo>
                  <a:cubicBezTo>
                    <a:pt x="3709" y="9153"/>
                    <a:pt x="4343" y="9304"/>
                    <a:pt x="4796" y="9304"/>
                  </a:cubicBezTo>
                  <a:cubicBezTo>
                    <a:pt x="4956" y="9304"/>
                    <a:pt x="5094" y="9285"/>
                    <a:pt x="5175" y="9248"/>
                  </a:cubicBezTo>
                  <a:lnTo>
                    <a:pt x="5175" y="9248"/>
                  </a:lnTo>
                  <a:cubicBezTo>
                    <a:pt x="4883" y="9463"/>
                    <a:pt x="4413" y="9640"/>
                    <a:pt x="4040" y="9640"/>
                  </a:cubicBezTo>
                  <a:cubicBezTo>
                    <a:pt x="4026" y="9931"/>
                    <a:pt x="4503" y="10082"/>
                    <a:pt x="4830" y="10152"/>
                  </a:cubicBezTo>
                  <a:cubicBezTo>
                    <a:pt x="4351" y="10671"/>
                    <a:pt x="3711" y="10962"/>
                    <a:pt x="3030" y="10962"/>
                  </a:cubicBezTo>
                  <a:cubicBezTo>
                    <a:pt x="2805" y="10962"/>
                    <a:pt x="2575" y="10931"/>
                    <a:pt x="2346" y="10864"/>
                  </a:cubicBezTo>
                  <a:lnTo>
                    <a:pt x="2346" y="10864"/>
                  </a:lnTo>
                  <a:cubicBezTo>
                    <a:pt x="2481" y="11244"/>
                    <a:pt x="2957" y="11343"/>
                    <a:pt x="3320" y="11343"/>
                  </a:cubicBezTo>
                  <a:cubicBezTo>
                    <a:pt x="3365" y="11343"/>
                    <a:pt x="3409" y="11341"/>
                    <a:pt x="3450" y="11339"/>
                  </a:cubicBezTo>
                  <a:lnTo>
                    <a:pt x="3450" y="11339"/>
                  </a:lnTo>
                  <a:cubicBezTo>
                    <a:pt x="3283" y="11680"/>
                    <a:pt x="2299" y="12197"/>
                    <a:pt x="1915" y="12197"/>
                  </a:cubicBezTo>
                  <a:cubicBezTo>
                    <a:pt x="1898" y="12197"/>
                    <a:pt x="1883" y="12196"/>
                    <a:pt x="1869" y="12194"/>
                  </a:cubicBezTo>
                  <a:lnTo>
                    <a:pt x="1869" y="12194"/>
                  </a:lnTo>
                  <a:cubicBezTo>
                    <a:pt x="2085" y="12381"/>
                    <a:pt x="2331" y="12444"/>
                    <a:pt x="2582" y="12444"/>
                  </a:cubicBezTo>
                  <a:cubicBezTo>
                    <a:pt x="2808" y="12444"/>
                    <a:pt x="3038" y="12393"/>
                    <a:pt x="3253" y="12337"/>
                  </a:cubicBezTo>
                  <a:lnTo>
                    <a:pt x="3253" y="12337"/>
                  </a:lnTo>
                  <a:cubicBezTo>
                    <a:pt x="3167" y="12455"/>
                    <a:pt x="2495" y="12669"/>
                    <a:pt x="2647" y="12883"/>
                  </a:cubicBezTo>
                  <a:cubicBezTo>
                    <a:pt x="2679" y="12924"/>
                    <a:pt x="2733" y="12941"/>
                    <a:pt x="2797" y="12941"/>
                  </a:cubicBezTo>
                  <a:cubicBezTo>
                    <a:pt x="2991" y="12941"/>
                    <a:pt x="3280" y="12788"/>
                    <a:pt x="3362" y="12717"/>
                  </a:cubicBezTo>
                  <a:lnTo>
                    <a:pt x="3362" y="12717"/>
                  </a:lnTo>
                  <a:cubicBezTo>
                    <a:pt x="3146" y="12955"/>
                    <a:pt x="2863" y="13121"/>
                    <a:pt x="2562" y="13168"/>
                  </a:cubicBezTo>
                  <a:cubicBezTo>
                    <a:pt x="2614" y="13315"/>
                    <a:pt x="2771" y="13372"/>
                    <a:pt x="2964" y="13372"/>
                  </a:cubicBezTo>
                  <a:cubicBezTo>
                    <a:pt x="3246" y="13372"/>
                    <a:pt x="3604" y="13250"/>
                    <a:pt x="3819" y="13107"/>
                  </a:cubicBezTo>
                  <a:lnTo>
                    <a:pt x="3819" y="13107"/>
                  </a:lnTo>
                  <a:cubicBezTo>
                    <a:pt x="3677" y="13236"/>
                    <a:pt x="3528" y="13391"/>
                    <a:pt x="3450" y="13548"/>
                  </a:cubicBezTo>
                  <a:cubicBezTo>
                    <a:pt x="3550" y="13600"/>
                    <a:pt x="3648" y="13622"/>
                    <a:pt x="3744" y="13622"/>
                  </a:cubicBezTo>
                  <a:cubicBezTo>
                    <a:pt x="3895" y="13622"/>
                    <a:pt x="4042" y="13568"/>
                    <a:pt x="4187" y="13495"/>
                  </a:cubicBezTo>
                  <a:lnTo>
                    <a:pt x="4187" y="13495"/>
                  </a:lnTo>
                  <a:cubicBezTo>
                    <a:pt x="3913" y="13927"/>
                    <a:pt x="3429" y="14054"/>
                    <a:pt x="2925" y="14054"/>
                  </a:cubicBezTo>
                  <a:cubicBezTo>
                    <a:pt x="2481" y="14054"/>
                    <a:pt x="2021" y="13955"/>
                    <a:pt x="1675" y="13879"/>
                  </a:cubicBezTo>
                  <a:lnTo>
                    <a:pt x="1675" y="13879"/>
                  </a:lnTo>
                  <a:cubicBezTo>
                    <a:pt x="1437" y="14569"/>
                    <a:pt x="2411" y="14615"/>
                    <a:pt x="2779" y="14758"/>
                  </a:cubicBezTo>
                  <a:cubicBezTo>
                    <a:pt x="2627" y="14972"/>
                    <a:pt x="2238" y="14996"/>
                    <a:pt x="1999" y="15020"/>
                  </a:cubicBezTo>
                  <a:cubicBezTo>
                    <a:pt x="2013" y="15278"/>
                    <a:pt x="2384" y="15342"/>
                    <a:pt x="2711" y="15342"/>
                  </a:cubicBezTo>
                  <a:cubicBezTo>
                    <a:pt x="2893" y="15342"/>
                    <a:pt x="3061" y="15322"/>
                    <a:pt x="3147" y="15306"/>
                  </a:cubicBezTo>
                  <a:lnTo>
                    <a:pt x="3147" y="15306"/>
                  </a:lnTo>
                  <a:cubicBezTo>
                    <a:pt x="2931" y="15424"/>
                    <a:pt x="2520" y="15496"/>
                    <a:pt x="2325" y="15661"/>
                  </a:cubicBezTo>
                  <a:cubicBezTo>
                    <a:pt x="2015" y="15912"/>
                    <a:pt x="2239" y="16161"/>
                    <a:pt x="2564" y="16161"/>
                  </a:cubicBezTo>
                  <a:cubicBezTo>
                    <a:pt x="2578" y="16161"/>
                    <a:pt x="2593" y="16161"/>
                    <a:pt x="2607" y="16160"/>
                  </a:cubicBezTo>
                  <a:lnTo>
                    <a:pt x="2607" y="16160"/>
                  </a:lnTo>
                  <a:cubicBezTo>
                    <a:pt x="2314" y="16375"/>
                    <a:pt x="2068" y="16419"/>
                    <a:pt x="1808" y="16419"/>
                  </a:cubicBezTo>
                  <a:cubicBezTo>
                    <a:pt x="1626" y="16419"/>
                    <a:pt x="1438" y="16397"/>
                    <a:pt x="1221" y="16397"/>
                  </a:cubicBezTo>
                  <a:cubicBezTo>
                    <a:pt x="1200" y="16397"/>
                    <a:pt x="1178" y="16398"/>
                    <a:pt x="1156" y="16398"/>
                  </a:cubicBezTo>
                  <a:cubicBezTo>
                    <a:pt x="863" y="16404"/>
                    <a:pt x="1633" y="17134"/>
                    <a:pt x="1915" y="17205"/>
                  </a:cubicBezTo>
                  <a:cubicBezTo>
                    <a:pt x="1950" y="17215"/>
                    <a:pt x="1985" y="17222"/>
                    <a:pt x="2020" y="17231"/>
                  </a:cubicBezTo>
                  <a:cubicBezTo>
                    <a:pt x="1485" y="17823"/>
                    <a:pt x="846" y="18286"/>
                    <a:pt x="30" y="18367"/>
                  </a:cubicBezTo>
                  <a:cubicBezTo>
                    <a:pt x="0" y="18813"/>
                    <a:pt x="752" y="18971"/>
                    <a:pt x="1338" y="18971"/>
                  </a:cubicBezTo>
                  <a:cubicBezTo>
                    <a:pt x="1596" y="18971"/>
                    <a:pt x="1822" y="18940"/>
                    <a:pt x="1934" y="18890"/>
                  </a:cubicBezTo>
                  <a:lnTo>
                    <a:pt x="1934" y="18890"/>
                  </a:lnTo>
                  <a:cubicBezTo>
                    <a:pt x="1718" y="19294"/>
                    <a:pt x="1005" y="19556"/>
                    <a:pt x="614" y="19556"/>
                  </a:cubicBezTo>
                  <a:cubicBezTo>
                    <a:pt x="580" y="19826"/>
                    <a:pt x="796" y="19915"/>
                    <a:pt x="1080" y="19915"/>
                  </a:cubicBezTo>
                  <a:cubicBezTo>
                    <a:pt x="1494" y="19915"/>
                    <a:pt x="2054" y="19725"/>
                    <a:pt x="2195" y="19627"/>
                  </a:cubicBezTo>
                  <a:lnTo>
                    <a:pt x="2195" y="19627"/>
                  </a:lnTo>
                  <a:cubicBezTo>
                    <a:pt x="1849" y="20006"/>
                    <a:pt x="1373" y="20196"/>
                    <a:pt x="939" y="20386"/>
                  </a:cubicBezTo>
                  <a:cubicBezTo>
                    <a:pt x="1049" y="20567"/>
                    <a:pt x="1227" y="20635"/>
                    <a:pt x="1424" y="20635"/>
                  </a:cubicBezTo>
                  <a:cubicBezTo>
                    <a:pt x="1644" y="20635"/>
                    <a:pt x="1887" y="20550"/>
                    <a:pt x="2085" y="20441"/>
                  </a:cubicBezTo>
                  <a:lnTo>
                    <a:pt x="2085" y="20441"/>
                  </a:lnTo>
                  <a:cubicBezTo>
                    <a:pt x="1862" y="20622"/>
                    <a:pt x="1631" y="20870"/>
                    <a:pt x="1804" y="20981"/>
                  </a:cubicBezTo>
                  <a:cubicBezTo>
                    <a:pt x="1824" y="20996"/>
                    <a:pt x="1852" y="21003"/>
                    <a:pt x="1886" y="21003"/>
                  </a:cubicBezTo>
                  <a:cubicBezTo>
                    <a:pt x="2109" y="21003"/>
                    <a:pt x="2585" y="20710"/>
                    <a:pt x="2734" y="20648"/>
                  </a:cubicBezTo>
                  <a:lnTo>
                    <a:pt x="2734" y="20648"/>
                  </a:lnTo>
                  <a:cubicBezTo>
                    <a:pt x="2626" y="20719"/>
                    <a:pt x="2540" y="20837"/>
                    <a:pt x="2540" y="20981"/>
                  </a:cubicBezTo>
                  <a:cubicBezTo>
                    <a:pt x="2564" y="20984"/>
                    <a:pt x="2588" y="20986"/>
                    <a:pt x="2614" y="20986"/>
                  </a:cubicBezTo>
                  <a:cubicBezTo>
                    <a:pt x="2812" y="20986"/>
                    <a:pt x="3049" y="20879"/>
                    <a:pt x="3251" y="20751"/>
                  </a:cubicBezTo>
                  <a:lnTo>
                    <a:pt x="3251" y="20751"/>
                  </a:lnTo>
                  <a:cubicBezTo>
                    <a:pt x="3029" y="20930"/>
                    <a:pt x="2793" y="21170"/>
                    <a:pt x="2779" y="21384"/>
                  </a:cubicBezTo>
                  <a:cubicBezTo>
                    <a:pt x="3446" y="21260"/>
                    <a:pt x="3811" y="20993"/>
                    <a:pt x="4138" y="20746"/>
                  </a:cubicBezTo>
                  <a:lnTo>
                    <a:pt x="4138" y="20746"/>
                  </a:lnTo>
                  <a:cubicBezTo>
                    <a:pt x="4029" y="20844"/>
                    <a:pt x="3966" y="20986"/>
                    <a:pt x="3947" y="21145"/>
                  </a:cubicBezTo>
                  <a:cubicBezTo>
                    <a:pt x="4024" y="21169"/>
                    <a:pt x="4098" y="21179"/>
                    <a:pt x="4170" y="21179"/>
                  </a:cubicBezTo>
                  <a:cubicBezTo>
                    <a:pt x="4453" y="21179"/>
                    <a:pt x="4702" y="21016"/>
                    <a:pt x="4939" y="20833"/>
                  </a:cubicBezTo>
                  <a:lnTo>
                    <a:pt x="4939" y="20833"/>
                  </a:lnTo>
                  <a:cubicBezTo>
                    <a:pt x="4559" y="21136"/>
                    <a:pt x="4789" y="21281"/>
                    <a:pt x="5097" y="21281"/>
                  </a:cubicBezTo>
                  <a:cubicBezTo>
                    <a:pt x="5159" y="21281"/>
                    <a:pt x="5225" y="21275"/>
                    <a:pt x="5289" y="21263"/>
                  </a:cubicBezTo>
                  <a:cubicBezTo>
                    <a:pt x="5657" y="21217"/>
                    <a:pt x="6046" y="21025"/>
                    <a:pt x="6349" y="20789"/>
                  </a:cubicBezTo>
                  <a:lnTo>
                    <a:pt x="6349" y="20789"/>
                  </a:lnTo>
                  <a:cubicBezTo>
                    <a:pt x="6205" y="21108"/>
                    <a:pt x="6416" y="21383"/>
                    <a:pt x="6682" y="21383"/>
                  </a:cubicBezTo>
                  <a:cubicBezTo>
                    <a:pt x="6693" y="21383"/>
                    <a:pt x="6705" y="21382"/>
                    <a:pt x="6717" y="21381"/>
                  </a:cubicBezTo>
                  <a:cubicBezTo>
                    <a:pt x="6998" y="21358"/>
                    <a:pt x="7279" y="21025"/>
                    <a:pt x="7431" y="20789"/>
                  </a:cubicBezTo>
                  <a:lnTo>
                    <a:pt x="7431" y="20789"/>
                  </a:lnTo>
                  <a:cubicBezTo>
                    <a:pt x="7349" y="21085"/>
                    <a:pt x="7504" y="21383"/>
                    <a:pt x="7805" y="21383"/>
                  </a:cubicBezTo>
                  <a:cubicBezTo>
                    <a:pt x="7817" y="21383"/>
                    <a:pt x="7829" y="21382"/>
                    <a:pt x="7842" y="21381"/>
                  </a:cubicBezTo>
                  <a:cubicBezTo>
                    <a:pt x="8032" y="21369"/>
                    <a:pt x="8195" y="21212"/>
                    <a:pt x="8322" y="21034"/>
                  </a:cubicBezTo>
                  <a:cubicBezTo>
                    <a:pt x="8386" y="21159"/>
                    <a:pt x="8501" y="21248"/>
                    <a:pt x="8622" y="21248"/>
                  </a:cubicBezTo>
                  <a:cubicBezTo>
                    <a:pt x="8729" y="21248"/>
                    <a:pt x="8840" y="21179"/>
                    <a:pt x="8924" y="21002"/>
                  </a:cubicBezTo>
                  <a:cubicBezTo>
                    <a:pt x="9001" y="21158"/>
                    <a:pt x="9202" y="21314"/>
                    <a:pt x="9360" y="21314"/>
                  </a:cubicBezTo>
                  <a:cubicBezTo>
                    <a:pt x="9468" y="21314"/>
                    <a:pt x="9556" y="21242"/>
                    <a:pt x="9573" y="21051"/>
                  </a:cubicBezTo>
                  <a:cubicBezTo>
                    <a:pt x="9715" y="21128"/>
                    <a:pt x="10220" y="21492"/>
                    <a:pt x="10502" y="21492"/>
                  </a:cubicBezTo>
                  <a:cubicBezTo>
                    <a:pt x="10650" y="21492"/>
                    <a:pt x="10737" y="21392"/>
                    <a:pt x="10677" y="21098"/>
                  </a:cubicBezTo>
                  <a:lnTo>
                    <a:pt x="10677" y="21098"/>
                  </a:lnTo>
                  <a:cubicBezTo>
                    <a:pt x="10799" y="21198"/>
                    <a:pt x="11054" y="21277"/>
                    <a:pt x="11243" y="21277"/>
                  </a:cubicBezTo>
                  <a:cubicBezTo>
                    <a:pt x="11456" y="21277"/>
                    <a:pt x="11587" y="21176"/>
                    <a:pt x="11354" y="20892"/>
                  </a:cubicBezTo>
                  <a:lnTo>
                    <a:pt x="11354" y="20892"/>
                  </a:lnTo>
                  <a:cubicBezTo>
                    <a:pt x="11503" y="21069"/>
                    <a:pt x="11740" y="21179"/>
                    <a:pt x="11966" y="21179"/>
                  </a:cubicBezTo>
                  <a:cubicBezTo>
                    <a:pt x="12005" y="21179"/>
                    <a:pt x="12045" y="21176"/>
                    <a:pt x="12084" y="21169"/>
                  </a:cubicBezTo>
                  <a:cubicBezTo>
                    <a:pt x="12104" y="21015"/>
                    <a:pt x="12051" y="20884"/>
                    <a:pt x="11975" y="20771"/>
                  </a:cubicBezTo>
                  <a:lnTo>
                    <a:pt x="11975" y="20771"/>
                  </a:lnTo>
                  <a:cubicBezTo>
                    <a:pt x="12100" y="20932"/>
                    <a:pt x="12357" y="21029"/>
                    <a:pt x="12569" y="21029"/>
                  </a:cubicBezTo>
                  <a:cubicBezTo>
                    <a:pt x="12853" y="21029"/>
                    <a:pt x="13056" y="20856"/>
                    <a:pt x="12754" y="20433"/>
                  </a:cubicBezTo>
                  <a:lnTo>
                    <a:pt x="12754" y="20433"/>
                  </a:lnTo>
                  <a:cubicBezTo>
                    <a:pt x="12934" y="20586"/>
                    <a:pt x="13391" y="20841"/>
                    <a:pt x="13681" y="20841"/>
                  </a:cubicBezTo>
                  <a:cubicBezTo>
                    <a:pt x="13705" y="20841"/>
                    <a:pt x="13728" y="20839"/>
                    <a:pt x="13749" y="20836"/>
                  </a:cubicBezTo>
                  <a:cubicBezTo>
                    <a:pt x="14269" y="20741"/>
                    <a:pt x="13794" y="20266"/>
                    <a:pt x="13620" y="20005"/>
                  </a:cubicBezTo>
                  <a:lnTo>
                    <a:pt x="13620" y="20005"/>
                  </a:lnTo>
                  <a:cubicBezTo>
                    <a:pt x="13786" y="20232"/>
                    <a:pt x="14307" y="20481"/>
                    <a:pt x="14618" y="20481"/>
                  </a:cubicBezTo>
                  <a:cubicBezTo>
                    <a:pt x="14632" y="20481"/>
                    <a:pt x="14646" y="20481"/>
                    <a:pt x="14659" y="20480"/>
                  </a:cubicBezTo>
                  <a:cubicBezTo>
                    <a:pt x="14703" y="20241"/>
                    <a:pt x="14485" y="20123"/>
                    <a:pt x="14399" y="19933"/>
                  </a:cubicBezTo>
                  <a:lnTo>
                    <a:pt x="14399" y="19933"/>
                  </a:lnTo>
                  <a:cubicBezTo>
                    <a:pt x="14511" y="19967"/>
                    <a:pt x="14907" y="20211"/>
                    <a:pt x="15123" y="20211"/>
                  </a:cubicBezTo>
                  <a:cubicBezTo>
                    <a:pt x="15200" y="20211"/>
                    <a:pt x="15254" y="20180"/>
                    <a:pt x="15266" y="20100"/>
                  </a:cubicBezTo>
                  <a:cubicBezTo>
                    <a:pt x="15287" y="19909"/>
                    <a:pt x="14509" y="19387"/>
                    <a:pt x="14378" y="19269"/>
                  </a:cubicBezTo>
                  <a:lnTo>
                    <a:pt x="14378" y="19269"/>
                  </a:lnTo>
                  <a:cubicBezTo>
                    <a:pt x="14590" y="19359"/>
                    <a:pt x="15258" y="19827"/>
                    <a:pt x="15694" y="19827"/>
                  </a:cubicBezTo>
                  <a:cubicBezTo>
                    <a:pt x="15836" y="19827"/>
                    <a:pt x="15953" y="19777"/>
                    <a:pt x="16023" y="19649"/>
                  </a:cubicBezTo>
                  <a:cubicBezTo>
                    <a:pt x="16153" y="19435"/>
                    <a:pt x="15005" y="18438"/>
                    <a:pt x="14811" y="18154"/>
                  </a:cubicBezTo>
                  <a:lnTo>
                    <a:pt x="14811" y="18154"/>
                  </a:lnTo>
                  <a:cubicBezTo>
                    <a:pt x="15012" y="18362"/>
                    <a:pt x="15399" y="18498"/>
                    <a:pt x="15766" y="18498"/>
                  </a:cubicBezTo>
                  <a:cubicBezTo>
                    <a:pt x="16071" y="18498"/>
                    <a:pt x="16362" y="18404"/>
                    <a:pt x="16520" y="18178"/>
                  </a:cubicBezTo>
                  <a:cubicBezTo>
                    <a:pt x="16088" y="17917"/>
                    <a:pt x="15568" y="17845"/>
                    <a:pt x="15113" y="17584"/>
                  </a:cubicBezTo>
                  <a:cubicBezTo>
                    <a:pt x="14657" y="17335"/>
                    <a:pt x="14269" y="16904"/>
                    <a:pt x="13947" y="16449"/>
                  </a:cubicBezTo>
                  <a:lnTo>
                    <a:pt x="13947" y="16449"/>
                  </a:lnTo>
                  <a:cubicBezTo>
                    <a:pt x="14032" y="16462"/>
                    <a:pt x="14117" y="16470"/>
                    <a:pt x="14199" y="16470"/>
                  </a:cubicBezTo>
                  <a:cubicBezTo>
                    <a:pt x="14357" y="16470"/>
                    <a:pt x="14504" y="16439"/>
                    <a:pt x="14614" y="16350"/>
                  </a:cubicBezTo>
                  <a:cubicBezTo>
                    <a:pt x="14529" y="16161"/>
                    <a:pt x="14290" y="16065"/>
                    <a:pt x="14161" y="15923"/>
                  </a:cubicBezTo>
                  <a:lnTo>
                    <a:pt x="14161" y="15923"/>
                  </a:lnTo>
                  <a:cubicBezTo>
                    <a:pt x="14457" y="15960"/>
                    <a:pt x="14668" y="16091"/>
                    <a:pt x="14954" y="16091"/>
                  </a:cubicBezTo>
                  <a:cubicBezTo>
                    <a:pt x="15024" y="16091"/>
                    <a:pt x="15097" y="16084"/>
                    <a:pt x="15178" y="16065"/>
                  </a:cubicBezTo>
                  <a:cubicBezTo>
                    <a:pt x="15482" y="15994"/>
                    <a:pt x="16066" y="15709"/>
                    <a:pt x="16021" y="15281"/>
                  </a:cubicBezTo>
                  <a:lnTo>
                    <a:pt x="16021" y="15281"/>
                  </a:lnTo>
                  <a:cubicBezTo>
                    <a:pt x="15701" y="15295"/>
                    <a:pt x="15128" y="15436"/>
                    <a:pt x="14618" y="15436"/>
                  </a:cubicBezTo>
                  <a:cubicBezTo>
                    <a:pt x="14197" y="15436"/>
                    <a:pt x="13819" y="15340"/>
                    <a:pt x="13662" y="14996"/>
                  </a:cubicBezTo>
                  <a:lnTo>
                    <a:pt x="13662" y="14996"/>
                  </a:lnTo>
                  <a:cubicBezTo>
                    <a:pt x="13721" y="15005"/>
                    <a:pt x="13789" y="15010"/>
                    <a:pt x="13862" y="15010"/>
                  </a:cubicBezTo>
                  <a:cubicBezTo>
                    <a:pt x="14369" y="15010"/>
                    <a:pt x="15109" y="14779"/>
                    <a:pt x="14939" y="14094"/>
                  </a:cubicBezTo>
                  <a:lnTo>
                    <a:pt x="14939" y="14094"/>
                  </a:lnTo>
                  <a:cubicBezTo>
                    <a:pt x="14703" y="14165"/>
                    <a:pt x="14319" y="14298"/>
                    <a:pt x="13984" y="14298"/>
                  </a:cubicBezTo>
                  <a:cubicBezTo>
                    <a:pt x="13764" y="14298"/>
                    <a:pt x="13565" y="14241"/>
                    <a:pt x="13444" y="14071"/>
                  </a:cubicBezTo>
                  <a:lnTo>
                    <a:pt x="13444" y="14071"/>
                  </a:lnTo>
                  <a:cubicBezTo>
                    <a:pt x="13455" y="14072"/>
                    <a:pt x="13467" y="14073"/>
                    <a:pt x="13479" y="14073"/>
                  </a:cubicBezTo>
                  <a:cubicBezTo>
                    <a:pt x="13742" y="14073"/>
                    <a:pt x="14355" y="13842"/>
                    <a:pt x="14374" y="13548"/>
                  </a:cubicBezTo>
                  <a:cubicBezTo>
                    <a:pt x="13621" y="13510"/>
                    <a:pt x="12909" y="13367"/>
                    <a:pt x="12430" y="12805"/>
                  </a:cubicBezTo>
                  <a:lnTo>
                    <a:pt x="12430" y="12805"/>
                  </a:lnTo>
                  <a:cubicBezTo>
                    <a:pt x="12513" y="12837"/>
                    <a:pt x="12601" y="12850"/>
                    <a:pt x="12690" y="12850"/>
                  </a:cubicBezTo>
                  <a:cubicBezTo>
                    <a:pt x="12908" y="12850"/>
                    <a:pt x="13134" y="12769"/>
                    <a:pt x="13315" y="12669"/>
                  </a:cubicBezTo>
                  <a:cubicBezTo>
                    <a:pt x="13054" y="12551"/>
                    <a:pt x="12816" y="12360"/>
                    <a:pt x="12622" y="12172"/>
                  </a:cubicBezTo>
                  <a:cubicBezTo>
                    <a:pt x="12925" y="12172"/>
                    <a:pt x="13402" y="12172"/>
                    <a:pt x="13640" y="11884"/>
                  </a:cubicBezTo>
                  <a:cubicBezTo>
                    <a:pt x="13468" y="11766"/>
                    <a:pt x="13251" y="11766"/>
                    <a:pt x="13055" y="11695"/>
                  </a:cubicBezTo>
                  <a:lnTo>
                    <a:pt x="13055" y="11695"/>
                  </a:lnTo>
                  <a:cubicBezTo>
                    <a:pt x="13086" y="11698"/>
                    <a:pt x="13117" y="11699"/>
                    <a:pt x="13148" y="11699"/>
                  </a:cubicBezTo>
                  <a:cubicBezTo>
                    <a:pt x="13612" y="11699"/>
                    <a:pt x="14177" y="11371"/>
                    <a:pt x="14116" y="10792"/>
                  </a:cubicBezTo>
                  <a:cubicBezTo>
                    <a:pt x="13918" y="10792"/>
                    <a:pt x="13655" y="10863"/>
                    <a:pt x="13418" y="10863"/>
                  </a:cubicBezTo>
                  <a:cubicBezTo>
                    <a:pt x="13319" y="10863"/>
                    <a:pt x="13225" y="10851"/>
                    <a:pt x="13142" y="10815"/>
                  </a:cubicBezTo>
                  <a:lnTo>
                    <a:pt x="13142" y="10815"/>
                  </a:lnTo>
                  <a:cubicBezTo>
                    <a:pt x="13161" y="10817"/>
                    <a:pt x="13181" y="10817"/>
                    <a:pt x="13200" y="10817"/>
                  </a:cubicBezTo>
                  <a:cubicBezTo>
                    <a:pt x="13559" y="10817"/>
                    <a:pt x="13999" y="10610"/>
                    <a:pt x="14225" y="10318"/>
                  </a:cubicBezTo>
                  <a:lnTo>
                    <a:pt x="14225" y="10318"/>
                  </a:lnTo>
                  <a:cubicBezTo>
                    <a:pt x="13940" y="10393"/>
                    <a:pt x="13642" y="10444"/>
                    <a:pt x="13348" y="10444"/>
                  </a:cubicBezTo>
                  <a:cubicBezTo>
                    <a:pt x="12992" y="10444"/>
                    <a:pt x="12640" y="10370"/>
                    <a:pt x="12321" y="10175"/>
                  </a:cubicBezTo>
                  <a:cubicBezTo>
                    <a:pt x="11902" y="9908"/>
                    <a:pt x="11644" y="9522"/>
                    <a:pt x="11388" y="9126"/>
                  </a:cubicBezTo>
                  <a:cubicBezTo>
                    <a:pt x="11366" y="9043"/>
                    <a:pt x="11345" y="8960"/>
                    <a:pt x="11324" y="8875"/>
                  </a:cubicBezTo>
                  <a:lnTo>
                    <a:pt x="11324" y="8875"/>
                  </a:lnTo>
                  <a:cubicBezTo>
                    <a:pt x="11491" y="9115"/>
                    <a:pt x="11831" y="9164"/>
                    <a:pt x="12152" y="9164"/>
                  </a:cubicBezTo>
                  <a:cubicBezTo>
                    <a:pt x="12332" y="9164"/>
                    <a:pt x="12505" y="9149"/>
                    <a:pt x="12638" y="9142"/>
                  </a:cubicBezTo>
                  <a:cubicBezTo>
                    <a:pt x="12297" y="8946"/>
                    <a:pt x="11859" y="8571"/>
                    <a:pt x="11697" y="8180"/>
                  </a:cubicBezTo>
                  <a:lnTo>
                    <a:pt x="11697" y="8180"/>
                  </a:lnTo>
                  <a:cubicBezTo>
                    <a:pt x="11877" y="8377"/>
                    <a:pt x="12189" y="8493"/>
                    <a:pt x="12486" y="8493"/>
                  </a:cubicBezTo>
                  <a:cubicBezTo>
                    <a:pt x="12778" y="8493"/>
                    <a:pt x="13054" y="8382"/>
                    <a:pt x="13175" y="8126"/>
                  </a:cubicBezTo>
                  <a:cubicBezTo>
                    <a:pt x="12883" y="8002"/>
                    <a:pt x="12476" y="7949"/>
                    <a:pt x="12169" y="7843"/>
                  </a:cubicBezTo>
                  <a:cubicBezTo>
                    <a:pt x="11828" y="7736"/>
                    <a:pt x="11503" y="7611"/>
                    <a:pt x="11226" y="7380"/>
                  </a:cubicBezTo>
                  <a:cubicBezTo>
                    <a:pt x="10950" y="7167"/>
                    <a:pt x="10691" y="6828"/>
                    <a:pt x="10512" y="6525"/>
                  </a:cubicBezTo>
                  <a:cubicBezTo>
                    <a:pt x="10510" y="6521"/>
                    <a:pt x="10508" y="6518"/>
                    <a:pt x="10507" y="6513"/>
                  </a:cubicBezTo>
                  <a:lnTo>
                    <a:pt x="10507" y="6513"/>
                  </a:lnTo>
                  <a:cubicBezTo>
                    <a:pt x="10657" y="6550"/>
                    <a:pt x="10814" y="6564"/>
                    <a:pt x="10919" y="6578"/>
                  </a:cubicBezTo>
                  <a:cubicBezTo>
                    <a:pt x="10804" y="6383"/>
                    <a:pt x="10740" y="6169"/>
                    <a:pt x="10658" y="5955"/>
                  </a:cubicBezTo>
                  <a:cubicBezTo>
                    <a:pt x="10855" y="5955"/>
                    <a:pt x="11065" y="6079"/>
                    <a:pt x="11293" y="6098"/>
                  </a:cubicBezTo>
                  <a:cubicBezTo>
                    <a:pt x="11275" y="5919"/>
                    <a:pt x="11113" y="5796"/>
                    <a:pt x="11016" y="5671"/>
                  </a:cubicBezTo>
                  <a:cubicBezTo>
                    <a:pt x="11358" y="5653"/>
                    <a:pt x="11763" y="5688"/>
                    <a:pt x="11974" y="5349"/>
                  </a:cubicBezTo>
                  <a:cubicBezTo>
                    <a:pt x="11390" y="5349"/>
                    <a:pt x="10563" y="5082"/>
                    <a:pt x="10058" y="4743"/>
                  </a:cubicBezTo>
                  <a:cubicBezTo>
                    <a:pt x="9793" y="4559"/>
                    <a:pt x="9515" y="4321"/>
                    <a:pt x="9308" y="4042"/>
                  </a:cubicBezTo>
                  <a:lnTo>
                    <a:pt x="9308" y="4042"/>
                  </a:lnTo>
                  <a:cubicBezTo>
                    <a:pt x="9477" y="4137"/>
                    <a:pt x="9655" y="4212"/>
                    <a:pt x="9839" y="4212"/>
                  </a:cubicBezTo>
                  <a:cubicBezTo>
                    <a:pt x="9863" y="4212"/>
                    <a:pt x="9887" y="4211"/>
                    <a:pt x="9912" y="4208"/>
                  </a:cubicBezTo>
                  <a:cubicBezTo>
                    <a:pt x="9830" y="4048"/>
                    <a:pt x="9653" y="3907"/>
                    <a:pt x="9540" y="3763"/>
                  </a:cubicBezTo>
                  <a:lnTo>
                    <a:pt x="9540" y="3763"/>
                  </a:lnTo>
                  <a:cubicBezTo>
                    <a:pt x="9646" y="3783"/>
                    <a:pt x="9758" y="3798"/>
                    <a:pt x="9870" y="3798"/>
                  </a:cubicBezTo>
                  <a:cubicBezTo>
                    <a:pt x="10052" y="3798"/>
                    <a:pt x="10233" y="3759"/>
                    <a:pt x="10384" y="3639"/>
                  </a:cubicBezTo>
                  <a:cubicBezTo>
                    <a:pt x="10108" y="3496"/>
                    <a:pt x="9719" y="3424"/>
                    <a:pt x="9491" y="3193"/>
                  </a:cubicBezTo>
                  <a:cubicBezTo>
                    <a:pt x="9832" y="3122"/>
                    <a:pt x="10367" y="3228"/>
                    <a:pt x="10644" y="2998"/>
                  </a:cubicBezTo>
                  <a:cubicBezTo>
                    <a:pt x="10286" y="2823"/>
                    <a:pt x="9894" y="2779"/>
                    <a:pt x="9505" y="2779"/>
                  </a:cubicBezTo>
                  <a:cubicBezTo>
                    <a:pt x="9419" y="2779"/>
                    <a:pt x="9334" y="2781"/>
                    <a:pt x="9248" y="2784"/>
                  </a:cubicBezTo>
                  <a:cubicBezTo>
                    <a:pt x="9572" y="2535"/>
                    <a:pt x="10010" y="1948"/>
                    <a:pt x="10026" y="1484"/>
                  </a:cubicBezTo>
                  <a:lnTo>
                    <a:pt x="10026" y="1484"/>
                  </a:lnTo>
                  <a:cubicBezTo>
                    <a:pt x="9816" y="1626"/>
                    <a:pt x="9636" y="1823"/>
                    <a:pt x="9410" y="1964"/>
                  </a:cubicBezTo>
                  <a:cubicBezTo>
                    <a:pt x="9167" y="2124"/>
                    <a:pt x="8922" y="2232"/>
                    <a:pt x="8679" y="2392"/>
                  </a:cubicBezTo>
                  <a:cubicBezTo>
                    <a:pt x="8858" y="2124"/>
                    <a:pt x="8940" y="1803"/>
                    <a:pt x="9021" y="1484"/>
                  </a:cubicBezTo>
                  <a:lnTo>
                    <a:pt x="9021" y="1484"/>
                  </a:lnTo>
                  <a:cubicBezTo>
                    <a:pt x="8875" y="1626"/>
                    <a:pt x="8452" y="2142"/>
                    <a:pt x="8437" y="2268"/>
                  </a:cubicBezTo>
                  <a:lnTo>
                    <a:pt x="8274" y="2463"/>
                  </a:lnTo>
                  <a:cubicBezTo>
                    <a:pt x="8226" y="2124"/>
                    <a:pt x="8226" y="1805"/>
                    <a:pt x="8194" y="1466"/>
                  </a:cubicBezTo>
                  <a:cubicBezTo>
                    <a:pt x="8162" y="1128"/>
                    <a:pt x="8177" y="521"/>
                    <a:pt x="8031" y="201"/>
                  </a:cubicBezTo>
                  <a:cubicBezTo>
                    <a:pt x="7984" y="97"/>
                    <a:pt x="7901" y="1"/>
                    <a:pt x="7789"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8"/>
            <p:cNvSpPr/>
            <p:nvPr/>
          </p:nvSpPr>
          <p:spPr>
            <a:xfrm>
              <a:off x="5794077" y="2440206"/>
              <a:ext cx="303552" cy="387882"/>
            </a:xfrm>
            <a:custGeom>
              <a:rect b="b" l="l" r="r" t="t"/>
              <a:pathLst>
                <a:path extrusionOk="0" h="21540" w="16857">
                  <a:moveTo>
                    <a:pt x="2123" y="12281"/>
                  </a:moveTo>
                  <a:lnTo>
                    <a:pt x="2123" y="12281"/>
                  </a:lnTo>
                  <a:cubicBezTo>
                    <a:pt x="1976" y="12349"/>
                    <a:pt x="1901" y="12453"/>
                    <a:pt x="2273" y="12453"/>
                  </a:cubicBezTo>
                  <a:cubicBezTo>
                    <a:pt x="2336" y="12453"/>
                    <a:pt x="2412" y="12450"/>
                    <a:pt x="2503" y="12443"/>
                  </a:cubicBezTo>
                  <a:lnTo>
                    <a:pt x="2503" y="12443"/>
                  </a:lnTo>
                  <a:cubicBezTo>
                    <a:pt x="2375" y="12411"/>
                    <a:pt x="2248" y="12358"/>
                    <a:pt x="2123" y="12281"/>
                  </a:cubicBezTo>
                  <a:close/>
                  <a:moveTo>
                    <a:pt x="8008" y="0"/>
                  </a:moveTo>
                  <a:cubicBezTo>
                    <a:pt x="7958" y="0"/>
                    <a:pt x="7903" y="8"/>
                    <a:pt x="7841" y="22"/>
                  </a:cubicBezTo>
                  <a:cubicBezTo>
                    <a:pt x="7441" y="114"/>
                    <a:pt x="7812" y="1301"/>
                    <a:pt x="7861" y="1553"/>
                  </a:cubicBezTo>
                  <a:cubicBezTo>
                    <a:pt x="7906" y="1780"/>
                    <a:pt x="7952" y="2007"/>
                    <a:pt x="8001" y="2231"/>
                  </a:cubicBezTo>
                  <a:cubicBezTo>
                    <a:pt x="8038" y="2398"/>
                    <a:pt x="8009" y="2458"/>
                    <a:pt x="7951" y="2458"/>
                  </a:cubicBezTo>
                  <a:cubicBezTo>
                    <a:pt x="7882" y="2458"/>
                    <a:pt x="7773" y="2374"/>
                    <a:pt x="7685" y="2285"/>
                  </a:cubicBezTo>
                  <a:cubicBezTo>
                    <a:pt x="7481" y="2084"/>
                    <a:pt x="7323" y="1856"/>
                    <a:pt x="7078" y="1698"/>
                  </a:cubicBezTo>
                  <a:cubicBezTo>
                    <a:pt x="7064" y="1688"/>
                    <a:pt x="7011" y="1672"/>
                    <a:pt x="6969" y="1672"/>
                  </a:cubicBezTo>
                  <a:cubicBezTo>
                    <a:pt x="6942" y="1672"/>
                    <a:pt x="6919" y="1679"/>
                    <a:pt x="6916" y="1700"/>
                  </a:cubicBezTo>
                  <a:cubicBezTo>
                    <a:pt x="6881" y="1951"/>
                    <a:pt x="6914" y="2112"/>
                    <a:pt x="7013" y="2342"/>
                  </a:cubicBezTo>
                  <a:cubicBezTo>
                    <a:pt x="7078" y="2492"/>
                    <a:pt x="7188" y="2629"/>
                    <a:pt x="7281" y="2763"/>
                  </a:cubicBezTo>
                  <a:cubicBezTo>
                    <a:pt x="7381" y="2907"/>
                    <a:pt x="7351" y="2957"/>
                    <a:pt x="7263" y="2957"/>
                  </a:cubicBezTo>
                  <a:cubicBezTo>
                    <a:pt x="7092" y="2957"/>
                    <a:pt x="6701" y="2768"/>
                    <a:pt x="6624" y="2731"/>
                  </a:cubicBezTo>
                  <a:cubicBezTo>
                    <a:pt x="6612" y="2724"/>
                    <a:pt x="6551" y="2705"/>
                    <a:pt x="6508" y="2705"/>
                  </a:cubicBezTo>
                  <a:cubicBezTo>
                    <a:pt x="6482" y="2705"/>
                    <a:pt x="6463" y="2712"/>
                    <a:pt x="6463" y="2732"/>
                  </a:cubicBezTo>
                  <a:cubicBezTo>
                    <a:pt x="6464" y="3059"/>
                    <a:pt x="6659" y="3252"/>
                    <a:pt x="6902" y="3451"/>
                  </a:cubicBezTo>
                  <a:cubicBezTo>
                    <a:pt x="6979" y="3515"/>
                    <a:pt x="7264" y="3621"/>
                    <a:pt x="7056" y="3727"/>
                  </a:cubicBezTo>
                  <a:cubicBezTo>
                    <a:pt x="6839" y="3838"/>
                    <a:pt x="6594" y="3900"/>
                    <a:pt x="6365" y="3981"/>
                  </a:cubicBezTo>
                  <a:cubicBezTo>
                    <a:pt x="6346" y="3988"/>
                    <a:pt x="6346" y="4005"/>
                    <a:pt x="6359" y="4017"/>
                  </a:cubicBezTo>
                  <a:cubicBezTo>
                    <a:pt x="6501" y="4160"/>
                    <a:pt x="6623" y="4210"/>
                    <a:pt x="6816" y="4261"/>
                  </a:cubicBezTo>
                  <a:cubicBezTo>
                    <a:pt x="6889" y="4280"/>
                    <a:pt x="6969" y="4287"/>
                    <a:pt x="7045" y="4288"/>
                  </a:cubicBezTo>
                  <a:cubicBezTo>
                    <a:pt x="7219" y="4292"/>
                    <a:pt x="6892" y="4814"/>
                    <a:pt x="6860" y="4858"/>
                  </a:cubicBezTo>
                  <a:cubicBezTo>
                    <a:pt x="6452" y="5426"/>
                    <a:pt x="5602" y="5671"/>
                    <a:pt x="4940" y="5717"/>
                  </a:cubicBezTo>
                  <a:cubicBezTo>
                    <a:pt x="4927" y="5717"/>
                    <a:pt x="4889" y="5722"/>
                    <a:pt x="4888" y="5741"/>
                  </a:cubicBezTo>
                  <a:cubicBezTo>
                    <a:pt x="4874" y="6120"/>
                    <a:pt x="5228" y="6240"/>
                    <a:pt x="5608" y="6240"/>
                  </a:cubicBezTo>
                  <a:cubicBezTo>
                    <a:pt x="5770" y="6240"/>
                    <a:pt x="5936" y="6218"/>
                    <a:pt x="6081" y="6185"/>
                  </a:cubicBezTo>
                  <a:lnTo>
                    <a:pt x="6081" y="6185"/>
                  </a:lnTo>
                  <a:cubicBezTo>
                    <a:pt x="5916" y="6366"/>
                    <a:pt x="5730" y="6526"/>
                    <a:pt x="5590" y="6728"/>
                  </a:cubicBezTo>
                  <a:cubicBezTo>
                    <a:pt x="5570" y="6759"/>
                    <a:pt x="5629" y="6780"/>
                    <a:pt x="5649" y="6785"/>
                  </a:cubicBezTo>
                  <a:cubicBezTo>
                    <a:pt x="5769" y="6817"/>
                    <a:pt x="5877" y="6832"/>
                    <a:pt x="5983" y="6832"/>
                  </a:cubicBezTo>
                  <a:cubicBezTo>
                    <a:pt x="6073" y="6832"/>
                    <a:pt x="6161" y="6821"/>
                    <a:pt x="6253" y="6800"/>
                  </a:cubicBezTo>
                  <a:lnTo>
                    <a:pt x="6253" y="6800"/>
                  </a:lnTo>
                  <a:cubicBezTo>
                    <a:pt x="5963" y="7499"/>
                    <a:pt x="5478" y="7838"/>
                    <a:pt x="4753" y="7838"/>
                  </a:cubicBezTo>
                  <a:cubicBezTo>
                    <a:pt x="4656" y="7838"/>
                    <a:pt x="4555" y="7832"/>
                    <a:pt x="4450" y="7820"/>
                  </a:cubicBezTo>
                  <a:cubicBezTo>
                    <a:pt x="4446" y="7819"/>
                    <a:pt x="4438" y="7819"/>
                    <a:pt x="4429" y="7819"/>
                  </a:cubicBezTo>
                  <a:cubicBezTo>
                    <a:pt x="4391" y="7819"/>
                    <a:pt x="4328" y="7824"/>
                    <a:pt x="4361" y="7863"/>
                  </a:cubicBezTo>
                  <a:cubicBezTo>
                    <a:pt x="4590" y="8123"/>
                    <a:pt x="4852" y="8342"/>
                    <a:pt x="5195" y="8434"/>
                  </a:cubicBezTo>
                  <a:cubicBezTo>
                    <a:pt x="5403" y="8490"/>
                    <a:pt x="4551" y="8756"/>
                    <a:pt x="4506" y="8761"/>
                  </a:cubicBezTo>
                  <a:cubicBezTo>
                    <a:pt x="4287" y="8788"/>
                    <a:pt x="4068" y="8788"/>
                    <a:pt x="3850" y="8817"/>
                  </a:cubicBezTo>
                  <a:cubicBezTo>
                    <a:pt x="3832" y="8820"/>
                    <a:pt x="3790" y="8824"/>
                    <a:pt x="3802" y="8852"/>
                  </a:cubicBezTo>
                  <a:cubicBezTo>
                    <a:pt x="3935" y="9218"/>
                    <a:pt x="4428" y="9294"/>
                    <a:pt x="4765" y="9343"/>
                  </a:cubicBezTo>
                  <a:cubicBezTo>
                    <a:pt x="4860" y="9356"/>
                    <a:pt x="4965" y="9366"/>
                    <a:pt x="5069" y="9366"/>
                  </a:cubicBezTo>
                  <a:cubicBezTo>
                    <a:pt x="5092" y="9366"/>
                    <a:pt x="5116" y="9365"/>
                    <a:pt x="5139" y="9364"/>
                  </a:cubicBezTo>
                  <a:lnTo>
                    <a:pt x="5139" y="9364"/>
                  </a:lnTo>
                  <a:cubicBezTo>
                    <a:pt x="4869" y="9523"/>
                    <a:pt x="4547" y="9598"/>
                    <a:pt x="4240" y="9619"/>
                  </a:cubicBezTo>
                  <a:cubicBezTo>
                    <a:pt x="4218" y="9620"/>
                    <a:pt x="4186" y="9626"/>
                    <a:pt x="4191" y="9654"/>
                  </a:cubicBezTo>
                  <a:cubicBezTo>
                    <a:pt x="4243" y="9922"/>
                    <a:pt x="4492" y="10046"/>
                    <a:pt x="4740" y="10120"/>
                  </a:cubicBezTo>
                  <a:cubicBezTo>
                    <a:pt x="5128" y="10234"/>
                    <a:pt x="4521" y="10541"/>
                    <a:pt x="4385" y="10628"/>
                  </a:cubicBezTo>
                  <a:cubicBezTo>
                    <a:pt x="4049" y="10839"/>
                    <a:pt x="3662" y="10930"/>
                    <a:pt x="3272" y="10930"/>
                  </a:cubicBezTo>
                  <a:cubicBezTo>
                    <a:pt x="3051" y="10930"/>
                    <a:pt x="2830" y="10901"/>
                    <a:pt x="2616" y="10847"/>
                  </a:cubicBezTo>
                  <a:cubicBezTo>
                    <a:pt x="2610" y="10846"/>
                    <a:pt x="2581" y="10842"/>
                    <a:pt x="2552" y="10842"/>
                  </a:cubicBezTo>
                  <a:cubicBezTo>
                    <a:pt x="2516" y="10842"/>
                    <a:pt x="2482" y="10849"/>
                    <a:pt x="2495" y="10875"/>
                  </a:cubicBezTo>
                  <a:cubicBezTo>
                    <a:pt x="2702" y="11285"/>
                    <a:pt x="3133" y="11386"/>
                    <a:pt x="3558" y="11395"/>
                  </a:cubicBezTo>
                  <a:lnTo>
                    <a:pt x="3558" y="11395"/>
                  </a:lnTo>
                  <a:cubicBezTo>
                    <a:pt x="3270" y="11783"/>
                    <a:pt x="2579" y="12170"/>
                    <a:pt x="2110" y="12170"/>
                  </a:cubicBezTo>
                  <a:cubicBezTo>
                    <a:pt x="2103" y="12170"/>
                    <a:pt x="2097" y="12170"/>
                    <a:pt x="2090" y="12170"/>
                  </a:cubicBezTo>
                  <a:cubicBezTo>
                    <a:pt x="2088" y="12170"/>
                    <a:pt x="2086" y="12170"/>
                    <a:pt x="2084" y="12170"/>
                  </a:cubicBezTo>
                  <a:cubicBezTo>
                    <a:pt x="2045" y="12170"/>
                    <a:pt x="1988" y="12187"/>
                    <a:pt x="2039" y="12225"/>
                  </a:cubicBezTo>
                  <a:cubicBezTo>
                    <a:pt x="2067" y="12245"/>
                    <a:pt x="2095" y="12263"/>
                    <a:pt x="2123" y="12281"/>
                  </a:cubicBezTo>
                  <a:lnTo>
                    <a:pt x="2123" y="12281"/>
                  </a:lnTo>
                  <a:cubicBezTo>
                    <a:pt x="2181" y="12254"/>
                    <a:pt x="2249" y="12232"/>
                    <a:pt x="2306" y="12225"/>
                  </a:cubicBezTo>
                  <a:cubicBezTo>
                    <a:pt x="2440" y="12207"/>
                    <a:pt x="2569" y="12153"/>
                    <a:pt x="2693" y="12107"/>
                  </a:cubicBezTo>
                  <a:cubicBezTo>
                    <a:pt x="3069" y="11965"/>
                    <a:pt x="3540" y="11715"/>
                    <a:pt x="3760" y="11366"/>
                  </a:cubicBezTo>
                  <a:cubicBezTo>
                    <a:pt x="3790" y="11317"/>
                    <a:pt x="3665" y="11303"/>
                    <a:pt x="3635" y="11303"/>
                  </a:cubicBezTo>
                  <a:cubicBezTo>
                    <a:pt x="3633" y="11303"/>
                    <a:pt x="3632" y="11303"/>
                    <a:pt x="3631" y="11303"/>
                  </a:cubicBezTo>
                  <a:cubicBezTo>
                    <a:pt x="3629" y="11303"/>
                    <a:pt x="3627" y="11303"/>
                    <a:pt x="3624" y="11303"/>
                  </a:cubicBezTo>
                  <a:cubicBezTo>
                    <a:pt x="3409" y="11303"/>
                    <a:pt x="2416" y="10983"/>
                    <a:pt x="2847" y="10983"/>
                  </a:cubicBezTo>
                  <a:cubicBezTo>
                    <a:pt x="2882" y="10983"/>
                    <a:pt x="2927" y="10985"/>
                    <a:pt x="2983" y="10990"/>
                  </a:cubicBezTo>
                  <a:cubicBezTo>
                    <a:pt x="3097" y="10998"/>
                    <a:pt x="3213" y="11007"/>
                    <a:pt x="3330" y="11007"/>
                  </a:cubicBezTo>
                  <a:cubicBezTo>
                    <a:pt x="3422" y="11007"/>
                    <a:pt x="3515" y="11002"/>
                    <a:pt x="3607" y="10986"/>
                  </a:cubicBezTo>
                  <a:cubicBezTo>
                    <a:pt x="4215" y="10886"/>
                    <a:pt x="4707" y="10617"/>
                    <a:pt x="5140" y="10180"/>
                  </a:cubicBezTo>
                  <a:cubicBezTo>
                    <a:pt x="5167" y="10155"/>
                    <a:pt x="5098" y="10128"/>
                    <a:pt x="5082" y="10126"/>
                  </a:cubicBezTo>
                  <a:cubicBezTo>
                    <a:pt x="3663" y="9788"/>
                    <a:pt x="4896" y="9605"/>
                    <a:pt x="5408" y="9325"/>
                  </a:cubicBezTo>
                  <a:lnTo>
                    <a:pt x="5408" y="9325"/>
                  </a:lnTo>
                  <a:cubicBezTo>
                    <a:pt x="5421" y="9322"/>
                    <a:pt x="5423" y="9320"/>
                    <a:pt x="5416" y="9320"/>
                  </a:cubicBezTo>
                  <a:lnTo>
                    <a:pt x="5416" y="9320"/>
                  </a:lnTo>
                  <a:cubicBezTo>
                    <a:pt x="5436" y="9309"/>
                    <a:pt x="5456" y="9297"/>
                    <a:pt x="5473" y="9286"/>
                  </a:cubicBezTo>
                  <a:cubicBezTo>
                    <a:pt x="5532" y="9247"/>
                    <a:pt x="5406" y="9220"/>
                    <a:pt x="5345" y="9220"/>
                  </a:cubicBezTo>
                  <a:cubicBezTo>
                    <a:pt x="5334" y="9220"/>
                    <a:pt x="5326" y="9221"/>
                    <a:pt x="5320" y="9223"/>
                  </a:cubicBezTo>
                  <a:cubicBezTo>
                    <a:pt x="5208" y="9262"/>
                    <a:pt x="5067" y="9282"/>
                    <a:pt x="4919" y="9282"/>
                  </a:cubicBezTo>
                  <a:cubicBezTo>
                    <a:pt x="4567" y="9282"/>
                    <a:pt x="4170" y="9169"/>
                    <a:pt x="3992" y="8929"/>
                  </a:cubicBezTo>
                  <a:cubicBezTo>
                    <a:pt x="3945" y="8865"/>
                    <a:pt x="4520" y="8832"/>
                    <a:pt x="4568" y="8829"/>
                  </a:cubicBezTo>
                  <a:cubicBezTo>
                    <a:pt x="4903" y="8801"/>
                    <a:pt x="5236" y="8731"/>
                    <a:pt x="5452" y="8457"/>
                  </a:cubicBezTo>
                  <a:cubicBezTo>
                    <a:pt x="5476" y="8428"/>
                    <a:pt x="5413" y="8406"/>
                    <a:pt x="5395" y="8402"/>
                  </a:cubicBezTo>
                  <a:cubicBezTo>
                    <a:pt x="5239" y="8360"/>
                    <a:pt x="4330" y="7917"/>
                    <a:pt x="4716" y="7917"/>
                  </a:cubicBezTo>
                  <a:cubicBezTo>
                    <a:pt x="4735" y="7917"/>
                    <a:pt x="4757" y="7918"/>
                    <a:pt x="4783" y="7920"/>
                  </a:cubicBezTo>
                  <a:cubicBezTo>
                    <a:pt x="4836" y="7925"/>
                    <a:pt x="4889" y="7927"/>
                    <a:pt x="4941" y="7927"/>
                  </a:cubicBezTo>
                  <a:cubicBezTo>
                    <a:pt x="5105" y="7927"/>
                    <a:pt x="5265" y="7905"/>
                    <a:pt x="5425" y="7865"/>
                  </a:cubicBezTo>
                  <a:cubicBezTo>
                    <a:pt x="5949" y="7735"/>
                    <a:pt x="6266" y="7215"/>
                    <a:pt x="6445" y="6744"/>
                  </a:cubicBezTo>
                  <a:lnTo>
                    <a:pt x="6445" y="6744"/>
                  </a:lnTo>
                  <a:cubicBezTo>
                    <a:pt x="6451" y="6742"/>
                    <a:pt x="6458" y="6740"/>
                    <a:pt x="6464" y="6738"/>
                  </a:cubicBezTo>
                  <a:cubicBezTo>
                    <a:pt x="6459" y="6736"/>
                    <a:pt x="6454" y="6735"/>
                    <a:pt x="6449" y="6734"/>
                  </a:cubicBezTo>
                  <a:lnTo>
                    <a:pt x="6449" y="6734"/>
                  </a:lnTo>
                  <a:cubicBezTo>
                    <a:pt x="6452" y="6726"/>
                    <a:pt x="6455" y="6718"/>
                    <a:pt x="6458" y="6710"/>
                  </a:cubicBezTo>
                  <a:cubicBezTo>
                    <a:pt x="6472" y="6671"/>
                    <a:pt x="6391" y="6660"/>
                    <a:pt x="6335" y="6660"/>
                  </a:cubicBezTo>
                  <a:cubicBezTo>
                    <a:pt x="6313" y="6660"/>
                    <a:pt x="6295" y="6662"/>
                    <a:pt x="6289" y="6664"/>
                  </a:cubicBezTo>
                  <a:cubicBezTo>
                    <a:pt x="6118" y="6724"/>
                    <a:pt x="6006" y="6749"/>
                    <a:pt x="5938" y="6749"/>
                  </a:cubicBezTo>
                  <a:cubicBezTo>
                    <a:pt x="5652" y="6749"/>
                    <a:pt x="6164" y="6295"/>
                    <a:pt x="6330" y="6108"/>
                  </a:cubicBezTo>
                  <a:lnTo>
                    <a:pt x="6330" y="6108"/>
                  </a:lnTo>
                  <a:cubicBezTo>
                    <a:pt x="6345" y="6102"/>
                    <a:pt x="6359" y="6096"/>
                    <a:pt x="6372" y="6089"/>
                  </a:cubicBezTo>
                  <a:cubicBezTo>
                    <a:pt x="6365" y="6087"/>
                    <a:pt x="6359" y="6085"/>
                    <a:pt x="6352" y="6082"/>
                  </a:cubicBezTo>
                  <a:lnTo>
                    <a:pt x="6352" y="6082"/>
                  </a:lnTo>
                  <a:cubicBezTo>
                    <a:pt x="6355" y="6078"/>
                    <a:pt x="6358" y="6074"/>
                    <a:pt x="6361" y="6071"/>
                  </a:cubicBezTo>
                  <a:cubicBezTo>
                    <a:pt x="6392" y="6030"/>
                    <a:pt x="6293" y="6012"/>
                    <a:pt x="6234" y="6012"/>
                  </a:cubicBezTo>
                  <a:cubicBezTo>
                    <a:pt x="6217" y="6012"/>
                    <a:pt x="6204" y="6013"/>
                    <a:pt x="6198" y="6016"/>
                  </a:cubicBezTo>
                  <a:cubicBezTo>
                    <a:pt x="6101" y="6063"/>
                    <a:pt x="5998" y="6086"/>
                    <a:pt x="5892" y="6108"/>
                  </a:cubicBezTo>
                  <a:cubicBezTo>
                    <a:pt x="5784" y="6127"/>
                    <a:pt x="5675" y="6138"/>
                    <a:pt x="5566" y="6138"/>
                  </a:cubicBezTo>
                  <a:cubicBezTo>
                    <a:pt x="5534" y="6138"/>
                    <a:pt x="5503" y="6137"/>
                    <a:pt x="5471" y="6135"/>
                  </a:cubicBezTo>
                  <a:cubicBezTo>
                    <a:pt x="5111" y="6123"/>
                    <a:pt x="4993" y="6003"/>
                    <a:pt x="5115" y="5775"/>
                  </a:cubicBezTo>
                  <a:cubicBezTo>
                    <a:pt x="5389" y="5755"/>
                    <a:pt x="5674" y="5690"/>
                    <a:pt x="5931" y="5594"/>
                  </a:cubicBezTo>
                  <a:cubicBezTo>
                    <a:pt x="6568" y="5357"/>
                    <a:pt x="7161" y="4968"/>
                    <a:pt x="7286" y="4254"/>
                  </a:cubicBezTo>
                  <a:cubicBezTo>
                    <a:pt x="7293" y="4216"/>
                    <a:pt x="7196" y="4202"/>
                    <a:pt x="7175" y="4202"/>
                  </a:cubicBezTo>
                  <a:cubicBezTo>
                    <a:pt x="6802" y="4055"/>
                    <a:pt x="6693" y="3959"/>
                    <a:pt x="6848" y="3912"/>
                  </a:cubicBezTo>
                  <a:cubicBezTo>
                    <a:pt x="7026" y="3849"/>
                    <a:pt x="7191" y="3780"/>
                    <a:pt x="7359" y="3692"/>
                  </a:cubicBezTo>
                  <a:cubicBezTo>
                    <a:pt x="7387" y="3678"/>
                    <a:pt x="7369" y="3659"/>
                    <a:pt x="7352" y="3646"/>
                  </a:cubicBezTo>
                  <a:cubicBezTo>
                    <a:pt x="7057" y="3437"/>
                    <a:pt x="6681" y="3217"/>
                    <a:pt x="6634" y="2831"/>
                  </a:cubicBezTo>
                  <a:lnTo>
                    <a:pt x="6634" y="2831"/>
                  </a:lnTo>
                  <a:cubicBezTo>
                    <a:pt x="6925" y="2961"/>
                    <a:pt x="7217" y="3051"/>
                    <a:pt x="7546" y="3060"/>
                  </a:cubicBezTo>
                  <a:cubicBezTo>
                    <a:pt x="7547" y="3061"/>
                    <a:pt x="7549" y="3061"/>
                    <a:pt x="7551" y="3061"/>
                  </a:cubicBezTo>
                  <a:cubicBezTo>
                    <a:pt x="7572" y="3061"/>
                    <a:pt x="7636" y="3055"/>
                    <a:pt x="7617" y="3025"/>
                  </a:cubicBezTo>
                  <a:cubicBezTo>
                    <a:pt x="7372" y="2637"/>
                    <a:pt x="7060" y="2303"/>
                    <a:pt x="7073" y="1832"/>
                  </a:cubicBezTo>
                  <a:lnTo>
                    <a:pt x="7073" y="1832"/>
                  </a:lnTo>
                  <a:cubicBezTo>
                    <a:pt x="7432" y="2136"/>
                    <a:pt x="7653" y="2569"/>
                    <a:pt x="8153" y="2667"/>
                  </a:cubicBezTo>
                  <a:cubicBezTo>
                    <a:pt x="8161" y="2668"/>
                    <a:pt x="8174" y="2669"/>
                    <a:pt x="8188" y="2669"/>
                  </a:cubicBezTo>
                  <a:cubicBezTo>
                    <a:pt x="8220" y="2669"/>
                    <a:pt x="8257" y="2663"/>
                    <a:pt x="8250" y="2634"/>
                  </a:cubicBezTo>
                  <a:cubicBezTo>
                    <a:pt x="8170" y="2273"/>
                    <a:pt x="8096" y="1913"/>
                    <a:pt x="8024" y="1552"/>
                  </a:cubicBezTo>
                  <a:cubicBezTo>
                    <a:pt x="7962" y="1242"/>
                    <a:pt x="7908" y="927"/>
                    <a:pt x="7861" y="613"/>
                  </a:cubicBezTo>
                  <a:lnTo>
                    <a:pt x="7861" y="613"/>
                  </a:lnTo>
                  <a:cubicBezTo>
                    <a:pt x="7861" y="613"/>
                    <a:pt x="7861" y="613"/>
                    <a:pt x="7861" y="613"/>
                  </a:cubicBezTo>
                  <a:cubicBezTo>
                    <a:pt x="7864" y="613"/>
                    <a:pt x="7855" y="64"/>
                    <a:pt x="8006" y="64"/>
                  </a:cubicBezTo>
                  <a:cubicBezTo>
                    <a:pt x="8046" y="64"/>
                    <a:pt x="8098" y="103"/>
                    <a:pt x="8165" y="203"/>
                  </a:cubicBezTo>
                  <a:cubicBezTo>
                    <a:pt x="8347" y="475"/>
                    <a:pt x="8299" y="999"/>
                    <a:pt x="8316" y="1319"/>
                  </a:cubicBezTo>
                  <a:cubicBezTo>
                    <a:pt x="8334" y="1696"/>
                    <a:pt x="8362" y="2078"/>
                    <a:pt x="8408" y="2454"/>
                  </a:cubicBezTo>
                  <a:cubicBezTo>
                    <a:pt x="8412" y="2490"/>
                    <a:pt x="8474" y="2511"/>
                    <a:pt x="8526" y="2511"/>
                  </a:cubicBezTo>
                  <a:cubicBezTo>
                    <a:pt x="8552" y="2511"/>
                    <a:pt x="8576" y="2505"/>
                    <a:pt x="8587" y="2493"/>
                  </a:cubicBezTo>
                  <a:cubicBezTo>
                    <a:pt x="8587" y="2492"/>
                    <a:pt x="8588" y="2490"/>
                    <a:pt x="8589" y="2489"/>
                  </a:cubicBezTo>
                  <a:lnTo>
                    <a:pt x="8589" y="2489"/>
                  </a:lnTo>
                  <a:cubicBezTo>
                    <a:pt x="8597" y="2491"/>
                    <a:pt x="8605" y="2492"/>
                    <a:pt x="8612" y="2494"/>
                  </a:cubicBezTo>
                  <a:cubicBezTo>
                    <a:pt x="8611" y="2484"/>
                    <a:pt x="8610" y="2475"/>
                    <a:pt x="8609" y="2466"/>
                  </a:cubicBezTo>
                  <a:lnTo>
                    <a:pt x="8609" y="2466"/>
                  </a:lnTo>
                  <a:cubicBezTo>
                    <a:pt x="8765" y="2274"/>
                    <a:pt x="8896" y="2069"/>
                    <a:pt x="9039" y="1872"/>
                  </a:cubicBezTo>
                  <a:lnTo>
                    <a:pt x="9039" y="1872"/>
                  </a:lnTo>
                  <a:cubicBezTo>
                    <a:pt x="8982" y="2043"/>
                    <a:pt x="8914" y="2208"/>
                    <a:pt x="8818" y="2374"/>
                  </a:cubicBezTo>
                  <a:cubicBezTo>
                    <a:pt x="8793" y="2416"/>
                    <a:pt x="8880" y="2437"/>
                    <a:pt x="8938" y="2437"/>
                  </a:cubicBezTo>
                  <a:cubicBezTo>
                    <a:pt x="8958" y="2437"/>
                    <a:pt x="8974" y="2434"/>
                    <a:pt x="8981" y="2430"/>
                  </a:cubicBezTo>
                  <a:cubicBezTo>
                    <a:pt x="8983" y="2428"/>
                    <a:pt x="8985" y="2427"/>
                    <a:pt x="8987" y="2426"/>
                  </a:cubicBezTo>
                  <a:lnTo>
                    <a:pt x="8987" y="2426"/>
                  </a:lnTo>
                  <a:cubicBezTo>
                    <a:pt x="8995" y="2429"/>
                    <a:pt x="9004" y="2432"/>
                    <a:pt x="9012" y="2434"/>
                  </a:cubicBezTo>
                  <a:cubicBezTo>
                    <a:pt x="9019" y="2422"/>
                    <a:pt x="9025" y="2411"/>
                    <a:pt x="9032" y="2399"/>
                  </a:cubicBezTo>
                  <a:lnTo>
                    <a:pt x="9032" y="2399"/>
                  </a:lnTo>
                  <a:cubicBezTo>
                    <a:pt x="9413" y="2164"/>
                    <a:pt x="9766" y="1932"/>
                    <a:pt x="10121" y="1674"/>
                  </a:cubicBezTo>
                  <a:lnTo>
                    <a:pt x="10121" y="1674"/>
                  </a:lnTo>
                  <a:cubicBezTo>
                    <a:pt x="10009" y="2107"/>
                    <a:pt x="9725" y="2478"/>
                    <a:pt x="9386" y="2767"/>
                  </a:cubicBezTo>
                  <a:cubicBezTo>
                    <a:pt x="9340" y="2805"/>
                    <a:pt x="9501" y="2829"/>
                    <a:pt x="9514" y="2829"/>
                  </a:cubicBezTo>
                  <a:cubicBezTo>
                    <a:pt x="9517" y="2829"/>
                    <a:pt x="9520" y="2829"/>
                    <a:pt x="9524" y="2829"/>
                  </a:cubicBezTo>
                  <a:cubicBezTo>
                    <a:pt x="9780" y="2829"/>
                    <a:pt x="11346" y="3033"/>
                    <a:pt x="10275" y="3124"/>
                  </a:cubicBezTo>
                  <a:cubicBezTo>
                    <a:pt x="10074" y="3141"/>
                    <a:pt x="9875" y="3133"/>
                    <a:pt x="9675" y="3161"/>
                  </a:cubicBezTo>
                  <a:cubicBezTo>
                    <a:pt x="9655" y="3164"/>
                    <a:pt x="9599" y="3178"/>
                    <a:pt x="9634" y="3206"/>
                  </a:cubicBezTo>
                  <a:cubicBezTo>
                    <a:pt x="9737" y="3293"/>
                    <a:pt x="9811" y="3357"/>
                    <a:pt x="9936" y="3412"/>
                  </a:cubicBezTo>
                  <a:cubicBezTo>
                    <a:pt x="10040" y="3461"/>
                    <a:pt x="10146" y="3504"/>
                    <a:pt x="10255" y="3544"/>
                  </a:cubicBezTo>
                  <a:cubicBezTo>
                    <a:pt x="10617" y="3652"/>
                    <a:pt x="10456" y="3715"/>
                    <a:pt x="9771" y="3733"/>
                  </a:cubicBezTo>
                  <a:cubicBezTo>
                    <a:pt x="9767" y="3733"/>
                    <a:pt x="9760" y="3733"/>
                    <a:pt x="9751" y="3733"/>
                  </a:cubicBezTo>
                  <a:cubicBezTo>
                    <a:pt x="9714" y="3733"/>
                    <a:pt x="9648" y="3739"/>
                    <a:pt x="9683" y="3777"/>
                  </a:cubicBezTo>
                  <a:cubicBezTo>
                    <a:pt x="9880" y="3900"/>
                    <a:pt x="9853" y="3987"/>
                    <a:pt x="9603" y="4034"/>
                  </a:cubicBezTo>
                  <a:cubicBezTo>
                    <a:pt x="9590" y="4027"/>
                    <a:pt x="9533" y="4015"/>
                    <a:pt x="9490" y="4015"/>
                  </a:cubicBezTo>
                  <a:cubicBezTo>
                    <a:pt x="9453" y="4015"/>
                    <a:pt x="9426" y="4025"/>
                    <a:pt x="9451" y="4055"/>
                  </a:cubicBezTo>
                  <a:cubicBezTo>
                    <a:pt x="9889" y="4594"/>
                    <a:pt x="10421" y="4937"/>
                    <a:pt x="11068" y="5174"/>
                  </a:cubicBezTo>
                  <a:cubicBezTo>
                    <a:pt x="11324" y="5267"/>
                    <a:pt x="11589" y="5322"/>
                    <a:pt x="11855" y="5368"/>
                  </a:cubicBezTo>
                  <a:cubicBezTo>
                    <a:pt x="12435" y="5465"/>
                    <a:pt x="11440" y="5629"/>
                    <a:pt x="11201" y="5637"/>
                  </a:cubicBezTo>
                  <a:cubicBezTo>
                    <a:pt x="11174" y="5640"/>
                    <a:pt x="11133" y="5654"/>
                    <a:pt x="11160" y="5683"/>
                  </a:cubicBezTo>
                  <a:cubicBezTo>
                    <a:pt x="11350" y="5900"/>
                    <a:pt x="11273" y="5950"/>
                    <a:pt x="11133" y="5950"/>
                  </a:cubicBezTo>
                  <a:cubicBezTo>
                    <a:pt x="11060" y="5950"/>
                    <a:pt x="10970" y="5936"/>
                    <a:pt x="10891" y="5926"/>
                  </a:cubicBezTo>
                  <a:cubicBezTo>
                    <a:pt x="10885" y="5925"/>
                    <a:pt x="10871" y="5923"/>
                    <a:pt x="10855" y="5923"/>
                  </a:cubicBezTo>
                  <a:cubicBezTo>
                    <a:pt x="10823" y="5923"/>
                    <a:pt x="10784" y="5930"/>
                    <a:pt x="10794" y="5959"/>
                  </a:cubicBezTo>
                  <a:cubicBezTo>
                    <a:pt x="10882" y="6197"/>
                    <a:pt x="11112" y="6496"/>
                    <a:pt x="10847" y="6496"/>
                  </a:cubicBezTo>
                  <a:cubicBezTo>
                    <a:pt x="10817" y="6496"/>
                    <a:pt x="10782" y="6492"/>
                    <a:pt x="10739" y="6484"/>
                  </a:cubicBezTo>
                  <a:cubicBezTo>
                    <a:pt x="10735" y="6484"/>
                    <a:pt x="10725" y="6483"/>
                    <a:pt x="10712" y="6483"/>
                  </a:cubicBezTo>
                  <a:cubicBezTo>
                    <a:pt x="10678" y="6483"/>
                    <a:pt x="10628" y="6489"/>
                    <a:pt x="10643" y="6518"/>
                  </a:cubicBezTo>
                  <a:cubicBezTo>
                    <a:pt x="10879" y="6968"/>
                    <a:pt x="11291" y="7429"/>
                    <a:pt x="11755" y="7646"/>
                  </a:cubicBezTo>
                  <a:cubicBezTo>
                    <a:pt x="12060" y="7787"/>
                    <a:pt x="12371" y="7894"/>
                    <a:pt x="12697" y="7977"/>
                  </a:cubicBezTo>
                  <a:cubicBezTo>
                    <a:pt x="12742" y="7989"/>
                    <a:pt x="13321" y="8101"/>
                    <a:pt x="13246" y="8221"/>
                  </a:cubicBezTo>
                  <a:cubicBezTo>
                    <a:pt x="13139" y="8396"/>
                    <a:pt x="12950" y="8466"/>
                    <a:pt x="12746" y="8466"/>
                  </a:cubicBezTo>
                  <a:cubicBezTo>
                    <a:pt x="12491" y="8466"/>
                    <a:pt x="12212" y="8357"/>
                    <a:pt x="12035" y="8208"/>
                  </a:cubicBezTo>
                  <a:lnTo>
                    <a:pt x="12035" y="8208"/>
                  </a:lnTo>
                  <a:cubicBezTo>
                    <a:pt x="12034" y="8205"/>
                    <a:pt x="12032" y="8201"/>
                    <a:pt x="12030" y="8198"/>
                  </a:cubicBezTo>
                  <a:cubicBezTo>
                    <a:pt x="12028" y="8198"/>
                    <a:pt x="12026" y="8198"/>
                    <a:pt x="12024" y="8198"/>
                  </a:cubicBezTo>
                  <a:lnTo>
                    <a:pt x="12024" y="8198"/>
                  </a:lnTo>
                  <a:cubicBezTo>
                    <a:pt x="12018" y="8193"/>
                    <a:pt x="12012" y="8188"/>
                    <a:pt x="12007" y="8183"/>
                  </a:cubicBezTo>
                  <a:cubicBezTo>
                    <a:pt x="11993" y="8170"/>
                    <a:pt x="11927" y="8154"/>
                    <a:pt x="11879" y="8154"/>
                  </a:cubicBezTo>
                  <a:cubicBezTo>
                    <a:pt x="11846" y="8154"/>
                    <a:pt x="11822" y="8162"/>
                    <a:pt x="11833" y="8184"/>
                  </a:cubicBezTo>
                  <a:cubicBezTo>
                    <a:pt x="11971" y="8459"/>
                    <a:pt x="12149" y="8663"/>
                    <a:pt x="12377" y="8870"/>
                  </a:cubicBezTo>
                  <a:cubicBezTo>
                    <a:pt x="12463" y="8947"/>
                    <a:pt x="12570" y="9018"/>
                    <a:pt x="12663" y="9086"/>
                  </a:cubicBezTo>
                  <a:cubicBezTo>
                    <a:pt x="12717" y="9120"/>
                    <a:pt x="12719" y="9138"/>
                    <a:pt x="12669" y="9138"/>
                  </a:cubicBezTo>
                  <a:cubicBezTo>
                    <a:pt x="12646" y="9138"/>
                    <a:pt x="12612" y="9134"/>
                    <a:pt x="12568" y="9127"/>
                  </a:cubicBezTo>
                  <a:cubicBezTo>
                    <a:pt x="12512" y="9134"/>
                    <a:pt x="12456" y="9137"/>
                    <a:pt x="12401" y="9137"/>
                  </a:cubicBezTo>
                  <a:cubicBezTo>
                    <a:pt x="12139" y="9137"/>
                    <a:pt x="11891" y="9057"/>
                    <a:pt x="11657" y="8896"/>
                  </a:cubicBezTo>
                  <a:lnTo>
                    <a:pt x="11657" y="8896"/>
                  </a:lnTo>
                  <a:cubicBezTo>
                    <a:pt x="11657" y="8895"/>
                    <a:pt x="11657" y="8894"/>
                    <a:pt x="11657" y="8893"/>
                  </a:cubicBezTo>
                  <a:cubicBezTo>
                    <a:pt x="11656" y="8893"/>
                    <a:pt x="11655" y="8893"/>
                    <a:pt x="11654" y="8893"/>
                  </a:cubicBezTo>
                  <a:lnTo>
                    <a:pt x="11654" y="8893"/>
                  </a:lnTo>
                  <a:cubicBezTo>
                    <a:pt x="11646" y="8888"/>
                    <a:pt x="11639" y="8883"/>
                    <a:pt x="11632" y="8878"/>
                  </a:cubicBezTo>
                  <a:cubicBezTo>
                    <a:pt x="11617" y="8863"/>
                    <a:pt x="11554" y="8845"/>
                    <a:pt x="11508" y="8845"/>
                  </a:cubicBezTo>
                  <a:cubicBezTo>
                    <a:pt x="11476" y="8845"/>
                    <a:pt x="11452" y="8854"/>
                    <a:pt x="11458" y="8879"/>
                  </a:cubicBezTo>
                  <a:cubicBezTo>
                    <a:pt x="11735" y="9992"/>
                    <a:pt x="12703" y="10459"/>
                    <a:pt x="13708" y="10459"/>
                  </a:cubicBezTo>
                  <a:cubicBezTo>
                    <a:pt x="13888" y="10459"/>
                    <a:pt x="14070" y="10444"/>
                    <a:pt x="14248" y="10415"/>
                  </a:cubicBezTo>
                  <a:lnTo>
                    <a:pt x="14248" y="10415"/>
                  </a:lnTo>
                  <a:cubicBezTo>
                    <a:pt x="13991" y="10649"/>
                    <a:pt x="13688" y="10778"/>
                    <a:pt x="13323" y="10787"/>
                  </a:cubicBezTo>
                  <a:cubicBezTo>
                    <a:pt x="13244" y="10788"/>
                    <a:pt x="13283" y="10844"/>
                    <a:pt x="13335" y="10858"/>
                  </a:cubicBezTo>
                  <a:cubicBezTo>
                    <a:pt x="13455" y="10889"/>
                    <a:pt x="13571" y="10900"/>
                    <a:pt x="13687" y="10900"/>
                  </a:cubicBezTo>
                  <a:cubicBezTo>
                    <a:pt x="13872" y="10900"/>
                    <a:pt x="14054" y="10872"/>
                    <a:pt x="14245" y="10853"/>
                  </a:cubicBezTo>
                  <a:lnTo>
                    <a:pt x="14245" y="10853"/>
                  </a:lnTo>
                  <a:cubicBezTo>
                    <a:pt x="14215" y="11358"/>
                    <a:pt x="13816" y="11666"/>
                    <a:pt x="13296" y="11666"/>
                  </a:cubicBezTo>
                  <a:cubicBezTo>
                    <a:pt x="13283" y="11666"/>
                    <a:pt x="13271" y="11666"/>
                    <a:pt x="13259" y="11665"/>
                  </a:cubicBezTo>
                  <a:cubicBezTo>
                    <a:pt x="13258" y="11665"/>
                    <a:pt x="13257" y="11665"/>
                    <a:pt x="13257" y="11665"/>
                  </a:cubicBezTo>
                  <a:cubicBezTo>
                    <a:pt x="13177" y="11665"/>
                    <a:pt x="13169" y="11716"/>
                    <a:pt x="13248" y="11738"/>
                  </a:cubicBezTo>
                  <a:cubicBezTo>
                    <a:pt x="13253" y="11737"/>
                    <a:pt x="13259" y="11737"/>
                    <a:pt x="13264" y="11737"/>
                  </a:cubicBezTo>
                  <a:cubicBezTo>
                    <a:pt x="13493" y="11737"/>
                    <a:pt x="13536" y="11855"/>
                    <a:pt x="13397" y="12090"/>
                  </a:cubicBezTo>
                  <a:cubicBezTo>
                    <a:pt x="13234" y="12125"/>
                    <a:pt x="13068" y="12142"/>
                    <a:pt x="12902" y="12142"/>
                  </a:cubicBezTo>
                  <a:cubicBezTo>
                    <a:pt x="12877" y="12142"/>
                    <a:pt x="12852" y="12141"/>
                    <a:pt x="12827" y="12141"/>
                  </a:cubicBezTo>
                  <a:cubicBezTo>
                    <a:pt x="12808" y="12141"/>
                    <a:pt x="12722" y="12149"/>
                    <a:pt x="12763" y="12185"/>
                  </a:cubicBezTo>
                  <a:cubicBezTo>
                    <a:pt x="12870" y="12283"/>
                    <a:pt x="12978" y="12389"/>
                    <a:pt x="13099" y="12471"/>
                  </a:cubicBezTo>
                  <a:cubicBezTo>
                    <a:pt x="13352" y="12642"/>
                    <a:pt x="13412" y="12838"/>
                    <a:pt x="13084" y="12838"/>
                  </a:cubicBezTo>
                  <a:cubicBezTo>
                    <a:pt x="12987" y="12838"/>
                    <a:pt x="12856" y="12821"/>
                    <a:pt x="12686" y="12781"/>
                  </a:cubicBezTo>
                  <a:cubicBezTo>
                    <a:pt x="12679" y="12780"/>
                    <a:pt x="12656" y="12777"/>
                    <a:pt x="12632" y="12777"/>
                  </a:cubicBezTo>
                  <a:cubicBezTo>
                    <a:pt x="12589" y="12777"/>
                    <a:pt x="12540" y="12785"/>
                    <a:pt x="12574" y="12819"/>
                  </a:cubicBezTo>
                  <a:cubicBezTo>
                    <a:pt x="12884" y="13149"/>
                    <a:pt x="13234" y="13336"/>
                    <a:pt x="13665" y="13464"/>
                  </a:cubicBezTo>
                  <a:cubicBezTo>
                    <a:pt x="13851" y="13520"/>
                    <a:pt x="14054" y="13549"/>
                    <a:pt x="14246" y="13568"/>
                  </a:cubicBezTo>
                  <a:cubicBezTo>
                    <a:pt x="14821" y="13622"/>
                    <a:pt x="13832" y="14039"/>
                    <a:pt x="13627" y="14041"/>
                  </a:cubicBezTo>
                  <a:cubicBezTo>
                    <a:pt x="13603" y="14041"/>
                    <a:pt x="13559" y="14058"/>
                    <a:pt x="13586" y="14087"/>
                  </a:cubicBezTo>
                  <a:cubicBezTo>
                    <a:pt x="13772" y="14282"/>
                    <a:pt x="14005" y="14349"/>
                    <a:pt x="14252" y="14349"/>
                  </a:cubicBezTo>
                  <a:cubicBezTo>
                    <a:pt x="14528" y="14349"/>
                    <a:pt x="14821" y="14266"/>
                    <a:pt x="15081" y="14185"/>
                  </a:cubicBezTo>
                  <a:lnTo>
                    <a:pt x="15081" y="14185"/>
                  </a:lnTo>
                  <a:cubicBezTo>
                    <a:pt x="15113" y="14739"/>
                    <a:pt x="14582" y="14978"/>
                    <a:pt x="14070" y="14978"/>
                  </a:cubicBezTo>
                  <a:cubicBezTo>
                    <a:pt x="14010" y="14978"/>
                    <a:pt x="13951" y="14975"/>
                    <a:pt x="13892" y="14969"/>
                  </a:cubicBezTo>
                  <a:cubicBezTo>
                    <a:pt x="13889" y="14968"/>
                    <a:pt x="13878" y="14968"/>
                    <a:pt x="13864" y="14968"/>
                  </a:cubicBezTo>
                  <a:cubicBezTo>
                    <a:pt x="13829" y="14968"/>
                    <a:pt x="13779" y="14972"/>
                    <a:pt x="13795" y="15000"/>
                  </a:cubicBezTo>
                  <a:cubicBezTo>
                    <a:pt x="14017" y="15390"/>
                    <a:pt x="14413" y="15498"/>
                    <a:pt x="14848" y="15498"/>
                  </a:cubicBezTo>
                  <a:cubicBezTo>
                    <a:pt x="15289" y="15498"/>
                    <a:pt x="15769" y="15387"/>
                    <a:pt x="16147" y="15343"/>
                  </a:cubicBezTo>
                  <a:lnTo>
                    <a:pt x="16147" y="15343"/>
                  </a:lnTo>
                  <a:cubicBezTo>
                    <a:pt x="16082" y="15849"/>
                    <a:pt x="15632" y="15981"/>
                    <a:pt x="15162" y="15981"/>
                  </a:cubicBezTo>
                  <a:cubicBezTo>
                    <a:pt x="14887" y="15981"/>
                    <a:pt x="14604" y="15935"/>
                    <a:pt x="14390" y="15894"/>
                  </a:cubicBezTo>
                  <a:cubicBezTo>
                    <a:pt x="14387" y="15894"/>
                    <a:pt x="14382" y="15893"/>
                    <a:pt x="14375" y="15893"/>
                  </a:cubicBezTo>
                  <a:cubicBezTo>
                    <a:pt x="14339" y="15893"/>
                    <a:pt x="14260" y="15901"/>
                    <a:pt x="14301" y="15937"/>
                  </a:cubicBezTo>
                  <a:lnTo>
                    <a:pt x="14415" y="16038"/>
                  </a:lnTo>
                  <a:cubicBezTo>
                    <a:pt x="14669" y="16160"/>
                    <a:pt x="14590" y="16289"/>
                    <a:pt x="14176" y="16422"/>
                  </a:cubicBezTo>
                  <a:cubicBezTo>
                    <a:pt x="14175" y="16422"/>
                    <a:pt x="14168" y="16422"/>
                    <a:pt x="14160" y="16422"/>
                  </a:cubicBezTo>
                  <a:cubicBezTo>
                    <a:pt x="14127" y="16422"/>
                    <a:pt x="14058" y="16425"/>
                    <a:pt x="14080" y="16454"/>
                  </a:cubicBezTo>
                  <a:cubicBezTo>
                    <a:pt x="14328" y="16792"/>
                    <a:pt x="14594" y="17142"/>
                    <a:pt x="14938" y="17392"/>
                  </a:cubicBezTo>
                  <a:cubicBezTo>
                    <a:pt x="15462" y="17771"/>
                    <a:pt x="16075" y="17892"/>
                    <a:pt x="16642" y="18187"/>
                  </a:cubicBezTo>
                  <a:lnTo>
                    <a:pt x="16642" y="18187"/>
                  </a:lnTo>
                  <a:cubicBezTo>
                    <a:pt x="16460" y="18386"/>
                    <a:pt x="16208" y="18474"/>
                    <a:pt x="15948" y="18474"/>
                  </a:cubicBezTo>
                  <a:cubicBezTo>
                    <a:pt x="15649" y="18474"/>
                    <a:pt x="15340" y="18358"/>
                    <a:pt x="15119" y="18163"/>
                  </a:cubicBezTo>
                  <a:cubicBezTo>
                    <a:pt x="15104" y="18149"/>
                    <a:pt x="15046" y="18139"/>
                    <a:pt x="15001" y="18139"/>
                  </a:cubicBezTo>
                  <a:cubicBezTo>
                    <a:pt x="14961" y="18139"/>
                    <a:pt x="14931" y="18146"/>
                    <a:pt x="14945" y="18165"/>
                  </a:cubicBezTo>
                  <a:cubicBezTo>
                    <a:pt x="15250" y="18568"/>
                    <a:pt x="15652" y="18894"/>
                    <a:pt x="15975" y="19280"/>
                  </a:cubicBezTo>
                  <a:cubicBezTo>
                    <a:pt x="16252" y="19610"/>
                    <a:pt x="16108" y="19721"/>
                    <a:pt x="15857" y="19721"/>
                  </a:cubicBezTo>
                  <a:cubicBezTo>
                    <a:pt x="15652" y="19721"/>
                    <a:pt x="15377" y="19647"/>
                    <a:pt x="15198" y="19556"/>
                  </a:cubicBezTo>
                  <a:cubicBezTo>
                    <a:pt x="15015" y="19463"/>
                    <a:pt x="14841" y="19349"/>
                    <a:pt x="14654" y="19261"/>
                  </a:cubicBezTo>
                  <a:cubicBezTo>
                    <a:pt x="14646" y="19256"/>
                    <a:pt x="14616" y="19253"/>
                    <a:pt x="14586" y="19253"/>
                  </a:cubicBezTo>
                  <a:cubicBezTo>
                    <a:pt x="14537" y="19253"/>
                    <a:pt x="14486" y="19262"/>
                    <a:pt x="14520" y="19291"/>
                  </a:cubicBezTo>
                  <a:cubicBezTo>
                    <a:pt x="14749" y="19483"/>
                    <a:pt x="14994" y="19648"/>
                    <a:pt x="15215" y="19848"/>
                  </a:cubicBezTo>
                  <a:cubicBezTo>
                    <a:pt x="15399" y="20013"/>
                    <a:pt x="15369" y="20137"/>
                    <a:pt x="15219" y="20137"/>
                  </a:cubicBezTo>
                  <a:cubicBezTo>
                    <a:pt x="15169" y="20137"/>
                    <a:pt x="15106" y="20123"/>
                    <a:pt x="15033" y="20092"/>
                  </a:cubicBezTo>
                  <a:cubicBezTo>
                    <a:pt x="14911" y="20041"/>
                    <a:pt x="14798" y="19974"/>
                    <a:pt x="14675" y="19924"/>
                  </a:cubicBezTo>
                  <a:cubicBezTo>
                    <a:pt x="14668" y="19921"/>
                    <a:pt x="14625" y="19915"/>
                    <a:pt x="14587" y="19915"/>
                  </a:cubicBezTo>
                  <a:cubicBezTo>
                    <a:pt x="14549" y="19915"/>
                    <a:pt x="14517" y="19921"/>
                    <a:pt x="14533" y="19945"/>
                  </a:cubicBezTo>
                  <a:cubicBezTo>
                    <a:pt x="14559" y="19997"/>
                    <a:pt x="14589" y="20043"/>
                    <a:pt x="14624" y="20088"/>
                  </a:cubicBezTo>
                  <a:cubicBezTo>
                    <a:pt x="14495" y="20146"/>
                    <a:pt x="14367" y="20207"/>
                    <a:pt x="14238" y="20266"/>
                  </a:cubicBezTo>
                  <a:cubicBezTo>
                    <a:pt x="14136" y="20214"/>
                    <a:pt x="14046" y="20147"/>
                    <a:pt x="13969" y="20066"/>
                  </a:cubicBezTo>
                  <a:lnTo>
                    <a:pt x="13969" y="20066"/>
                  </a:lnTo>
                  <a:cubicBezTo>
                    <a:pt x="13958" y="20051"/>
                    <a:pt x="13949" y="20038"/>
                    <a:pt x="13940" y="20026"/>
                  </a:cubicBezTo>
                  <a:cubicBezTo>
                    <a:pt x="13938" y="20026"/>
                    <a:pt x="13936" y="20026"/>
                    <a:pt x="13934" y="20026"/>
                  </a:cubicBezTo>
                  <a:lnTo>
                    <a:pt x="13934" y="20026"/>
                  </a:lnTo>
                  <a:cubicBezTo>
                    <a:pt x="13931" y="20022"/>
                    <a:pt x="13928" y="20019"/>
                    <a:pt x="13925" y="20015"/>
                  </a:cubicBezTo>
                  <a:cubicBezTo>
                    <a:pt x="13910" y="19999"/>
                    <a:pt x="13859" y="19990"/>
                    <a:pt x="13815" y="19990"/>
                  </a:cubicBezTo>
                  <a:cubicBezTo>
                    <a:pt x="13774" y="19990"/>
                    <a:pt x="13739" y="19998"/>
                    <a:pt x="13752" y="20016"/>
                  </a:cubicBezTo>
                  <a:cubicBezTo>
                    <a:pt x="13853" y="20157"/>
                    <a:pt x="13957" y="20294"/>
                    <a:pt x="14048" y="20440"/>
                  </a:cubicBezTo>
                  <a:cubicBezTo>
                    <a:pt x="14171" y="20635"/>
                    <a:pt x="14080" y="20702"/>
                    <a:pt x="13912" y="20702"/>
                  </a:cubicBezTo>
                  <a:cubicBezTo>
                    <a:pt x="13655" y="20702"/>
                    <a:pt x="13216" y="20547"/>
                    <a:pt x="13076" y="20455"/>
                  </a:cubicBezTo>
                  <a:lnTo>
                    <a:pt x="13076" y="20455"/>
                  </a:lnTo>
                  <a:cubicBezTo>
                    <a:pt x="13076" y="20454"/>
                    <a:pt x="13075" y="20453"/>
                    <a:pt x="13075" y="20452"/>
                  </a:cubicBezTo>
                  <a:lnTo>
                    <a:pt x="13075" y="20452"/>
                  </a:lnTo>
                  <a:cubicBezTo>
                    <a:pt x="13074" y="20452"/>
                    <a:pt x="13073" y="20452"/>
                    <a:pt x="13073" y="20452"/>
                  </a:cubicBezTo>
                  <a:lnTo>
                    <a:pt x="13073" y="20452"/>
                  </a:lnTo>
                  <a:cubicBezTo>
                    <a:pt x="13068" y="20449"/>
                    <a:pt x="13063" y="20446"/>
                    <a:pt x="13059" y="20443"/>
                  </a:cubicBezTo>
                  <a:cubicBezTo>
                    <a:pt x="13045" y="20432"/>
                    <a:pt x="12975" y="20417"/>
                    <a:pt x="12927" y="20417"/>
                  </a:cubicBezTo>
                  <a:cubicBezTo>
                    <a:pt x="12895" y="20417"/>
                    <a:pt x="12873" y="20424"/>
                    <a:pt x="12885" y="20444"/>
                  </a:cubicBezTo>
                  <a:cubicBezTo>
                    <a:pt x="13078" y="20753"/>
                    <a:pt x="12948" y="21028"/>
                    <a:pt x="12708" y="21028"/>
                  </a:cubicBezTo>
                  <a:cubicBezTo>
                    <a:pt x="12586" y="21028"/>
                    <a:pt x="12436" y="20957"/>
                    <a:pt x="12286" y="20784"/>
                  </a:cubicBezTo>
                  <a:lnTo>
                    <a:pt x="12286" y="20784"/>
                  </a:lnTo>
                  <a:cubicBezTo>
                    <a:pt x="12281" y="20777"/>
                    <a:pt x="12277" y="20769"/>
                    <a:pt x="12272" y="20762"/>
                  </a:cubicBezTo>
                  <a:cubicBezTo>
                    <a:pt x="12270" y="20762"/>
                    <a:pt x="12269" y="20762"/>
                    <a:pt x="12267" y="20762"/>
                  </a:cubicBezTo>
                  <a:lnTo>
                    <a:pt x="12267" y="20762"/>
                  </a:lnTo>
                  <a:cubicBezTo>
                    <a:pt x="12264" y="20758"/>
                    <a:pt x="12261" y="20755"/>
                    <a:pt x="12258" y="20751"/>
                  </a:cubicBezTo>
                  <a:cubicBezTo>
                    <a:pt x="12244" y="20734"/>
                    <a:pt x="12192" y="20723"/>
                    <a:pt x="12147" y="20723"/>
                  </a:cubicBezTo>
                  <a:cubicBezTo>
                    <a:pt x="12106" y="20723"/>
                    <a:pt x="12072" y="20733"/>
                    <a:pt x="12084" y="20754"/>
                  </a:cubicBezTo>
                  <a:cubicBezTo>
                    <a:pt x="12202" y="20897"/>
                    <a:pt x="12190" y="20968"/>
                    <a:pt x="12045" y="20968"/>
                  </a:cubicBezTo>
                  <a:cubicBezTo>
                    <a:pt x="11960" y="20968"/>
                    <a:pt x="11829" y="20944"/>
                    <a:pt x="11652" y="20894"/>
                  </a:cubicBezTo>
                  <a:cubicBezTo>
                    <a:pt x="11636" y="20879"/>
                    <a:pt x="11581" y="20870"/>
                    <a:pt x="11536" y="20870"/>
                  </a:cubicBezTo>
                  <a:cubicBezTo>
                    <a:pt x="11496" y="20870"/>
                    <a:pt x="11465" y="20877"/>
                    <a:pt x="11478" y="20896"/>
                  </a:cubicBezTo>
                  <a:cubicBezTo>
                    <a:pt x="11649" y="21133"/>
                    <a:pt x="11561" y="21245"/>
                    <a:pt x="11386" y="21245"/>
                  </a:cubicBezTo>
                  <a:cubicBezTo>
                    <a:pt x="11269" y="21245"/>
                    <a:pt x="11112" y="21195"/>
                    <a:pt x="10967" y="21097"/>
                  </a:cubicBezTo>
                  <a:cubicBezTo>
                    <a:pt x="10956" y="21090"/>
                    <a:pt x="10894" y="21073"/>
                    <a:pt x="10850" y="21073"/>
                  </a:cubicBezTo>
                  <a:cubicBezTo>
                    <a:pt x="10823" y="21073"/>
                    <a:pt x="10802" y="21079"/>
                    <a:pt x="10805" y="21098"/>
                  </a:cubicBezTo>
                  <a:cubicBezTo>
                    <a:pt x="10836" y="21326"/>
                    <a:pt x="10758" y="21405"/>
                    <a:pt x="10634" y="21405"/>
                  </a:cubicBezTo>
                  <a:cubicBezTo>
                    <a:pt x="10409" y="21405"/>
                    <a:pt x="10032" y="21148"/>
                    <a:pt x="9863" y="21049"/>
                  </a:cubicBezTo>
                  <a:cubicBezTo>
                    <a:pt x="9846" y="21039"/>
                    <a:pt x="9795" y="21022"/>
                    <a:pt x="9754" y="21022"/>
                  </a:cubicBezTo>
                  <a:cubicBezTo>
                    <a:pt x="9727" y="21022"/>
                    <a:pt x="9706" y="21030"/>
                    <a:pt x="9701" y="21050"/>
                  </a:cubicBezTo>
                  <a:cubicBezTo>
                    <a:pt x="9598" y="21147"/>
                    <a:pt x="9508" y="21196"/>
                    <a:pt x="9432" y="21196"/>
                  </a:cubicBezTo>
                  <a:cubicBezTo>
                    <a:pt x="9350" y="21196"/>
                    <a:pt x="9283" y="21138"/>
                    <a:pt x="9234" y="21021"/>
                  </a:cubicBezTo>
                  <a:cubicBezTo>
                    <a:pt x="9218" y="20997"/>
                    <a:pt x="9157" y="20973"/>
                    <a:pt x="9109" y="20973"/>
                  </a:cubicBezTo>
                  <a:cubicBezTo>
                    <a:pt x="9086" y="20973"/>
                    <a:pt x="9066" y="20978"/>
                    <a:pt x="9056" y="20993"/>
                  </a:cubicBezTo>
                  <a:cubicBezTo>
                    <a:pt x="9017" y="21109"/>
                    <a:pt x="8956" y="21167"/>
                    <a:pt x="8874" y="21167"/>
                  </a:cubicBezTo>
                  <a:cubicBezTo>
                    <a:pt x="8807" y="21167"/>
                    <a:pt x="8726" y="21129"/>
                    <a:pt x="8632" y="21054"/>
                  </a:cubicBezTo>
                  <a:cubicBezTo>
                    <a:pt x="8615" y="21029"/>
                    <a:pt x="8556" y="21006"/>
                    <a:pt x="8509" y="21006"/>
                  </a:cubicBezTo>
                  <a:cubicBezTo>
                    <a:pt x="8486" y="21006"/>
                    <a:pt x="8465" y="21012"/>
                    <a:pt x="8455" y="21026"/>
                  </a:cubicBezTo>
                  <a:cubicBezTo>
                    <a:pt x="8370" y="21132"/>
                    <a:pt x="8236" y="21182"/>
                    <a:pt x="8106" y="21182"/>
                  </a:cubicBezTo>
                  <a:cubicBezTo>
                    <a:pt x="7906" y="21182"/>
                    <a:pt x="7718" y="21061"/>
                    <a:pt x="7741" y="20835"/>
                  </a:cubicBezTo>
                  <a:lnTo>
                    <a:pt x="7741" y="20835"/>
                  </a:lnTo>
                  <a:cubicBezTo>
                    <a:pt x="7743" y="20833"/>
                    <a:pt x="7744" y="20830"/>
                    <a:pt x="7745" y="20828"/>
                  </a:cubicBezTo>
                  <a:cubicBezTo>
                    <a:pt x="7744" y="20828"/>
                    <a:pt x="7743" y="20828"/>
                    <a:pt x="7742" y="20828"/>
                  </a:cubicBezTo>
                  <a:lnTo>
                    <a:pt x="7742" y="20828"/>
                  </a:lnTo>
                  <a:cubicBezTo>
                    <a:pt x="7742" y="20824"/>
                    <a:pt x="7743" y="20821"/>
                    <a:pt x="7743" y="20818"/>
                  </a:cubicBezTo>
                  <a:cubicBezTo>
                    <a:pt x="7748" y="20783"/>
                    <a:pt x="7679" y="20762"/>
                    <a:pt x="7625" y="20762"/>
                  </a:cubicBezTo>
                  <a:cubicBezTo>
                    <a:pt x="7596" y="20762"/>
                    <a:pt x="7572" y="20768"/>
                    <a:pt x="7563" y="20780"/>
                  </a:cubicBezTo>
                  <a:cubicBezTo>
                    <a:pt x="7506" y="20869"/>
                    <a:pt x="7444" y="20954"/>
                    <a:pt x="7374" y="21034"/>
                  </a:cubicBezTo>
                  <a:cubicBezTo>
                    <a:pt x="7288" y="21140"/>
                    <a:pt x="7145" y="21192"/>
                    <a:pt x="7008" y="21192"/>
                  </a:cubicBezTo>
                  <a:cubicBezTo>
                    <a:pt x="6797" y="21192"/>
                    <a:pt x="6602" y="21069"/>
                    <a:pt x="6659" y="20833"/>
                  </a:cubicBezTo>
                  <a:lnTo>
                    <a:pt x="6659" y="20833"/>
                  </a:lnTo>
                  <a:cubicBezTo>
                    <a:pt x="6660" y="20832"/>
                    <a:pt x="6662" y="20831"/>
                    <a:pt x="6664" y="20829"/>
                  </a:cubicBezTo>
                  <a:cubicBezTo>
                    <a:pt x="6662" y="20829"/>
                    <a:pt x="6661" y="20829"/>
                    <a:pt x="6660" y="20829"/>
                  </a:cubicBezTo>
                  <a:lnTo>
                    <a:pt x="6660" y="20829"/>
                  </a:lnTo>
                  <a:cubicBezTo>
                    <a:pt x="6661" y="20825"/>
                    <a:pt x="6662" y="20821"/>
                    <a:pt x="6663" y="20818"/>
                  </a:cubicBezTo>
                  <a:cubicBezTo>
                    <a:pt x="6673" y="20781"/>
                    <a:pt x="6611" y="20768"/>
                    <a:pt x="6556" y="20768"/>
                  </a:cubicBezTo>
                  <a:cubicBezTo>
                    <a:pt x="6523" y="20768"/>
                    <a:pt x="6493" y="20773"/>
                    <a:pt x="6483" y="20780"/>
                  </a:cubicBezTo>
                  <a:cubicBezTo>
                    <a:pt x="6330" y="20900"/>
                    <a:pt x="6163" y="21001"/>
                    <a:pt x="5987" y="21081"/>
                  </a:cubicBezTo>
                  <a:cubicBezTo>
                    <a:pt x="5901" y="21125"/>
                    <a:pt x="5682" y="21163"/>
                    <a:pt x="5491" y="21163"/>
                  </a:cubicBezTo>
                  <a:cubicBezTo>
                    <a:pt x="5237" y="21163"/>
                    <a:pt x="5030" y="21095"/>
                    <a:pt x="5241" y="20882"/>
                  </a:cubicBezTo>
                  <a:lnTo>
                    <a:pt x="5241" y="20882"/>
                  </a:lnTo>
                  <a:cubicBezTo>
                    <a:pt x="5254" y="20872"/>
                    <a:pt x="5267" y="20863"/>
                    <a:pt x="5279" y="20853"/>
                  </a:cubicBezTo>
                  <a:cubicBezTo>
                    <a:pt x="5277" y="20852"/>
                    <a:pt x="5275" y="20852"/>
                    <a:pt x="5273" y="20851"/>
                  </a:cubicBezTo>
                  <a:lnTo>
                    <a:pt x="5273" y="20851"/>
                  </a:lnTo>
                  <a:cubicBezTo>
                    <a:pt x="5273" y="20851"/>
                    <a:pt x="5273" y="20851"/>
                    <a:pt x="5274" y="20851"/>
                  </a:cubicBezTo>
                  <a:cubicBezTo>
                    <a:pt x="5303" y="20825"/>
                    <a:pt x="5211" y="20793"/>
                    <a:pt x="5147" y="20793"/>
                  </a:cubicBezTo>
                  <a:cubicBezTo>
                    <a:pt x="5126" y="20793"/>
                    <a:pt x="5108" y="20796"/>
                    <a:pt x="5098" y="20804"/>
                  </a:cubicBezTo>
                  <a:cubicBezTo>
                    <a:pt x="4998" y="20874"/>
                    <a:pt x="4897" y="20944"/>
                    <a:pt x="4798" y="21014"/>
                  </a:cubicBezTo>
                  <a:cubicBezTo>
                    <a:pt x="4456" y="20988"/>
                    <a:pt x="4324" y="20925"/>
                    <a:pt x="4402" y="20825"/>
                  </a:cubicBezTo>
                  <a:lnTo>
                    <a:pt x="4402" y="20825"/>
                  </a:lnTo>
                  <a:cubicBezTo>
                    <a:pt x="4442" y="20796"/>
                    <a:pt x="4483" y="20766"/>
                    <a:pt x="4524" y="20735"/>
                  </a:cubicBezTo>
                  <a:lnTo>
                    <a:pt x="4515" y="20733"/>
                  </a:lnTo>
                  <a:lnTo>
                    <a:pt x="4515" y="20733"/>
                  </a:lnTo>
                  <a:cubicBezTo>
                    <a:pt x="4515" y="20733"/>
                    <a:pt x="4515" y="20733"/>
                    <a:pt x="4515" y="20733"/>
                  </a:cubicBezTo>
                  <a:cubicBezTo>
                    <a:pt x="4545" y="20706"/>
                    <a:pt x="4450" y="20673"/>
                    <a:pt x="4386" y="20673"/>
                  </a:cubicBezTo>
                  <a:cubicBezTo>
                    <a:pt x="4367" y="20673"/>
                    <a:pt x="4350" y="20676"/>
                    <a:pt x="4340" y="20683"/>
                  </a:cubicBezTo>
                  <a:cubicBezTo>
                    <a:pt x="3950" y="20980"/>
                    <a:pt x="3582" y="21189"/>
                    <a:pt x="3123" y="21315"/>
                  </a:cubicBezTo>
                  <a:lnTo>
                    <a:pt x="3123" y="21315"/>
                  </a:lnTo>
                  <a:cubicBezTo>
                    <a:pt x="3204" y="21104"/>
                    <a:pt x="3358" y="20962"/>
                    <a:pt x="3529" y="20813"/>
                  </a:cubicBezTo>
                  <a:lnTo>
                    <a:pt x="3529" y="20813"/>
                  </a:lnTo>
                  <a:cubicBezTo>
                    <a:pt x="3539" y="20808"/>
                    <a:pt x="3548" y="20802"/>
                    <a:pt x="3558" y="20797"/>
                  </a:cubicBezTo>
                  <a:cubicBezTo>
                    <a:pt x="3555" y="20796"/>
                    <a:pt x="3553" y="20795"/>
                    <a:pt x="3550" y="20794"/>
                  </a:cubicBezTo>
                  <a:lnTo>
                    <a:pt x="3550" y="20794"/>
                  </a:lnTo>
                  <a:cubicBezTo>
                    <a:pt x="3554" y="20792"/>
                    <a:pt x="3557" y="20789"/>
                    <a:pt x="3560" y="20786"/>
                  </a:cubicBezTo>
                  <a:cubicBezTo>
                    <a:pt x="3592" y="20758"/>
                    <a:pt x="3482" y="20725"/>
                    <a:pt x="3423" y="20725"/>
                  </a:cubicBezTo>
                  <a:cubicBezTo>
                    <a:pt x="3410" y="20725"/>
                    <a:pt x="3400" y="20727"/>
                    <a:pt x="3394" y="20730"/>
                  </a:cubicBezTo>
                  <a:cubicBezTo>
                    <a:pt x="3339" y="20763"/>
                    <a:pt x="3139" y="20825"/>
                    <a:pt x="3031" y="20825"/>
                  </a:cubicBezTo>
                  <a:cubicBezTo>
                    <a:pt x="2956" y="20825"/>
                    <a:pt x="2925" y="20795"/>
                    <a:pt x="3016" y="20707"/>
                  </a:cubicBezTo>
                  <a:lnTo>
                    <a:pt x="3016" y="20707"/>
                  </a:lnTo>
                  <a:cubicBezTo>
                    <a:pt x="3025" y="20702"/>
                    <a:pt x="3034" y="20698"/>
                    <a:pt x="3042" y="20694"/>
                  </a:cubicBezTo>
                  <a:cubicBezTo>
                    <a:pt x="3039" y="20693"/>
                    <a:pt x="3036" y="20692"/>
                    <a:pt x="3033" y="20691"/>
                  </a:cubicBezTo>
                  <a:lnTo>
                    <a:pt x="3033" y="20691"/>
                  </a:lnTo>
                  <a:cubicBezTo>
                    <a:pt x="3036" y="20688"/>
                    <a:pt x="3039" y="20685"/>
                    <a:pt x="3042" y="20682"/>
                  </a:cubicBezTo>
                  <a:cubicBezTo>
                    <a:pt x="3077" y="20651"/>
                    <a:pt x="2963" y="20624"/>
                    <a:pt x="2905" y="20624"/>
                  </a:cubicBezTo>
                  <a:cubicBezTo>
                    <a:pt x="2893" y="20624"/>
                    <a:pt x="2883" y="20625"/>
                    <a:pt x="2878" y="20627"/>
                  </a:cubicBezTo>
                  <a:cubicBezTo>
                    <a:pt x="2739" y="20693"/>
                    <a:pt x="2604" y="20765"/>
                    <a:pt x="2469" y="20834"/>
                  </a:cubicBezTo>
                  <a:cubicBezTo>
                    <a:pt x="2421" y="20874"/>
                    <a:pt x="2376" y="20893"/>
                    <a:pt x="2335" y="20893"/>
                  </a:cubicBezTo>
                  <a:cubicBezTo>
                    <a:pt x="2263" y="20893"/>
                    <a:pt x="2200" y="20833"/>
                    <a:pt x="2148" y="20711"/>
                  </a:cubicBezTo>
                  <a:cubicBezTo>
                    <a:pt x="2211" y="20638"/>
                    <a:pt x="2280" y="20571"/>
                    <a:pt x="2353" y="20508"/>
                  </a:cubicBezTo>
                  <a:lnTo>
                    <a:pt x="2353" y="20508"/>
                  </a:lnTo>
                  <a:cubicBezTo>
                    <a:pt x="2367" y="20502"/>
                    <a:pt x="2381" y="20495"/>
                    <a:pt x="2394" y="20488"/>
                  </a:cubicBezTo>
                  <a:cubicBezTo>
                    <a:pt x="2390" y="20487"/>
                    <a:pt x="2386" y="20486"/>
                    <a:pt x="2382" y="20484"/>
                  </a:cubicBezTo>
                  <a:lnTo>
                    <a:pt x="2382" y="20484"/>
                  </a:lnTo>
                  <a:cubicBezTo>
                    <a:pt x="2386" y="20481"/>
                    <a:pt x="2389" y="20478"/>
                    <a:pt x="2393" y="20476"/>
                  </a:cubicBezTo>
                  <a:cubicBezTo>
                    <a:pt x="2428" y="20444"/>
                    <a:pt x="2311" y="20416"/>
                    <a:pt x="2254" y="20416"/>
                  </a:cubicBezTo>
                  <a:cubicBezTo>
                    <a:pt x="2243" y="20416"/>
                    <a:pt x="2234" y="20417"/>
                    <a:pt x="2229" y="20419"/>
                  </a:cubicBezTo>
                  <a:cubicBezTo>
                    <a:pt x="2118" y="20491"/>
                    <a:pt x="2002" y="20527"/>
                    <a:pt x="1882" y="20527"/>
                  </a:cubicBezTo>
                  <a:cubicBezTo>
                    <a:pt x="1729" y="20527"/>
                    <a:pt x="1568" y="20469"/>
                    <a:pt x="1400" y="20354"/>
                  </a:cubicBezTo>
                  <a:cubicBezTo>
                    <a:pt x="1569" y="20280"/>
                    <a:pt x="1733" y="20202"/>
                    <a:pt x="1896" y="20117"/>
                  </a:cubicBezTo>
                  <a:cubicBezTo>
                    <a:pt x="2113" y="20005"/>
                    <a:pt x="2295" y="19859"/>
                    <a:pt x="2469" y="19691"/>
                  </a:cubicBezTo>
                  <a:lnTo>
                    <a:pt x="2469" y="19691"/>
                  </a:lnTo>
                  <a:cubicBezTo>
                    <a:pt x="2482" y="19685"/>
                    <a:pt x="2493" y="19678"/>
                    <a:pt x="2504" y="19672"/>
                  </a:cubicBezTo>
                  <a:cubicBezTo>
                    <a:pt x="2500" y="19671"/>
                    <a:pt x="2497" y="19669"/>
                    <a:pt x="2493" y="19668"/>
                  </a:cubicBezTo>
                  <a:lnTo>
                    <a:pt x="2493" y="19668"/>
                  </a:lnTo>
                  <a:cubicBezTo>
                    <a:pt x="2496" y="19665"/>
                    <a:pt x="2500" y="19662"/>
                    <a:pt x="2503" y="19659"/>
                  </a:cubicBezTo>
                  <a:cubicBezTo>
                    <a:pt x="2536" y="19627"/>
                    <a:pt x="2429" y="19598"/>
                    <a:pt x="2370" y="19598"/>
                  </a:cubicBezTo>
                  <a:cubicBezTo>
                    <a:pt x="2356" y="19598"/>
                    <a:pt x="2345" y="19599"/>
                    <a:pt x="2339" y="19603"/>
                  </a:cubicBezTo>
                  <a:cubicBezTo>
                    <a:pt x="2190" y="19693"/>
                    <a:pt x="2024" y="19743"/>
                    <a:pt x="1858" y="19792"/>
                  </a:cubicBezTo>
                  <a:cubicBezTo>
                    <a:pt x="1711" y="19834"/>
                    <a:pt x="1558" y="19860"/>
                    <a:pt x="1405" y="19877"/>
                  </a:cubicBezTo>
                  <a:cubicBezTo>
                    <a:pt x="1641" y="19848"/>
                    <a:pt x="579" y="19665"/>
                    <a:pt x="1025" y="19591"/>
                  </a:cubicBezTo>
                  <a:cubicBezTo>
                    <a:pt x="1487" y="19516"/>
                    <a:pt x="1956" y="19333"/>
                    <a:pt x="2233" y="18941"/>
                  </a:cubicBezTo>
                  <a:lnTo>
                    <a:pt x="2233" y="18941"/>
                  </a:lnTo>
                  <a:cubicBezTo>
                    <a:pt x="2237" y="18939"/>
                    <a:pt x="2242" y="18937"/>
                    <a:pt x="2246" y="18936"/>
                  </a:cubicBezTo>
                  <a:cubicBezTo>
                    <a:pt x="2243" y="18935"/>
                    <a:pt x="2241" y="18934"/>
                    <a:pt x="2238" y="18933"/>
                  </a:cubicBezTo>
                  <a:lnTo>
                    <a:pt x="2238" y="18933"/>
                  </a:lnTo>
                  <a:cubicBezTo>
                    <a:pt x="2241" y="18929"/>
                    <a:pt x="2243" y="18926"/>
                    <a:pt x="2246" y="18922"/>
                  </a:cubicBezTo>
                  <a:cubicBezTo>
                    <a:pt x="2275" y="18878"/>
                    <a:pt x="2177" y="18862"/>
                    <a:pt x="2118" y="18862"/>
                  </a:cubicBezTo>
                  <a:cubicBezTo>
                    <a:pt x="2100" y="18862"/>
                    <a:pt x="2086" y="18863"/>
                    <a:pt x="2080" y="18866"/>
                  </a:cubicBezTo>
                  <a:cubicBezTo>
                    <a:pt x="1921" y="18924"/>
                    <a:pt x="1748" y="18944"/>
                    <a:pt x="1573" y="18944"/>
                  </a:cubicBezTo>
                  <a:cubicBezTo>
                    <a:pt x="1419" y="18944"/>
                    <a:pt x="1265" y="18928"/>
                    <a:pt x="1120" y="18911"/>
                  </a:cubicBezTo>
                  <a:cubicBezTo>
                    <a:pt x="783" y="18872"/>
                    <a:pt x="1" y="18492"/>
                    <a:pt x="678" y="18347"/>
                  </a:cubicBezTo>
                  <a:cubicBezTo>
                    <a:pt x="1337" y="18206"/>
                    <a:pt x="1884" y="17739"/>
                    <a:pt x="2330" y="17260"/>
                  </a:cubicBezTo>
                  <a:cubicBezTo>
                    <a:pt x="2354" y="17232"/>
                    <a:pt x="2288" y="17208"/>
                    <a:pt x="2273" y="17205"/>
                  </a:cubicBezTo>
                  <a:cubicBezTo>
                    <a:pt x="2027" y="17146"/>
                    <a:pt x="1851" y="16985"/>
                    <a:pt x="1671" y="16820"/>
                  </a:cubicBezTo>
                  <a:cubicBezTo>
                    <a:pt x="1431" y="16600"/>
                    <a:pt x="1341" y="16449"/>
                    <a:pt x="1682" y="16449"/>
                  </a:cubicBezTo>
                  <a:cubicBezTo>
                    <a:pt x="1703" y="16449"/>
                    <a:pt x="1725" y="16450"/>
                    <a:pt x="1749" y="16451"/>
                  </a:cubicBezTo>
                  <a:cubicBezTo>
                    <a:pt x="1819" y="16454"/>
                    <a:pt x="1885" y="16456"/>
                    <a:pt x="1950" y="16456"/>
                  </a:cubicBezTo>
                  <a:cubicBezTo>
                    <a:pt x="2297" y="16456"/>
                    <a:pt x="2586" y="16402"/>
                    <a:pt x="2907" y="16195"/>
                  </a:cubicBezTo>
                  <a:cubicBezTo>
                    <a:pt x="2967" y="16156"/>
                    <a:pt x="2833" y="16126"/>
                    <a:pt x="2810" y="16125"/>
                  </a:cubicBezTo>
                  <a:cubicBezTo>
                    <a:pt x="2787" y="15957"/>
                    <a:pt x="2762" y="15789"/>
                    <a:pt x="2739" y="15622"/>
                  </a:cubicBezTo>
                  <a:cubicBezTo>
                    <a:pt x="2832" y="15573"/>
                    <a:pt x="2929" y="15534"/>
                    <a:pt x="3028" y="15501"/>
                  </a:cubicBezTo>
                  <a:cubicBezTo>
                    <a:pt x="3170" y="15449"/>
                    <a:pt x="3310" y="15403"/>
                    <a:pt x="3447" y="15341"/>
                  </a:cubicBezTo>
                  <a:cubicBezTo>
                    <a:pt x="3515" y="15310"/>
                    <a:pt x="3355" y="15273"/>
                    <a:pt x="3314" y="15273"/>
                  </a:cubicBezTo>
                  <a:cubicBezTo>
                    <a:pt x="3312" y="15273"/>
                    <a:pt x="3310" y="15273"/>
                    <a:pt x="3309" y="15274"/>
                  </a:cubicBezTo>
                  <a:cubicBezTo>
                    <a:pt x="3157" y="15299"/>
                    <a:pt x="3011" y="15306"/>
                    <a:pt x="2859" y="15306"/>
                  </a:cubicBezTo>
                  <a:cubicBezTo>
                    <a:pt x="2848" y="15306"/>
                    <a:pt x="2836" y="15306"/>
                    <a:pt x="2825" y="15306"/>
                  </a:cubicBezTo>
                  <a:cubicBezTo>
                    <a:pt x="2092" y="15298"/>
                    <a:pt x="2261" y="15068"/>
                    <a:pt x="2539" y="15033"/>
                  </a:cubicBezTo>
                  <a:cubicBezTo>
                    <a:pt x="2761" y="15005"/>
                    <a:pt x="2931" y="14941"/>
                    <a:pt x="3089" y="14788"/>
                  </a:cubicBezTo>
                  <a:cubicBezTo>
                    <a:pt x="3110" y="14767"/>
                    <a:pt x="3067" y="14743"/>
                    <a:pt x="3053" y="14740"/>
                  </a:cubicBezTo>
                  <a:cubicBezTo>
                    <a:pt x="2726" y="14629"/>
                    <a:pt x="2359" y="14601"/>
                    <a:pt x="2079" y="14380"/>
                  </a:cubicBezTo>
                  <a:cubicBezTo>
                    <a:pt x="2016" y="14329"/>
                    <a:pt x="1880" y="13946"/>
                    <a:pt x="1999" y="13946"/>
                  </a:cubicBezTo>
                  <a:cubicBezTo>
                    <a:pt x="2003" y="13946"/>
                    <a:pt x="2008" y="13947"/>
                    <a:pt x="2013" y="13948"/>
                  </a:cubicBezTo>
                  <a:cubicBezTo>
                    <a:pt x="2243" y="13996"/>
                    <a:pt x="2475" y="14039"/>
                    <a:pt x="2708" y="14069"/>
                  </a:cubicBezTo>
                  <a:cubicBezTo>
                    <a:pt x="2858" y="14089"/>
                    <a:pt x="3012" y="14101"/>
                    <a:pt x="3164" y="14101"/>
                  </a:cubicBezTo>
                  <a:cubicBezTo>
                    <a:pt x="3667" y="14101"/>
                    <a:pt x="4157" y="13969"/>
                    <a:pt x="4479" y="13548"/>
                  </a:cubicBezTo>
                  <a:lnTo>
                    <a:pt x="4479" y="13548"/>
                  </a:lnTo>
                  <a:cubicBezTo>
                    <a:pt x="4487" y="13545"/>
                    <a:pt x="4494" y="13542"/>
                    <a:pt x="4501" y="13539"/>
                  </a:cubicBezTo>
                  <a:cubicBezTo>
                    <a:pt x="4497" y="13538"/>
                    <a:pt x="4493" y="13536"/>
                    <a:pt x="4489" y="13535"/>
                  </a:cubicBezTo>
                  <a:lnTo>
                    <a:pt x="4489" y="13535"/>
                  </a:lnTo>
                  <a:cubicBezTo>
                    <a:pt x="4492" y="13532"/>
                    <a:pt x="4494" y="13528"/>
                    <a:pt x="4497" y="13525"/>
                  </a:cubicBezTo>
                  <a:cubicBezTo>
                    <a:pt x="4528" y="13482"/>
                    <a:pt x="4428" y="13465"/>
                    <a:pt x="4369" y="13465"/>
                  </a:cubicBezTo>
                  <a:cubicBezTo>
                    <a:pt x="4353" y="13465"/>
                    <a:pt x="4339" y="13466"/>
                    <a:pt x="4333" y="13469"/>
                  </a:cubicBezTo>
                  <a:cubicBezTo>
                    <a:pt x="4176" y="13452"/>
                    <a:pt x="4018" y="13437"/>
                    <a:pt x="3859" y="13421"/>
                  </a:cubicBezTo>
                  <a:cubicBezTo>
                    <a:pt x="3925" y="13338"/>
                    <a:pt x="3996" y="13260"/>
                    <a:pt x="4073" y="13187"/>
                  </a:cubicBezTo>
                  <a:lnTo>
                    <a:pt x="4073" y="13187"/>
                  </a:lnTo>
                  <a:cubicBezTo>
                    <a:pt x="4095" y="13175"/>
                    <a:pt x="4115" y="13164"/>
                    <a:pt x="4135" y="13152"/>
                  </a:cubicBezTo>
                  <a:cubicBezTo>
                    <a:pt x="4129" y="13150"/>
                    <a:pt x="4123" y="13148"/>
                    <a:pt x="4117" y="13147"/>
                  </a:cubicBezTo>
                  <a:lnTo>
                    <a:pt x="4117" y="13147"/>
                  </a:lnTo>
                  <a:cubicBezTo>
                    <a:pt x="4121" y="13143"/>
                    <a:pt x="4125" y="13139"/>
                    <a:pt x="4129" y="13136"/>
                  </a:cubicBezTo>
                  <a:cubicBezTo>
                    <a:pt x="4161" y="13104"/>
                    <a:pt x="4058" y="13075"/>
                    <a:pt x="3998" y="13075"/>
                  </a:cubicBezTo>
                  <a:cubicBezTo>
                    <a:pt x="3983" y="13075"/>
                    <a:pt x="3971" y="13077"/>
                    <a:pt x="3964" y="13081"/>
                  </a:cubicBezTo>
                  <a:cubicBezTo>
                    <a:pt x="3891" y="13129"/>
                    <a:pt x="3813" y="13169"/>
                    <a:pt x="3733" y="13204"/>
                  </a:cubicBezTo>
                  <a:cubicBezTo>
                    <a:pt x="3648" y="13233"/>
                    <a:pt x="3561" y="13263"/>
                    <a:pt x="3475" y="13291"/>
                  </a:cubicBezTo>
                  <a:cubicBezTo>
                    <a:pt x="3023" y="13256"/>
                    <a:pt x="2877" y="13212"/>
                    <a:pt x="3040" y="13160"/>
                  </a:cubicBezTo>
                  <a:cubicBezTo>
                    <a:pt x="3262" y="13073"/>
                    <a:pt x="3424" y="12970"/>
                    <a:pt x="3592" y="12820"/>
                  </a:cubicBezTo>
                  <a:lnTo>
                    <a:pt x="3592" y="12820"/>
                  </a:lnTo>
                  <a:cubicBezTo>
                    <a:pt x="3629" y="12797"/>
                    <a:pt x="3662" y="12775"/>
                    <a:pt x="3690" y="12755"/>
                  </a:cubicBezTo>
                  <a:lnTo>
                    <a:pt x="3667" y="12749"/>
                  </a:lnTo>
                  <a:lnTo>
                    <a:pt x="3667" y="12749"/>
                  </a:lnTo>
                  <a:cubicBezTo>
                    <a:pt x="3669" y="12748"/>
                    <a:pt x="3671" y="12746"/>
                    <a:pt x="3672" y="12745"/>
                  </a:cubicBezTo>
                  <a:cubicBezTo>
                    <a:pt x="3702" y="12716"/>
                    <a:pt x="3607" y="12687"/>
                    <a:pt x="3543" y="12687"/>
                  </a:cubicBezTo>
                  <a:cubicBezTo>
                    <a:pt x="3523" y="12687"/>
                    <a:pt x="3506" y="12690"/>
                    <a:pt x="3497" y="12697"/>
                  </a:cubicBezTo>
                  <a:cubicBezTo>
                    <a:pt x="3412" y="12757"/>
                    <a:pt x="3278" y="12790"/>
                    <a:pt x="3179" y="12790"/>
                  </a:cubicBezTo>
                  <a:cubicBezTo>
                    <a:pt x="3039" y="12790"/>
                    <a:pt x="2970" y="12724"/>
                    <a:pt x="3215" y="12579"/>
                  </a:cubicBezTo>
                  <a:cubicBezTo>
                    <a:pt x="3320" y="12515"/>
                    <a:pt x="3431" y="12468"/>
                    <a:pt x="3527" y="12394"/>
                  </a:cubicBezTo>
                  <a:lnTo>
                    <a:pt x="3527" y="12394"/>
                  </a:lnTo>
                  <a:cubicBezTo>
                    <a:pt x="3536" y="12392"/>
                    <a:pt x="3546" y="12389"/>
                    <a:pt x="3555" y="12387"/>
                  </a:cubicBezTo>
                  <a:cubicBezTo>
                    <a:pt x="3551" y="12385"/>
                    <a:pt x="3546" y="12384"/>
                    <a:pt x="3542" y="12382"/>
                  </a:cubicBezTo>
                  <a:lnTo>
                    <a:pt x="3542" y="12382"/>
                  </a:lnTo>
                  <a:cubicBezTo>
                    <a:pt x="3549" y="12376"/>
                    <a:pt x="3556" y="12370"/>
                    <a:pt x="3563" y="12364"/>
                  </a:cubicBezTo>
                  <a:cubicBezTo>
                    <a:pt x="3605" y="12327"/>
                    <a:pt x="3467" y="12303"/>
                    <a:pt x="3425" y="12303"/>
                  </a:cubicBezTo>
                  <a:cubicBezTo>
                    <a:pt x="3420" y="12303"/>
                    <a:pt x="3417" y="12304"/>
                    <a:pt x="3415" y="12304"/>
                  </a:cubicBezTo>
                  <a:cubicBezTo>
                    <a:pt x="3248" y="12349"/>
                    <a:pt x="3077" y="12382"/>
                    <a:pt x="2906" y="12401"/>
                  </a:cubicBezTo>
                  <a:cubicBezTo>
                    <a:pt x="2747" y="12422"/>
                    <a:pt x="2614" y="12435"/>
                    <a:pt x="2503" y="12443"/>
                  </a:cubicBezTo>
                  <a:lnTo>
                    <a:pt x="2503" y="12443"/>
                  </a:lnTo>
                  <a:cubicBezTo>
                    <a:pt x="2623" y="12474"/>
                    <a:pt x="2745" y="12487"/>
                    <a:pt x="2870" y="12487"/>
                  </a:cubicBezTo>
                  <a:cubicBezTo>
                    <a:pt x="2971" y="12487"/>
                    <a:pt x="3074" y="12478"/>
                    <a:pt x="3178" y="12463"/>
                  </a:cubicBezTo>
                  <a:lnTo>
                    <a:pt x="3178" y="12463"/>
                  </a:lnTo>
                  <a:cubicBezTo>
                    <a:pt x="2929" y="12600"/>
                    <a:pt x="2619" y="12785"/>
                    <a:pt x="2894" y="12961"/>
                  </a:cubicBezTo>
                  <a:cubicBezTo>
                    <a:pt x="2945" y="12994"/>
                    <a:pt x="3006" y="13007"/>
                    <a:pt x="3070" y="13007"/>
                  </a:cubicBezTo>
                  <a:cubicBezTo>
                    <a:pt x="3086" y="13007"/>
                    <a:pt x="3103" y="13006"/>
                    <a:pt x="3120" y="13005"/>
                  </a:cubicBezTo>
                  <a:lnTo>
                    <a:pt x="3120" y="13005"/>
                  </a:lnTo>
                  <a:cubicBezTo>
                    <a:pt x="3006" y="13066"/>
                    <a:pt x="2882" y="13112"/>
                    <a:pt x="2740" y="13145"/>
                  </a:cubicBezTo>
                  <a:cubicBezTo>
                    <a:pt x="2727" y="13148"/>
                    <a:pt x="2699" y="13158"/>
                    <a:pt x="2711" y="13177"/>
                  </a:cubicBezTo>
                  <a:cubicBezTo>
                    <a:pt x="2822" y="13367"/>
                    <a:pt x="3014" y="13436"/>
                    <a:pt x="3226" y="13436"/>
                  </a:cubicBezTo>
                  <a:cubicBezTo>
                    <a:pt x="3398" y="13436"/>
                    <a:pt x="3583" y="13391"/>
                    <a:pt x="3751" y="13331"/>
                  </a:cubicBezTo>
                  <a:lnTo>
                    <a:pt x="3751" y="13331"/>
                  </a:lnTo>
                  <a:cubicBezTo>
                    <a:pt x="3698" y="13395"/>
                    <a:pt x="3649" y="13463"/>
                    <a:pt x="3601" y="13538"/>
                  </a:cubicBezTo>
                  <a:cubicBezTo>
                    <a:pt x="3584" y="13561"/>
                    <a:pt x="3618" y="13580"/>
                    <a:pt x="3636" y="13586"/>
                  </a:cubicBezTo>
                  <a:cubicBezTo>
                    <a:pt x="3777" y="13634"/>
                    <a:pt x="3898" y="13658"/>
                    <a:pt x="4017" y="13658"/>
                  </a:cubicBezTo>
                  <a:cubicBezTo>
                    <a:pt x="4080" y="13658"/>
                    <a:pt x="4142" y="13651"/>
                    <a:pt x="4207" y="13638"/>
                  </a:cubicBezTo>
                  <a:lnTo>
                    <a:pt x="4207" y="13638"/>
                  </a:lnTo>
                  <a:cubicBezTo>
                    <a:pt x="3912" y="13934"/>
                    <a:pt x="3522" y="14028"/>
                    <a:pt x="3113" y="14028"/>
                  </a:cubicBezTo>
                  <a:cubicBezTo>
                    <a:pt x="2719" y="14028"/>
                    <a:pt x="2307" y="13941"/>
                    <a:pt x="1942" y="13861"/>
                  </a:cubicBezTo>
                  <a:cubicBezTo>
                    <a:pt x="1928" y="13858"/>
                    <a:pt x="1900" y="13852"/>
                    <a:pt x="1873" y="13852"/>
                  </a:cubicBezTo>
                  <a:cubicBezTo>
                    <a:pt x="1847" y="13852"/>
                    <a:pt x="1824" y="13858"/>
                    <a:pt x="1819" y="13879"/>
                  </a:cubicBezTo>
                  <a:cubicBezTo>
                    <a:pt x="1741" y="14192"/>
                    <a:pt x="1844" y="14373"/>
                    <a:pt x="2115" y="14530"/>
                  </a:cubicBezTo>
                  <a:cubicBezTo>
                    <a:pt x="2228" y="14594"/>
                    <a:pt x="2359" y="14629"/>
                    <a:pt x="2482" y="14665"/>
                  </a:cubicBezTo>
                  <a:cubicBezTo>
                    <a:pt x="2590" y="14697"/>
                    <a:pt x="2701" y="14722"/>
                    <a:pt x="2809" y="14749"/>
                  </a:cubicBezTo>
                  <a:cubicBezTo>
                    <a:pt x="2738" y="14811"/>
                    <a:pt x="2667" y="14874"/>
                    <a:pt x="2596" y="14936"/>
                  </a:cubicBezTo>
                  <a:cubicBezTo>
                    <a:pt x="2463" y="14963"/>
                    <a:pt x="2329" y="14982"/>
                    <a:pt x="2193" y="14993"/>
                  </a:cubicBezTo>
                  <a:cubicBezTo>
                    <a:pt x="2172" y="14994"/>
                    <a:pt x="2137" y="15000"/>
                    <a:pt x="2144" y="15028"/>
                  </a:cubicBezTo>
                  <a:cubicBezTo>
                    <a:pt x="2219" y="15329"/>
                    <a:pt x="2582" y="15405"/>
                    <a:pt x="2918" y="15405"/>
                  </a:cubicBezTo>
                  <a:cubicBezTo>
                    <a:pt x="3059" y="15405"/>
                    <a:pt x="3194" y="15392"/>
                    <a:pt x="3303" y="15377"/>
                  </a:cubicBezTo>
                  <a:lnTo>
                    <a:pt x="3303" y="15377"/>
                  </a:lnTo>
                  <a:cubicBezTo>
                    <a:pt x="2937" y="15431"/>
                    <a:pt x="2432" y="15481"/>
                    <a:pt x="2318" y="15910"/>
                  </a:cubicBezTo>
                  <a:cubicBezTo>
                    <a:pt x="2275" y="16077"/>
                    <a:pt x="2586" y="16195"/>
                    <a:pt x="2695" y="16202"/>
                  </a:cubicBezTo>
                  <a:cubicBezTo>
                    <a:pt x="2567" y="16267"/>
                    <a:pt x="2434" y="16320"/>
                    <a:pt x="2296" y="16365"/>
                  </a:cubicBezTo>
                  <a:cubicBezTo>
                    <a:pt x="2174" y="16381"/>
                    <a:pt x="2053" y="16389"/>
                    <a:pt x="1932" y="16389"/>
                  </a:cubicBezTo>
                  <a:cubicBezTo>
                    <a:pt x="1862" y="16389"/>
                    <a:pt x="1791" y="16386"/>
                    <a:pt x="1721" y="16381"/>
                  </a:cubicBezTo>
                  <a:cubicBezTo>
                    <a:pt x="1637" y="16376"/>
                    <a:pt x="1550" y="16367"/>
                    <a:pt x="1464" y="16367"/>
                  </a:cubicBezTo>
                  <a:cubicBezTo>
                    <a:pt x="1402" y="16367"/>
                    <a:pt x="1339" y="16372"/>
                    <a:pt x="1278" y="16388"/>
                  </a:cubicBezTo>
                  <a:cubicBezTo>
                    <a:pt x="1121" y="16431"/>
                    <a:pt x="1384" y="16704"/>
                    <a:pt x="1428" y="16751"/>
                  </a:cubicBezTo>
                  <a:cubicBezTo>
                    <a:pt x="1594" y="16939"/>
                    <a:pt x="1861" y="17188"/>
                    <a:pt x="2117" y="17249"/>
                  </a:cubicBezTo>
                  <a:cubicBezTo>
                    <a:pt x="2124" y="17251"/>
                    <a:pt x="1391" y="17906"/>
                    <a:pt x="1361" y="17925"/>
                  </a:cubicBezTo>
                  <a:cubicBezTo>
                    <a:pt x="1023" y="18159"/>
                    <a:pt x="628" y="18286"/>
                    <a:pt x="222" y="18344"/>
                  </a:cubicBezTo>
                  <a:cubicBezTo>
                    <a:pt x="211" y="18345"/>
                    <a:pt x="172" y="18347"/>
                    <a:pt x="172" y="18368"/>
                  </a:cubicBezTo>
                  <a:cubicBezTo>
                    <a:pt x="198" y="18876"/>
                    <a:pt x="880" y="19041"/>
                    <a:pt x="1483" y="19041"/>
                  </a:cubicBezTo>
                  <a:cubicBezTo>
                    <a:pt x="1665" y="19041"/>
                    <a:pt x="1840" y="19026"/>
                    <a:pt x="1987" y="19001"/>
                  </a:cubicBezTo>
                  <a:lnTo>
                    <a:pt x="1987" y="19001"/>
                  </a:lnTo>
                  <a:cubicBezTo>
                    <a:pt x="1696" y="19334"/>
                    <a:pt x="1244" y="19503"/>
                    <a:pt x="805" y="19530"/>
                  </a:cubicBezTo>
                  <a:cubicBezTo>
                    <a:pt x="794" y="19530"/>
                    <a:pt x="756" y="19535"/>
                    <a:pt x="754" y="19555"/>
                  </a:cubicBezTo>
                  <a:cubicBezTo>
                    <a:pt x="749" y="19877"/>
                    <a:pt x="1003" y="19983"/>
                    <a:pt x="1323" y="19983"/>
                  </a:cubicBezTo>
                  <a:cubicBezTo>
                    <a:pt x="1560" y="19983"/>
                    <a:pt x="1833" y="19925"/>
                    <a:pt x="2063" y="19853"/>
                  </a:cubicBezTo>
                  <a:lnTo>
                    <a:pt x="2063" y="19853"/>
                  </a:lnTo>
                  <a:cubicBezTo>
                    <a:pt x="1768" y="20070"/>
                    <a:pt x="1440" y="20219"/>
                    <a:pt x="1095" y="20370"/>
                  </a:cubicBezTo>
                  <a:cubicBezTo>
                    <a:pt x="1074" y="20379"/>
                    <a:pt x="1078" y="20394"/>
                    <a:pt x="1089" y="20408"/>
                  </a:cubicBezTo>
                  <a:cubicBezTo>
                    <a:pt x="1257" y="20609"/>
                    <a:pt x="1467" y="20685"/>
                    <a:pt x="1688" y="20685"/>
                  </a:cubicBezTo>
                  <a:cubicBezTo>
                    <a:pt x="1798" y="20685"/>
                    <a:pt x="1911" y="20666"/>
                    <a:pt x="2023" y="20635"/>
                  </a:cubicBezTo>
                  <a:lnTo>
                    <a:pt x="2023" y="20635"/>
                  </a:lnTo>
                  <a:cubicBezTo>
                    <a:pt x="1888" y="20793"/>
                    <a:pt x="1805" y="20977"/>
                    <a:pt x="2072" y="21049"/>
                  </a:cubicBezTo>
                  <a:cubicBezTo>
                    <a:pt x="2107" y="21059"/>
                    <a:pt x="2144" y="21063"/>
                    <a:pt x="2182" y="21063"/>
                  </a:cubicBezTo>
                  <a:cubicBezTo>
                    <a:pt x="2350" y="21063"/>
                    <a:pt x="2533" y="20977"/>
                    <a:pt x="2703" y="20883"/>
                  </a:cubicBezTo>
                  <a:lnTo>
                    <a:pt x="2703" y="20883"/>
                  </a:lnTo>
                  <a:cubicBezTo>
                    <a:pt x="2694" y="20911"/>
                    <a:pt x="2686" y="20943"/>
                    <a:pt x="2679" y="20980"/>
                  </a:cubicBezTo>
                  <a:cubicBezTo>
                    <a:pt x="2672" y="21020"/>
                    <a:pt x="2768" y="21034"/>
                    <a:pt x="2790" y="21034"/>
                  </a:cubicBezTo>
                  <a:cubicBezTo>
                    <a:pt x="2918" y="21033"/>
                    <a:pt x="3029" y="21017"/>
                    <a:pt x="3135" y="20987"/>
                  </a:cubicBezTo>
                  <a:lnTo>
                    <a:pt x="3135" y="20987"/>
                  </a:lnTo>
                  <a:cubicBezTo>
                    <a:pt x="3035" y="21100"/>
                    <a:pt x="2956" y="21225"/>
                    <a:pt x="2915" y="21384"/>
                  </a:cubicBezTo>
                  <a:cubicBezTo>
                    <a:pt x="2905" y="21426"/>
                    <a:pt x="2999" y="21437"/>
                    <a:pt x="3046" y="21437"/>
                  </a:cubicBezTo>
                  <a:cubicBezTo>
                    <a:pt x="3057" y="21437"/>
                    <a:pt x="3065" y="21437"/>
                    <a:pt x="3069" y="21436"/>
                  </a:cubicBezTo>
                  <a:cubicBezTo>
                    <a:pt x="3462" y="21352"/>
                    <a:pt x="3799" y="21208"/>
                    <a:pt x="4122" y="21011"/>
                  </a:cubicBezTo>
                  <a:lnTo>
                    <a:pt x="4122" y="21011"/>
                  </a:lnTo>
                  <a:cubicBezTo>
                    <a:pt x="4108" y="21052"/>
                    <a:pt x="4096" y="21097"/>
                    <a:pt x="4083" y="21148"/>
                  </a:cubicBezTo>
                  <a:cubicBezTo>
                    <a:pt x="4076" y="21180"/>
                    <a:pt x="4152" y="21196"/>
                    <a:pt x="4170" y="21200"/>
                  </a:cubicBezTo>
                  <a:cubicBezTo>
                    <a:pt x="4249" y="21214"/>
                    <a:pt x="4323" y="21220"/>
                    <a:pt x="4394" y="21220"/>
                  </a:cubicBezTo>
                  <a:cubicBezTo>
                    <a:pt x="4582" y="21220"/>
                    <a:pt x="4745" y="21174"/>
                    <a:pt x="4905" y="21095"/>
                  </a:cubicBezTo>
                  <a:lnTo>
                    <a:pt x="4905" y="21095"/>
                  </a:lnTo>
                  <a:cubicBezTo>
                    <a:pt x="4893" y="21209"/>
                    <a:pt x="5004" y="21286"/>
                    <a:pt x="5226" y="21331"/>
                  </a:cubicBezTo>
                  <a:cubicBezTo>
                    <a:pt x="5289" y="21343"/>
                    <a:pt x="5352" y="21349"/>
                    <a:pt x="5417" y="21349"/>
                  </a:cubicBezTo>
                  <a:cubicBezTo>
                    <a:pt x="5775" y="21349"/>
                    <a:pt x="6150" y="21167"/>
                    <a:pt x="6456" y="20971"/>
                  </a:cubicBezTo>
                  <a:lnTo>
                    <a:pt x="6456" y="20971"/>
                  </a:lnTo>
                  <a:cubicBezTo>
                    <a:pt x="6450" y="21185"/>
                    <a:pt x="6548" y="21384"/>
                    <a:pt x="6803" y="21423"/>
                  </a:cubicBezTo>
                  <a:cubicBezTo>
                    <a:pt x="6841" y="21429"/>
                    <a:pt x="6878" y="21432"/>
                    <a:pt x="6913" y="21432"/>
                  </a:cubicBezTo>
                  <a:cubicBezTo>
                    <a:pt x="7186" y="21432"/>
                    <a:pt x="7394" y="21270"/>
                    <a:pt x="7568" y="21065"/>
                  </a:cubicBezTo>
                  <a:lnTo>
                    <a:pt x="7568" y="21065"/>
                  </a:lnTo>
                  <a:cubicBezTo>
                    <a:pt x="7613" y="21302"/>
                    <a:pt x="7788" y="21407"/>
                    <a:pt x="7992" y="21407"/>
                  </a:cubicBezTo>
                  <a:cubicBezTo>
                    <a:pt x="8181" y="21407"/>
                    <a:pt x="8395" y="21318"/>
                    <a:pt x="8558" y="21161"/>
                  </a:cubicBezTo>
                  <a:lnTo>
                    <a:pt x="8558" y="21161"/>
                  </a:lnTo>
                  <a:cubicBezTo>
                    <a:pt x="8651" y="21249"/>
                    <a:pt x="8753" y="21294"/>
                    <a:pt x="8854" y="21294"/>
                  </a:cubicBezTo>
                  <a:cubicBezTo>
                    <a:pt x="8962" y="21294"/>
                    <a:pt x="9069" y="21243"/>
                    <a:pt x="9164" y="21140"/>
                  </a:cubicBezTo>
                  <a:lnTo>
                    <a:pt x="9164" y="21140"/>
                  </a:lnTo>
                  <a:cubicBezTo>
                    <a:pt x="9287" y="21267"/>
                    <a:pt x="9456" y="21363"/>
                    <a:pt x="9603" y="21363"/>
                  </a:cubicBezTo>
                  <a:cubicBezTo>
                    <a:pt x="9715" y="21363"/>
                    <a:pt x="9814" y="21307"/>
                    <a:pt x="9869" y="21164"/>
                  </a:cubicBezTo>
                  <a:lnTo>
                    <a:pt x="9869" y="21164"/>
                  </a:lnTo>
                  <a:cubicBezTo>
                    <a:pt x="10110" y="21310"/>
                    <a:pt x="10501" y="21539"/>
                    <a:pt x="10756" y="21539"/>
                  </a:cubicBezTo>
                  <a:cubicBezTo>
                    <a:pt x="10912" y="21539"/>
                    <a:pt x="11017" y="21454"/>
                    <a:pt x="11006" y="21212"/>
                  </a:cubicBezTo>
                  <a:lnTo>
                    <a:pt x="11006" y="21212"/>
                  </a:lnTo>
                  <a:cubicBezTo>
                    <a:pt x="11157" y="21271"/>
                    <a:pt x="11352" y="21315"/>
                    <a:pt x="11508" y="21315"/>
                  </a:cubicBezTo>
                  <a:cubicBezTo>
                    <a:pt x="11679" y="21315"/>
                    <a:pt x="11804" y="21262"/>
                    <a:pt x="11773" y="21113"/>
                  </a:cubicBezTo>
                  <a:lnTo>
                    <a:pt x="11773" y="21113"/>
                  </a:lnTo>
                  <a:cubicBezTo>
                    <a:pt x="11922" y="21190"/>
                    <a:pt x="12083" y="21226"/>
                    <a:pt x="12268" y="21226"/>
                  </a:cubicBezTo>
                  <a:cubicBezTo>
                    <a:pt x="12295" y="21226"/>
                    <a:pt x="12324" y="21225"/>
                    <a:pt x="12353" y="21223"/>
                  </a:cubicBezTo>
                  <a:cubicBezTo>
                    <a:pt x="12364" y="21223"/>
                    <a:pt x="12404" y="21217"/>
                    <a:pt x="12404" y="21197"/>
                  </a:cubicBezTo>
                  <a:cubicBezTo>
                    <a:pt x="12401" y="21105"/>
                    <a:pt x="12392" y="21035"/>
                    <a:pt x="12372" y="20968"/>
                  </a:cubicBezTo>
                  <a:lnTo>
                    <a:pt x="12372" y="20968"/>
                  </a:lnTo>
                  <a:cubicBezTo>
                    <a:pt x="12511" y="21035"/>
                    <a:pt x="12670" y="21072"/>
                    <a:pt x="12810" y="21072"/>
                  </a:cubicBezTo>
                  <a:cubicBezTo>
                    <a:pt x="13075" y="21072"/>
                    <a:pt x="13276" y="20941"/>
                    <a:pt x="13167" y="20636"/>
                  </a:cubicBezTo>
                  <a:lnTo>
                    <a:pt x="13167" y="20636"/>
                  </a:lnTo>
                  <a:cubicBezTo>
                    <a:pt x="13418" y="20787"/>
                    <a:pt x="13696" y="20892"/>
                    <a:pt x="13990" y="20892"/>
                  </a:cubicBezTo>
                  <a:cubicBezTo>
                    <a:pt x="14000" y="20892"/>
                    <a:pt x="14010" y="20892"/>
                    <a:pt x="14021" y="20891"/>
                  </a:cubicBezTo>
                  <a:cubicBezTo>
                    <a:pt x="14416" y="20880"/>
                    <a:pt x="14305" y="20580"/>
                    <a:pt x="14148" y="20325"/>
                  </a:cubicBezTo>
                  <a:lnTo>
                    <a:pt x="14148" y="20325"/>
                  </a:lnTo>
                  <a:cubicBezTo>
                    <a:pt x="14380" y="20454"/>
                    <a:pt x="14646" y="20527"/>
                    <a:pt x="14906" y="20535"/>
                  </a:cubicBezTo>
                  <a:cubicBezTo>
                    <a:pt x="14908" y="20535"/>
                    <a:pt x="14909" y="20535"/>
                    <a:pt x="14911" y="20535"/>
                  </a:cubicBezTo>
                  <a:cubicBezTo>
                    <a:pt x="14930" y="20535"/>
                    <a:pt x="14981" y="20534"/>
                    <a:pt x="14980" y="20511"/>
                  </a:cubicBezTo>
                  <a:cubicBezTo>
                    <a:pt x="14967" y="20306"/>
                    <a:pt x="14897" y="20216"/>
                    <a:pt x="14798" y="20074"/>
                  </a:cubicBezTo>
                  <a:lnTo>
                    <a:pt x="14798" y="20074"/>
                  </a:lnTo>
                  <a:cubicBezTo>
                    <a:pt x="14994" y="20157"/>
                    <a:pt x="15272" y="20262"/>
                    <a:pt x="15441" y="20262"/>
                  </a:cubicBezTo>
                  <a:cubicBezTo>
                    <a:pt x="15542" y="20262"/>
                    <a:pt x="15604" y="20224"/>
                    <a:pt x="15584" y="20120"/>
                  </a:cubicBezTo>
                  <a:cubicBezTo>
                    <a:pt x="15548" y="19936"/>
                    <a:pt x="15359" y="19779"/>
                    <a:pt x="15183" y="19651"/>
                  </a:cubicBezTo>
                  <a:lnTo>
                    <a:pt x="15183" y="19651"/>
                  </a:lnTo>
                  <a:cubicBezTo>
                    <a:pt x="15187" y="19653"/>
                    <a:pt x="15192" y="19655"/>
                    <a:pt x="15197" y="19658"/>
                  </a:cubicBezTo>
                  <a:cubicBezTo>
                    <a:pt x="15351" y="19730"/>
                    <a:pt x="15706" y="19890"/>
                    <a:pt x="15985" y="19890"/>
                  </a:cubicBezTo>
                  <a:cubicBezTo>
                    <a:pt x="16160" y="19890"/>
                    <a:pt x="16306" y="19827"/>
                    <a:pt x="16354" y="19640"/>
                  </a:cubicBezTo>
                  <a:cubicBezTo>
                    <a:pt x="16393" y="19480"/>
                    <a:pt x="16069" y="19179"/>
                    <a:pt x="15985" y="19083"/>
                  </a:cubicBezTo>
                  <a:cubicBezTo>
                    <a:pt x="15779" y="18851"/>
                    <a:pt x="15542" y="18642"/>
                    <a:pt x="15331" y="18412"/>
                  </a:cubicBezTo>
                  <a:lnTo>
                    <a:pt x="15331" y="18412"/>
                  </a:lnTo>
                  <a:cubicBezTo>
                    <a:pt x="15540" y="18506"/>
                    <a:pt x="15776" y="18560"/>
                    <a:pt x="16006" y="18560"/>
                  </a:cubicBezTo>
                  <a:cubicBezTo>
                    <a:pt x="16322" y="18560"/>
                    <a:pt x="16626" y="18457"/>
                    <a:pt x="16834" y="18216"/>
                  </a:cubicBezTo>
                  <a:cubicBezTo>
                    <a:pt x="16837" y="18213"/>
                    <a:pt x="16838" y="18209"/>
                    <a:pt x="16838" y="18206"/>
                  </a:cubicBezTo>
                  <a:lnTo>
                    <a:pt x="16838" y="18206"/>
                  </a:lnTo>
                  <a:cubicBezTo>
                    <a:pt x="16855" y="18198"/>
                    <a:pt x="16857" y="18187"/>
                    <a:pt x="16828" y="18172"/>
                  </a:cubicBezTo>
                  <a:cubicBezTo>
                    <a:pt x="16129" y="17800"/>
                    <a:pt x="15399" y="17666"/>
                    <a:pt x="14804" y="17097"/>
                  </a:cubicBezTo>
                  <a:cubicBezTo>
                    <a:pt x="14733" y="17032"/>
                    <a:pt x="14262" y="16520"/>
                    <a:pt x="14415" y="16518"/>
                  </a:cubicBezTo>
                  <a:cubicBezTo>
                    <a:pt x="14618" y="16513"/>
                    <a:pt x="14752" y="16490"/>
                    <a:pt x="14932" y="16390"/>
                  </a:cubicBezTo>
                  <a:cubicBezTo>
                    <a:pt x="14939" y="16387"/>
                    <a:pt x="14953" y="16374"/>
                    <a:pt x="14946" y="16365"/>
                  </a:cubicBezTo>
                  <a:cubicBezTo>
                    <a:pt x="14834" y="16206"/>
                    <a:pt x="14564" y="16046"/>
                    <a:pt x="14666" y="16046"/>
                  </a:cubicBezTo>
                  <a:cubicBezTo>
                    <a:pt x="14696" y="16046"/>
                    <a:pt x="14758" y="16059"/>
                    <a:pt x="14863" y="16090"/>
                  </a:cubicBezTo>
                  <a:cubicBezTo>
                    <a:pt x="14975" y="16123"/>
                    <a:pt x="15083" y="16136"/>
                    <a:pt x="15191" y="16136"/>
                  </a:cubicBezTo>
                  <a:cubicBezTo>
                    <a:pt x="15279" y="16136"/>
                    <a:pt x="15367" y="16128"/>
                    <a:pt x="15459" y="16115"/>
                  </a:cubicBezTo>
                  <a:cubicBezTo>
                    <a:pt x="15870" y="16059"/>
                    <a:pt x="16329" y="15740"/>
                    <a:pt x="16354" y="15306"/>
                  </a:cubicBezTo>
                  <a:cubicBezTo>
                    <a:pt x="16357" y="15262"/>
                    <a:pt x="16270" y="15252"/>
                    <a:pt x="16231" y="15252"/>
                  </a:cubicBezTo>
                  <a:cubicBezTo>
                    <a:pt x="16226" y="15252"/>
                    <a:pt x="16222" y="15252"/>
                    <a:pt x="16219" y="15253"/>
                  </a:cubicBezTo>
                  <a:cubicBezTo>
                    <a:pt x="15890" y="15277"/>
                    <a:pt x="15564" y="15343"/>
                    <a:pt x="15237" y="15381"/>
                  </a:cubicBezTo>
                  <a:cubicBezTo>
                    <a:pt x="15109" y="15397"/>
                    <a:pt x="14973" y="15410"/>
                    <a:pt x="14837" y="15410"/>
                  </a:cubicBezTo>
                  <a:cubicBezTo>
                    <a:pt x="14581" y="15410"/>
                    <a:pt x="14324" y="15363"/>
                    <a:pt x="14120" y="15193"/>
                  </a:cubicBezTo>
                  <a:cubicBezTo>
                    <a:pt x="13968" y="15069"/>
                    <a:pt x="13984" y="15043"/>
                    <a:pt x="14054" y="15043"/>
                  </a:cubicBezTo>
                  <a:cubicBezTo>
                    <a:pt x="14104" y="15043"/>
                    <a:pt x="14182" y="15056"/>
                    <a:pt x="14246" y="15056"/>
                  </a:cubicBezTo>
                  <a:cubicBezTo>
                    <a:pt x="14249" y="15056"/>
                    <a:pt x="14252" y="15056"/>
                    <a:pt x="14256" y="15056"/>
                  </a:cubicBezTo>
                  <a:cubicBezTo>
                    <a:pt x="14811" y="15039"/>
                    <a:pt x="15374" y="14743"/>
                    <a:pt x="15272" y="14118"/>
                  </a:cubicBezTo>
                  <a:cubicBezTo>
                    <a:pt x="15265" y="14079"/>
                    <a:pt x="15203" y="14064"/>
                    <a:pt x="15157" y="14064"/>
                  </a:cubicBezTo>
                  <a:cubicBezTo>
                    <a:pt x="15142" y="14064"/>
                    <a:pt x="15128" y="14065"/>
                    <a:pt x="15119" y="14068"/>
                  </a:cubicBezTo>
                  <a:cubicBezTo>
                    <a:pt x="14938" y="14123"/>
                    <a:pt x="14758" y="14176"/>
                    <a:pt x="14573" y="14221"/>
                  </a:cubicBezTo>
                  <a:cubicBezTo>
                    <a:pt x="14508" y="14237"/>
                    <a:pt x="14397" y="14245"/>
                    <a:pt x="14281" y="14245"/>
                  </a:cubicBezTo>
                  <a:cubicBezTo>
                    <a:pt x="13969" y="14245"/>
                    <a:pt x="13627" y="14186"/>
                    <a:pt x="14089" y="14060"/>
                  </a:cubicBezTo>
                  <a:cubicBezTo>
                    <a:pt x="14348" y="13990"/>
                    <a:pt x="14628" y="13841"/>
                    <a:pt x="14708" y="13573"/>
                  </a:cubicBezTo>
                  <a:cubicBezTo>
                    <a:pt x="14719" y="13533"/>
                    <a:pt x="14614" y="13520"/>
                    <a:pt x="14597" y="13519"/>
                  </a:cubicBezTo>
                  <a:cubicBezTo>
                    <a:pt x="14194" y="13493"/>
                    <a:pt x="13811" y="13440"/>
                    <a:pt x="13431" y="13298"/>
                  </a:cubicBezTo>
                  <a:cubicBezTo>
                    <a:pt x="13315" y="13256"/>
                    <a:pt x="12843" y="12894"/>
                    <a:pt x="12843" y="12894"/>
                  </a:cubicBezTo>
                  <a:lnTo>
                    <a:pt x="12843" y="12894"/>
                  </a:lnTo>
                  <a:cubicBezTo>
                    <a:pt x="12885" y="12900"/>
                    <a:pt x="12926" y="12903"/>
                    <a:pt x="12967" y="12903"/>
                  </a:cubicBezTo>
                  <a:cubicBezTo>
                    <a:pt x="13200" y="12903"/>
                    <a:pt x="13429" y="12810"/>
                    <a:pt x="13633" y="12711"/>
                  </a:cubicBezTo>
                  <a:cubicBezTo>
                    <a:pt x="13660" y="12698"/>
                    <a:pt x="13647" y="12674"/>
                    <a:pt x="13626" y="12664"/>
                  </a:cubicBezTo>
                  <a:cubicBezTo>
                    <a:pt x="13469" y="12581"/>
                    <a:pt x="13126" y="12221"/>
                    <a:pt x="13024" y="12220"/>
                  </a:cubicBezTo>
                  <a:lnTo>
                    <a:pt x="13024" y="12220"/>
                  </a:lnTo>
                  <a:cubicBezTo>
                    <a:pt x="13137" y="12220"/>
                    <a:pt x="13247" y="12211"/>
                    <a:pt x="13359" y="12199"/>
                  </a:cubicBezTo>
                  <a:cubicBezTo>
                    <a:pt x="13606" y="12173"/>
                    <a:pt x="13793" y="12083"/>
                    <a:pt x="13969" y="11921"/>
                  </a:cubicBezTo>
                  <a:cubicBezTo>
                    <a:pt x="13992" y="11901"/>
                    <a:pt x="13945" y="11879"/>
                    <a:pt x="13933" y="11873"/>
                  </a:cubicBezTo>
                  <a:cubicBezTo>
                    <a:pt x="13750" y="11788"/>
                    <a:pt x="13647" y="11756"/>
                    <a:pt x="13450" y="11750"/>
                  </a:cubicBezTo>
                  <a:lnTo>
                    <a:pt x="13450" y="11750"/>
                  </a:lnTo>
                  <a:cubicBezTo>
                    <a:pt x="13454" y="11751"/>
                    <a:pt x="13459" y="11751"/>
                    <a:pt x="13464" y="11751"/>
                  </a:cubicBezTo>
                  <a:cubicBezTo>
                    <a:pt x="13562" y="11751"/>
                    <a:pt x="13696" y="11728"/>
                    <a:pt x="13784" y="11694"/>
                  </a:cubicBezTo>
                  <a:cubicBezTo>
                    <a:pt x="14196" y="11541"/>
                    <a:pt x="14451" y="11276"/>
                    <a:pt x="14450" y="10821"/>
                  </a:cubicBezTo>
                  <a:cubicBezTo>
                    <a:pt x="14450" y="10775"/>
                    <a:pt x="14360" y="10766"/>
                    <a:pt x="14322" y="10766"/>
                  </a:cubicBezTo>
                  <a:cubicBezTo>
                    <a:pt x="14320" y="10766"/>
                    <a:pt x="14317" y="10766"/>
                    <a:pt x="14315" y="10766"/>
                  </a:cubicBezTo>
                  <a:cubicBezTo>
                    <a:pt x="14233" y="10772"/>
                    <a:pt x="13653" y="10863"/>
                    <a:pt x="13622" y="10863"/>
                  </a:cubicBezTo>
                  <a:cubicBezTo>
                    <a:pt x="13613" y="10863"/>
                    <a:pt x="13655" y="10854"/>
                    <a:pt x="13778" y="10832"/>
                  </a:cubicBezTo>
                  <a:cubicBezTo>
                    <a:pt x="14083" y="10776"/>
                    <a:pt x="14349" y="10576"/>
                    <a:pt x="14554" y="10354"/>
                  </a:cubicBezTo>
                  <a:cubicBezTo>
                    <a:pt x="14591" y="10313"/>
                    <a:pt x="14459" y="10294"/>
                    <a:pt x="14415" y="10294"/>
                  </a:cubicBezTo>
                  <a:cubicBezTo>
                    <a:pt x="14410" y="10294"/>
                    <a:pt x="14406" y="10294"/>
                    <a:pt x="14404" y="10295"/>
                  </a:cubicBezTo>
                  <a:cubicBezTo>
                    <a:pt x="14391" y="10298"/>
                    <a:pt x="14377" y="10301"/>
                    <a:pt x="14364" y="10304"/>
                  </a:cubicBezTo>
                  <a:lnTo>
                    <a:pt x="14364" y="10304"/>
                  </a:lnTo>
                  <a:cubicBezTo>
                    <a:pt x="14363" y="10304"/>
                    <a:pt x="14362" y="10304"/>
                    <a:pt x="14361" y="10303"/>
                  </a:cubicBezTo>
                  <a:cubicBezTo>
                    <a:pt x="14360" y="10304"/>
                    <a:pt x="14359" y="10305"/>
                    <a:pt x="14359" y="10305"/>
                  </a:cubicBezTo>
                  <a:lnTo>
                    <a:pt x="14359" y="10305"/>
                  </a:lnTo>
                  <a:cubicBezTo>
                    <a:pt x="14155" y="10351"/>
                    <a:pt x="13948" y="10374"/>
                    <a:pt x="13743" y="10374"/>
                  </a:cubicBezTo>
                  <a:cubicBezTo>
                    <a:pt x="12861" y="10374"/>
                    <a:pt x="12020" y="9950"/>
                    <a:pt x="11711" y="9076"/>
                  </a:cubicBezTo>
                  <a:lnTo>
                    <a:pt x="11711" y="9076"/>
                  </a:lnTo>
                  <a:cubicBezTo>
                    <a:pt x="11918" y="9189"/>
                    <a:pt x="12162" y="9218"/>
                    <a:pt x="12408" y="9218"/>
                  </a:cubicBezTo>
                  <a:cubicBezTo>
                    <a:pt x="12582" y="9218"/>
                    <a:pt x="12758" y="9204"/>
                    <a:pt x="12923" y="9194"/>
                  </a:cubicBezTo>
                  <a:cubicBezTo>
                    <a:pt x="12960" y="9193"/>
                    <a:pt x="12994" y="9168"/>
                    <a:pt x="12950" y="9140"/>
                  </a:cubicBezTo>
                  <a:cubicBezTo>
                    <a:pt x="12628" y="8941"/>
                    <a:pt x="12349" y="8708"/>
                    <a:pt x="12145" y="8398"/>
                  </a:cubicBezTo>
                  <a:lnTo>
                    <a:pt x="12145" y="8398"/>
                  </a:lnTo>
                  <a:cubicBezTo>
                    <a:pt x="12334" y="8494"/>
                    <a:pt x="12549" y="8550"/>
                    <a:pt x="12758" y="8550"/>
                  </a:cubicBezTo>
                  <a:cubicBezTo>
                    <a:pt x="13053" y="8550"/>
                    <a:pt x="13335" y="8437"/>
                    <a:pt x="13503" y="8164"/>
                  </a:cubicBezTo>
                  <a:cubicBezTo>
                    <a:pt x="13519" y="8140"/>
                    <a:pt x="13487" y="8123"/>
                    <a:pt x="13468" y="8116"/>
                  </a:cubicBezTo>
                  <a:cubicBezTo>
                    <a:pt x="13007" y="7947"/>
                    <a:pt x="12523" y="7865"/>
                    <a:pt x="12062" y="7690"/>
                  </a:cubicBezTo>
                  <a:cubicBezTo>
                    <a:pt x="11627" y="7523"/>
                    <a:pt x="11322" y="7207"/>
                    <a:pt x="11048" y="6851"/>
                  </a:cubicBezTo>
                  <a:cubicBezTo>
                    <a:pt x="10974" y="6752"/>
                    <a:pt x="10905" y="6648"/>
                    <a:pt x="10845" y="6543"/>
                  </a:cubicBezTo>
                  <a:lnTo>
                    <a:pt x="10845" y="6543"/>
                  </a:lnTo>
                  <a:cubicBezTo>
                    <a:pt x="10928" y="6601"/>
                    <a:pt x="11020" y="6630"/>
                    <a:pt x="11121" y="6630"/>
                  </a:cubicBezTo>
                  <a:cubicBezTo>
                    <a:pt x="11132" y="6630"/>
                    <a:pt x="11143" y="6630"/>
                    <a:pt x="11154" y="6629"/>
                  </a:cubicBezTo>
                  <a:cubicBezTo>
                    <a:pt x="11159" y="6630"/>
                    <a:pt x="11172" y="6631"/>
                    <a:pt x="11187" y="6631"/>
                  </a:cubicBezTo>
                  <a:cubicBezTo>
                    <a:pt x="11221" y="6631"/>
                    <a:pt x="11264" y="6626"/>
                    <a:pt x="11250" y="6598"/>
                  </a:cubicBezTo>
                  <a:cubicBezTo>
                    <a:pt x="11247" y="6589"/>
                    <a:pt x="10958" y="6060"/>
                    <a:pt x="11136" y="6060"/>
                  </a:cubicBezTo>
                  <a:cubicBezTo>
                    <a:pt x="11147" y="6060"/>
                    <a:pt x="11159" y="6062"/>
                    <a:pt x="11174" y="6066"/>
                  </a:cubicBezTo>
                  <a:cubicBezTo>
                    <a:pt x="11335" y="6113"/>
                    <a:pt x="11363" y="6120"/>
                    <a:pt x="11528" y="6149"/>
                  </a:cubicBezTo>
                  <a:cubicBezTo>
                    <a:pt x="11534" y="6151"/>
                    <a:pt x="11548" y="6152"/>
                    <a:pt x="11564" y="6152"/>
                  </a:cubicBezTo>
                  <a:cubicBezTo>
                    <a:pt x="11596" y="6152"/>
                    <a:pt x="11634" y="6145"/>
                    <a:pt x="11624" y="6116"/>
                  </a:cubicBezTo>
                  <a:cubicBezTo>
                    <a:pt x="11510" y="5793"/>
                    <a:pt x="11312" y="5741"/>
                    <a:pt x="11752" y="5698"/>
                  </a:cubicBezTo>
                  <a:cubicBezTo>
                    <a:pt x="11989" y="5675"/>
                    <a:pt x="12154" y="5570"/>
                    <a:pt x="12304" y="5390"/>
                  </a:cubicBezTo>
                  <a:cubicBezTo>
                    <a:pt x="12336" y="5349"/>
                    <a:pt x="12214" y="5327"/>
                    <a:pt x="12196" y="5327"/>
                  </a:cubicBezTo>
                  <a:cubicBezTo>
                    <a:pt x="11412" y="5296"/>
                    <a:pt x="10671" y="5000"/>
                    <a:pt x="10063" y="4509"/>
                  </a:cubicBezTo>
                  <a:cubicBezTo>
                    <a:pt x="9957" y="4421"/>
                    <a:pt x="9757" y="4206"/>
                    <a:pt x="9694" y="4181"/>
                  </a:cubicBezTo>
                  <a:lnTo>
                    <a:pt x="9694" y="4181"/>
                  </a:lnTo>
                  <a:cubicBezTo>
                    <a:pt x="9886" y="4258"/>
                    <a:pt x="9974" y="4258"/>
                    <a:pt x="10174" y="4267"/>
                  </a:cubicBezTo>
                  <a:cubicBezTo>
                    <a:pt x="10185" y="4267"/>
                    <a:pt x="10268" y="4264"/>
                    <a:pt x="10245" y="4232"/>
                  </a:cubicBezTo>
                  <a:cubicBezTo>
                    <a:pt x="10120" y="4051"/>
                    <a:pt x="9788" y="3855"/>
                    <a:pt x="10100" y="3855"/>
                  </a:cubicBezTo>
                  <a:cubicBezTo>
                    <a:pt x="10114" y="3855"/>
                    <a:pt x="10130" y="3855"/>
                    <a:pt x="10146" y="3856"/>
                  </a:cubicBezTo>
                  <a:cubicBezTo>
                    <a:pt x="10161" y="3857"/>
                    <a:pt x="10175" y="3857"/>
                    <a:pt x="10190" y="3857"/>
                  </a:cubicBezTo>
                  <a:cubicBezTo>
                    <a:pt x="10380" y="3857"/>
                    <a:pt x="10540" y="3787"/>
                    <a:pt x="10701" y="3689"/>
                  </a:cubicBezTo>
                  <a:cubicBezTo>
                    <a:pt x="10736" y="3667"/>
                    <a:pt x="10700" y="3643"/>
                    <a:pt x="10676" y="3633"/>
                  </a:cubicBezTo>
                  <a:cubicBezTo>
                    <a:pt x="10523" y="3563"/>
                    <a:pt x="10368" y="3503"/>
                    <a:pt x="10213" y="3444"/>
                  </a:cubicBezTo>
                  <a:cubicBezTo>
                    <a:pt x="9660" y="3231"/>
                    <a:pt x="9891" y="3218"/>
                    <a:pt x="10093" y="3218"/>
                  </a:cubicBezTo>
                  <a:cubicBezTo>
                    <a:pt x="10121" y="3218"/>
                    <a:pt x="10147" y="3219"/>
                    <a:pt x="10171" y="3219"/>
                  </a:cubicBezTo>
                  <a:cubicBezTo>
                    <a:pt x="10188" y="3219"/>
                    <a:pt x="10203" y="3218"/>
                    <a:pt x="10216" y="3218"/>
                  </a:cubicBezTo>
                  <a:cubicBezTo>
                    <a:pt x="10488" y="3211"/>
                    <a:pt x="10728" y="3194"/>
                    <a:pt x="10963" y="3048"/>
                  </a:cubicBezTo>
                  <a:cubicBezTo>
                    <a:pt x="10998" y="3025"/>
                    <a:pt x="10961" y="3002"/>
                    <a:pt x="10938" y="2992"/>
                  </a:cubicBezTo>
                  <a:cubicBezTo>
                    <a:pt x="10518" y="2816"/>
                    <a:pt x="10097" y="2764"/>
                    <a:pt x="9652" y="2762"/>
                  </a:cubicBezTo>
                  <a:lnTo>
                    <a:pt x="9652" y="2762"/>
                  </a:lnTo>
                  <a:cubicBezTo>
                    <a:pt x="10015" y="2432"/>
                    <a:pt x="10300" y="2010"/>
                    <a:pt x="10362" y="1517"/>
                  </a:cubicBezTo>
                  <a:cubicBezTo>
                    <a:pt x="10367" y="1479"/>
                    <a:pt x="10308" y="1464"/>
                    <a:pt x="10255" y="1464"/>
                  </a:cubicBezTo>
                  <a:cubicBezTo>
                    <a:pt x="10224" y="1464"/>
                    <a:pt x="10195" y="1469"/>
                    <a:pt x="10183" y="1478"/>
                  </a:cubicBezTo>
                  <a:cubicBezTo>
                    <a:pt x="10182" y="1478"/>
                    <a:pt x="10181" y="1479"/>
                    <a:pt x="10180" y="1480"/>
                  </a:cubicBezTo>
                  <a:lnTo>
                    <a:pt x="10180" y="1480"/>
                  </a:lnTo>
                  <a:cubicBezTo>
                    <a:pt x="10173" y="1479"/>
                    <a:pt x="10167" y="1478"/>
                    <a:pt x="10160" y="1476"/>
                  </a:cubicBezTo>
                  <a:cubicBezTo>
                    <a:pt x="10159" y="1483"/>
                    <a:pt x="10158" y="1490"/>
                    <a:pt x="10157" y="1497"/>
                  </a:cubicBezTo>
                  <a:lnTo>
                    <a:pt x="10157" y="1497"/>
                  </a:lnTo>
                  <a:cubicBezTo>
                    <a:pt x="9819" y="1751"/>
                    <a:pt x="9482" y="1981"/>
                    <a:pt x="9129" y="2204"/>
                  </a:cubicBezTo>
                  <a:lnTo>
                    <a:pt x="9129" y="2204"/>
                  </a:lnTo>
                  <a:cubicBezTo>
                    <a:pt x="9228" y="1983"/>
                    <a:pt x="9295" y="1756"/>
                    <a:pt x="9358" y="1516"/>
                  </a:cubicBezTo>
                  <a:cubicBezTo>
                    <a:pt x="9367" y="1480"/>
                    <a:pt x="9298" y="1462"/>
                    <a:pt x="9242" y="1462"/>
                  </a:cubicBezTo>
                  <a:cubicBezTo>
                    <a:pt x="9213" y="1462"/>
                    <a:pt x="9188" y="1467"/>
                    <a:pt x="9179" y="1476"/>
                  </a:cubicBezTo>
                  <a:cubicBezTo>
                    <a:pt x="9178" y="1477"/>
                    <a:pt x="9177" y="1478"/>
                    <a:pt x="9177" y="1479"/>
                  </a:cubicBezTo>
                  <a:lnTo>
                    <a:pt x="9177" y="1479"/>
                  </a:lnTo>
                  <a:cubicBezTo>
                    <a:pt x="9169" y="1477"/>
                    <a:pt x="9161" y="1476"/>
                    <a:pt x="9153" y="1474"/>
                  </a:cubicBezTo>
                  <a:cubicBezTo>
                    <a:pt x="9150" y="1488"/>
                    <a:pt x="9146" y="1501"/>
                    <a:pt x="9142" y="1515"/>
                  </a:cubicBezTo>
                  <a:lnTo>
                    <a:pt x="9142" y="1515"/>
                  </a:lnTo>
                  <a:cubicBezTo>
                    <a:pt x="8930" y="1745"/>
                    <a:pt x="8770" y="2005"/>
                    <a:pt x="8589" y="2253"/>
                  </a:cubicBezTo>
                  <a:lnTo>
                    <a:pt x="8589" y="2253"/>
                  </a:lnTo>
                  <a:cubicBezTo>
                    <a:pt x="8546" y="1674"/>
                    <a:pt x="8577" y="1065"/>
                    <a:pt x="8449" y="507"/>
                  </a:cubicBezTo>
                  <a:cubicBezTo>
                    <a:pt x="8375" y="186"/>
                    <a:pt x="8264" y="0"/>
                    <a:pt x="8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8"/>
            <p:cNvSpPr/>
            <p:nvPr/>
          </p:nvSpPr>
          <p:spPr>
            <a:xfrm>
              <a:off x="5865333" y="2487512"/>
              <a:ext cx="182416" cy="366128"/>
            </a:xfrm>
            <a:custGeom>
              <a:rect b="b" l="l" r="r" t="t"/>
              <a:pathLst>
                <a:path extrusionOk="0" h="20332" w="10130">
                  <a:moveTo>
                    <a:pt x="5083" y="1"/>
                  </a:moveTo>
                  <a:cubicBezTo>
                    <a:pt x="4745" y="1"/>
                    <a:pt x="4409" y="244"/>
                    <a:pt x="4391" y="624"/>
                  </a:cubicBezTo>
                  <a:lnTo>
                    <a:pt x="4500" y="671"/>
                  </a:lnTo>
                  <a:cubicBezTo>
                    <a:pt x="4262" y="598"/>
                    <a:pt x="3958" y="575"/>
                    <a:pt x="3742" y="457"/>
                  </a:cubicBezTo>
                  <a:lnTo>
                    <a:pt x="3742" y="457"/>
                  </a:lnTo>
                  <a:cubicBezTo>
                    <a:pt x="3806" y="647"/>
                    <a:pt x="4110" y="742"/>
                    <a:pt x="4262" y="861"/>
                  </a:cubicBezTo>
                  <a:lnTo>
                    <a:pt x="3526" y="861"/>
                  </a:lnTo>
                  <a:cubicBezTo>
                    <a:pt x="3612" y="1051"/>
                    <a:pt x="3786" y="1241"/>
                    <a:pt x="4002" y="1264"/>
                  </a:cubicBezTo>
                  <a:cubicBezTo>
                    <a:pt x="3742" y="1574"/>
                    <a:pt x="3548" y="1977"/>
                    <a:pt x="3310" y="2333"/>
                  </a:cubicBezTo>
                  <a:cubicBezTo>
                    <a:pt x="3612" y="2333"/>
                    <a:pt x="3850" y="2190"/>
                    <a:pt x="4089" y="2000"/>
                  </a:cubicBezTo>
                  <a:lnTo>
                    <a:pt x="4089" y="2000"/>
                  </a:lnTo>
                  <a:cubicBezTo>
                    <a:pt x="4067" y="2593"/>
                    <a:pt x="3418" y="3283"/>
                    <a:pt x="2921" y="3401"/>
                  </a:cubicBezTo>
                  <a:cubicBezTo>
                    <a:pt x="3051" y="3436"/>
                    <a:pt x="3182" y="3461"/>
                    <a:pt x="3312" y="3461"/>
                  </a:cubicBezTo>
                  <a:cubicBezTo>
                    <a:pt x="3442" y="3461"/>
                    <a:pt x="3571" y="3437"/>
                    <a:pt x="3700" y="3377"/>
                  </a:cubicBezTo>
                  <a:lnTo>
                    <a:pt x="3700" y="3377"/>
                  </a:lnTo>
                  <a:cubicBezTo>
                    <a:pt x="3526" y="3639"/>
                    <a:pt x="3418" y="3995"/>
                    <a:pt x="3224" y="4256"/>
                  </a:cubicBezTo>
                  <a:cubicBezTo>
                    <a:pt x="3008" y="4565"/>
                    <a:pt x="2792" y="4779"/>
                    <a:pt x="2532" y="5041"/>
                  </a:cubicBezTo>
                  <a:cubicBezTo>
                    <a:pt x="2624" y="5083"/>
                    <a:pt x="2724" y="5098"/>
                    <a:pt x="2826" y="5098"/>
                  </a:cubicBezTo>
                  <a:cubicBezTo>
                    <a:pt x="3011" y="5098"/>
                    <a:pt x="3200" y="5048"/>
                    <a:pt x="3354" y="5017"/>
                  </a:cubicBezTo>
                  <a:lnTo>
                    <a:pt x="3354" y="5017"/>
                  </a:lnTo>
                  <a:cubicBezTo>
                    <a:pt x="3267" y="5610"/>
                    <a:pt x="2964" y="6014"/>
                    <a:pt x="2445" y="6275"/>
                  </a:cubicBezTo>
                  <a:cubicBezTo>
                    <a:pt x="2683" y="6275"/>
                    <a:pt x="2922" y="6275"/>
                    <a:pt x="3138" y="6204"/>
                  </a:cubicBezTo>
                  <a:lnTo>
                    <a:pt x="3138" y="6204"/>
                  </a:lnTo>
                  <a:cubicBezTo>
                    <a:pt x="3093" y="6318"/>
                    <a:pt x="3047" y="6437"/>
                    <a:pt x="3006" y="6556"/>
                  </a:cubicBezTo>
                  <a:cubicBezTo>
                    <a:pt x="2554" y="7226"/>
                    <a:pt x="2436" y="7313"/>
                    <a:pt x="2164" y="7724"/>
                  </a:cubicBezTo>
                  <a:cubicBezTo>
                    <a:pt x="1861" y="8224"/>
                    <a:pt x="1514" y="8675"/>
                    <a:pt x="1082" y="9055"/>
                  </a:cubicBezTo>
                  <a:cubicBezTo>
                    <a:pt x="1405" y="9008"/>
                    <a:pt x="1840" y="9055"/>
                    <a:pt x="2099" y="8770"/>
                  </a:cubicBezTo>
                  <a:lnTo>
                    <a:pt x="2099" y="8770"/>
                  </a:lnTo>
                  <a:cubicBezTo>
                    <a:pt x="1925" y="9387"/>
                    <a:pt x="1602" y="9767"/>
                    <a:pt x="1299" y="10290"/>
                  </a:cubicBezTo>
                  <a:cubicBezTo>
                    <a:pt x="1581" y="10265"/>
                    <a:pt x="1841" y="10123"/>
                    <a:pt x="2122" y="10029"/>
                  </a:cubicBezTo>
                  <a:lnTo>
                    <a:pt x="2122" y="10029"/>
                  </a:lnTo>
                  <a:cubicBezTo>
                    <a:pt x="1947" y="10621"/>
                    <a:pt x="1709" y="11121"/>
                    <a:pt x="1277" y="11524"/>
                  </a:cubicBezTo>
                  <a:cubicBezTo>
                    <a:pt x="909" y="11857"/>
                    <a:pt x="195" y="12449"/>
                    <a:pt x="0" y="12878"/>
                  </a:cubicBezTo>
                  <a:cubicBezTo>
                    <a:pt x="97" y="12887"/>
                    <a:pt x="190" y="12893"/>
                    <a:pt x="282" y="12893"/>
                  </a:cubicBezTo>
                  <a:cubicBezTo>
                    <a:pt x="414" y="12893"/>
                    <a:pt x="543" y="12881"/>
                    <a:pt x="672" y="12852"/>
                  </a:cubicBezTo>
                  <a:lnTo>
                    <a:pt x="672" y="12852"/>
                  </a:lnTo>
                  <a:cubicBezTo>
                    <a:pt x="498" y="13114"/>
                    <a:pt x="282" y="13328"/>
                    <a:pt x="109" y="13614"/>
                  </a:cubicBezTo>
                  <a:cubicBezTo>
                    <a:pt x="125" y="13615"/>
                    <a:pt x="142" y="13616"/>
                    <a:pt x="158" y="13616"/>
                  </a:cubicBezTo>
                  <a:cubicBezTo>
                    <a:pt x="462" y="13616"/>
                    <a:pt x="729" y="13417"/>
                    <a:pt x="997" y="13306"/>
                  </a:cubicBezTo>
                  <a:lnTo>
                    <a:pt x="997" y="13306"/>
                  </a:lnTo>
                  <a:cubicBezTo>
                    <a:pt x="759" y="13874"/>
                    <a:pt x="412" y="14421"/>
                    <a:pt x="217" y="14992"/>
                  </a:cubicBezTo>
                  <a:cubicBezTo>
                    <a:pt x="520" y="14849"/>
                    <a:pt x="909" y="14661"/>
                    <a:pt x="1147" y="14374"/>
                  </a:cubicBezTo>
                  <a:lnTo>
                    <a:pt x="1147" y="14374"/>
                  </a:lnTo>
                  <a:cubicBezTo>
                    <a:pt x="1083" y="14610"/>
                    <a:pt x="931" y="14873"/>
                    <a:pt x="931" y="15110"/>
                  </a:cubicBezTo>
                  <a:cubicBezTo>
                    <a:pt x="1083" y="15086"/>
                    <a:pt x="1211" y="15039"/>
                    <a:pt x="1344" y="15016"/>
                  </a:cubicBezTo>
                  <a:lnTo>
                    <a:pt x="1344" y="15016"/>
                  </a:lnTo>
                  <a:cubicBezTo>
                    <a:pt x="1257" y="15323"/>
                    <a:pt x="1192" y="15679"/>
                    <a:pt x="1040" y="15965"/>
                  </a:cubicBezTo>
                  <a:cubicBezTo>
                    <a:pt x="845" y="16345"/>
                    <a:pt x="499" y="16560"/>
                    <a:pt x="282" y="16915"/>
                  </a:cubicBezTo>
                  <a:cubicBezTo>
                    <a:pt x="585" y="16915"/>
                    <a:pt x="909" y="16844"/>
                    <a:pt x="1192" y="16677"/>
                  </a:cubicBezTo>
                  <a:lnTo>
                    <a:pt x="1192" y="16677"/>
                  </a:lnTo>
                  <a:cubicBezTo>
                    <a:pt x="1105" y="17507"/>
                    <a:pt x="650" y="18173"/>
                    <a:pt x="152" y="18743"/>
                  </a:cubicBezTo>
                  <a:lnTo>
                    <a:pt x="2338" y="20263"/>
                  </a:lnTo>
                  <a:cubicBezTo>
                    <a:pt x="2604" y="20312"/>
                    <a:pt x="2868" y="20331"/>
                    <a:pt x="3131" y="20331"/>
                  </a:cubicBezTo>
                  <a:cubicBezTo>
                    <a:pt x="4021" y="20331"/>
                    <a:pt x="4893" y="20110"/>
                    <a:pt x="5779" y="20074"/>
                  </a:cubicBezTo>
                  <a:cubicBezTo>
                    <a:pt x="6601" y="20025"/>
                    <a:pt x="7425" y="19836"/>
                    <a:pt x="8225" y="19598"/>
                  </a:cubicBezTo>
                  <a:cubicBezTo>
                    <a:pt x="8615" y="19504"/>
                    <a:pt x="10129" y="19030"/>
                    <a:pt x="10087" y="18435"/>
                  </a:cubicBezTo>
                  <a:cubicBezTo>
                    <a:pt x="10062" y="18172"/>
                    <a:pt x="9284" y="17745"/>
                    <a:pt x="9109" y="17650"/>
                  </a:cubicBezTo>
                  <a:lnTo>
                    <a:pt x="9109" y="17650"/>
                  </a:lnTo>
                  <a:cubicBezTo>
                    <a:pt x="9240" y="17708"/>
                    <a:pt x="9403" y="17739"/>
                    <a:pt x="9559" y="17739"/>
                  </a:cubicBezTo>
                  <a:cubicBezTo>
                    <a:pt x="9661" y="17739"/>
                    <a:pt x="9760" y="17726"/>
                    <a:pt x="9845" y="17698"/>
                  </a:cubicBezTo>
                  <a:cubicBezTo>
                    <a:pt x="9522" y="17507"/>
                    <a:pt x="9088" y="17103"/>
                    <a:pt x="9023" y="16653"/>
                  </a:cubicBezTo>
                  <a:cubicBezTo>
                    <a:pt x="9119" y="16653"/>
                    <a:pt x="9235" y="16665"/>
                    <a:pt x="9352" y="16665"/>
                  </a:cubicBezTo>
                  <a:cubicBezTo>
                    <a:pt x="9525" y="16665"/>
                    <a:pt x="9699" y="16639"/>
                    <a:pt x="9802" y="16512"/>
                  </a:cubicBezTo>
                  <a:cubicBezTo>
                    <a:pt x="9303" y="16418"/>
                    <a:pt x="8916" y="15800"/>
                    <a:pt x="8504" y="15490"/>
                  </a:cubicBezTo>
                  <a:lnTo>
                    <a:pt x="8504" y="15490"/>
                  </a:lnTo>
                  <a:cubicBezTo>
                    <a:pt x="8623" y="15542"/>
                    <a:pt x="8787" y="15580"/>
                    <a:pt x="8948" y="15580"/>
                  </a:cubicBezTo>
                  <a:cubicBezTo>
                    <a:pt x="9079" y="15580"/>
                    <a:pt x="9208" y="15554"/>
                    <a:pt x="9306" y="15490"/>
                  </a:cubicBezTo>
                  <a:cubicBezTo>
                    <a:pt x="8938" y="15372"/>
                    <a:pt x="8288" y="14967"/>
                    <a:pt x="8180" y="14516"/>
                  </a:cubicBezTo>
                  <a:lnTo>
                    <a:pt x="8180" y="14516"/>
                  </a:lnTo>
                  <a:cubicBezTo>
                    <a:pt x="8418" y="14610"/>
                    <a:pt x="8634" y="14754"/>
                    <a:pt x="8893" y="14754"/>
                  </a:cubicBezTo>
                  <a:cubicBezTo>
                    <a:pt x="8612" y="14469"/>
                    <a:pt x="8287" y="14018"/>
                    <a:pt x="8309" y="13567"/>
                  </a:cubicBezTo>
                  <a:lnTo>
                    <a:pt x="8309" y="13567"/>
                  </a:lnTo>
                  <a:cubicBezTo>
                    <a:pt x="8548" y="13685"/>
                    <a:pt x="8807" y="13710"/>
                    <a:pt x="9067" y="13710"/>
                  </a:cubicBezTo>
                  <a:cubicBezTo>
                    <a:pt x="8677" y="13544"/>
                    <a:pt x="8093" y="13282"/>
                    <a:pt x="7919" y="12855"/>
                  </a:cubicBezTo>
                  <a:lnTo>
                    <a:pt x="7919" y="12855"/>
                  </a:lnTo>
                  <a:cubicBezTo>
                    <a:pt x="8119" y="12891"/>
                    <a:pt x="8292" y="12942"/>
                    <a:pt x="8489" y="12942"/>
                  </a:cubicBezTo>
                  <a:cubicBezTo>
                    <a:pt x="8549" y="12942"/>
                    <a:pt x="8611" y="12937"/>
                    <a:pt x="8677" y="12926"/>
                  </a:cubicBezTo>
                  <a:cubicBezTo>
                    <a:pt x="8157" y="12522"/>
                    <a:pt x="7573" y="11976"/>
                    <a:pt x="7444" y="11262"/>
                  </a:cubicBezTo>
                  <a:cubicBezTo>
                    <a:pt x="7477" y="11258"/>
                    <a:pt x="7510" y="11256"/>
                    <a:pt x="7543" y="11256"/>
                  </a:cubicBezTo>
                  <a:cubicBezTo>
                    <a:pt x="7683" y="11256"/>
                    <a:pt x="7818" y="11290"/>
                    <a:pt x="7941" y="11309"/>
                  </a:cubicBezTo>
                  <a:cubicBezTo>
                    <a:pt x="7378" y="11120"/>
                    <a:pt x="7076" y="10526"/>
                    <a:pt x="7011" y="9907"/>
                  </a:cubicBezTo>
                  <a:lnTo>
                    <a:pt x="7011" y="9907"/>
                  </a:lnTo>
                  <a:cubicBezTo>
                    <a:pt x="7162" y="10001"/>
                    <a:pt x="7314" y="10036"/>
                    <a:pt x="7476" y="10036"/>
                  </a:cubicBezTo>
                  <a:cubicBezTo>
                    <a:pt x="7522" y="10036"/>
                    <a:pt x="7569" y="10033"/>
                    <a:pt x="7618" y="10028"/>
                  </a:cubicBezTo>
                  <a:cubicBezTo>
                    <a:pt x="7379" y="9837"/>
                    <a:pt x="7141" y="9766"/>
                    <a:pt x="6925" y="9528"/>
                  </a:cubicBezTo>
                  <a:cubicBezTo>
                    <a:pt x="6730" y="9266"/>
                    <a:pt x="6579" y="8959"/>
                    <a:pt x="6341" y="8720"/>
                  </a:cubicBezTo>
                  <a:lnTo>
                    <a:pt x="6341" y="8720"/>
                  </a:lnTo>
                  <a:cubicBezTo>
                    <a:pt x="6559" y="8915"/>
                    <a:pt x="7012" y="9131"/>
                    <a:pt x="7302" y="9131"/>
                  </a:cubicBezTo>
                  <a:cubicBezTo>
                    <a:pt x="7329" y="9131"/>
                    <a:pt x="7355" y="9129"/>
                    <a:pt x="7379" y="9125"/>
                  </a:cubicBezTo>
                  <a:cubicBezTo>
                    <a:pt x="6946" y="8781"/>
                    <a:pt x="6652" y="8424"/>
                    <a:pt x="6351" y="7990"/>
                  </a:cubicBezTo>
                  <a:lnTo>
                    <a:pt x="6351" y="7990"/>
                  </a:lnTo>
                  <a:cubicBezTo>
                    <a:pt x="6363" y="8004"/>
                    <a:pt x="6374" y="8016"/>
                    <a:pt x="6383" y="8031"/>
                  </a:cubicBezTo>
                  <a:cubicBezTo>
                    <a:pt x="6082" y="7390"/>
                    <a:pt x="6037" y="6749"/>
                    <a:pt x="5863" y="6085"/>
                  </a:cubicBezTo>
                  <a:lnTo>
                    <a:pt x="5863" y="6085"/>
                  </a:lnTo>
                  <a:cubicBezTo>
                    <a:pt x="6078" y="6119"/>
                    <a:pt x="6281" y="6152"/>
                    <a:pt x="6482" y="6152"/>
                  </a:cubicBezTo>
                  <a:cubicBezTo>
                    <a:pt x="6565" y="6152"/>
                    <a:pt x="6647" y="6147"/>
                    <a:pt x="6730" y="6133"/>
                  </a:cubicBezTo>
                  <a:cubicBezTo>
                    <a:pt x="6405" y="5848"/>
                    <a:pt x="6340" y="5467"/>
                    <a:pt x="6188" y="5041"/>
                  </a:cubicBezTo>
                  <a:lnTo>
                    <a:pt x="6188" y="5041"/>
                  </a:lnTo>
                  <a:cubicBezTo>
                    <a:pt x="6425" y="5138"/>
                    <a:pt x="6672" y="5203"/>
                    <a:pt x="6915" y="5203"/>
                  </a:cubicBezTo>
                  <a:cubicBezTo>
                    <a:pt x="7027" y="5203"/>
                    <a:pt x="7138" y="5189"/>
                    <a:pt x="7247" y="5159"/>
                  </a:cubicBezTo>
                  <a:cubicBezTo>
                    <a:pt x="6447" y="4993"/>
                    <a:pt x="5884" y="3498"/>
                    <a:pt x="5711" y="2738"/>
                  </a:cubicBezTo>
                  <a:lnTo>
                    <a:pt x="5711" y="2738"/>
                  </a:lnTo>
                  <a:cubicBezTo>
                    <a:pt x="5855" y="2764"/>
                    <a:pt x="6044" y="2805"/>
                    <a:pt x="6225" y="2852"/>
                  </a:cubicBezTo>
                  <a:cubicBezTo>
                    <a:pt x="5709" y="2496"/>
                    <a:pt x="5235" y="1478"/>
                    <a:pt x="5148" y="1004"/>
                  </a:cubicBezTo>
                  <a:cubicBezTo>
                    <a:pt x="5256" y="954"/>
                    <a:pt x="5387" y="931"/>
                    <a:pt x="5494" y="931"/>
                  </a:cubicBezTo>
                  <a:cubicBezTo>
                    <a:pt x="5342" y="695"/>
                    <a:pt x="5040" y="718"/>
                    <a:pt x="4802" y="671"/>
                  </a:cubicBezTo>
                  <a:cubicBezTo>
                    <a:pt x="4932" y="433"/>
                    <a:pt x="5148" y="268"/>
                    <a:pt x="5278" y="29"/>
                  </a:cubicBezTo>
                  <a:cubicBezTo>
                    <a:pt x="5214" y="10"/>
                    <a:pt x="5149" y="1"/>
                    <a:pt x="5083"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8"/>
            <p:cNvSpPr/>
            <p:nvPr/>
          </p:nvSpPr>
          <p:spPr>
            <a:xfrm>
              <a:off x="5977465" y="2538851"/>
              <a:ext cx="7113" cy="2269"/>
            </a:xfrm>
            <a:custGeom>
              <a:rect b="b" l="l" r="r" t="t"/>
              <a:pathLst>
                <a:path extrusionOk="0" h="126" w="395">
                  <a:moveTo>
                    <a:pt x="1" y="1"/>
                  </a:moveTo>
                  <a:lnTo>
                    <a:pt x="1" y="1"/>
                  </a:lnTo>
                  <a:cubicBezTo>
                    <a:pt x="115" y="79"/>
                    <a:pt x="232" y="126"/>
                    <a:pt x="347" y="126"/>
                  </a:cubicBezTo>
                  <a:cubicBezTo>
                    <a:pt x="363" y="126"/>
                    <a:pt x="379" y="125"/>
                    <a:pt x="394" y="123"/>
                  </a:cubicBezTo>
                  <a:cubicBezTo>
                    <a:pt x="288" y="81"/>
                    <a:pt x="148" y="40"/>
                    <a:pt x="1"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8"/>
            <p:cNvSpPr/>
            <p:nvPr/>
          </p:nvSpPr>
          <p:spPr>
            <a:xfrm>
              <a:off x="5918905" y="2507338"/>
              <a:ext cx="31081" cy="13686"/>
            </a:xfrm>
            <a:custGeom>
              <a:rect b="b" l="l" r="r" t="t"/>
              <a:pathLst>
                <a:path extrusionOk="0" h="760" w="1726">
                  <a:moveTo>
                    <a:pt x="1314" y="682"/>
                  </a:moveTo>
                  <a:cubicBezTo>
                    <a:pt x="1314" y="682"/>
                    <a:pt x="1314" y="683"/>
                    <a:pt x="1315" y="683"/>
                  </a:cubicBezTo>
                  <a:lnTo>
                    <a:pt x="1315" y="683"/>
                  </a:lnTo>
                  <a:lnTo>
                    <a:pt x="1315" y="683"/>
                  </a:lnTo>
                  <a:cubicBezTo>
                    <a:pt x="1314" y="683"/>
                    <a:pt x="1314" y="682"/>
                    <a:pt x="1314" y="682"/>
                  </a:cubicBezTo>
                  <a:close/>
                  <a:moveTo>
                    <a:pt x="1316" y="683"/>
                  </a:moveTo>
                  <a:lnTo>
                    <a:pt x="1316" y="683"/>
                  </a:lnTo>
                  <a:cubicBezTo>
                    <a:pt x="1316" y="684"/>
                    <a:pt x="1318" y="684"/>
                    <a:pt x="1319" y="685"/>
                  </a:cubicBezTo>
                  <a:lnTo>
                    <a:pt x="1316" y="684"/>
                  </a:lnTo>
                  <a:lnTo>
                    <a:pt x="1316" y="684"/>
                  </a:lnTo>
                  <a:cubicBezTo>
                    <a:pt x="1316" y="683"/>
                    <a:pt x="1316" y="683"/>
                    <a:pt x="1316" y="683"/>
                  </a:cubicBezTo>
                  <a:close/>
                  <a:moveTo>
                    <a:pt x="1395" y="0"/>
                  </a:moveTo>
                  <a:cubicBezTo>
                    <a:pt x="1379" y="0"/>
                    <a:pt x="1364" y="7"/>
                    <a:pt x="1352" y="19"/>
                  </a:cubicBezTo>
                  <a:cubicBezTo>
                    <a:pt x="1249" y="138"/>
                    <a:pt x="1157" y="266"/>
                    <a:pt x="1051" y="367"/>
                  </a:cubicBezTo>
                  <a:cubicBezTo>
                    <a:pt x="975" y="442"/>
                    <a:pt x="890" y="502"/>
                    <a:pt x="795" y="538"/>
                  </a:cubicBezTo>
                  <a:lnTo>
                    <a:pt x="795" y="538"/>
                  </a:lnTo>
                  <a:cubicBezTo>
                    <a:pt x="868" y="389"/>
                    <a:pt x="941" y="237"/>
                    <a:pt x="990" y="72"/>
                  </a:cubicBezTo>
                  <a:lnTo>
                    <a:pt x="992" y="68"/>
                  </a:lnTo>
                  <a:cubicBezTo>
                    <a:pt x="999" y="49"/>
                    <a:pt x="992" y="26"/>
                    <a:pt x="972" y="13"/>
                  </a:cubicBezTo>
                  <a:cubicBezTo>
                    <a:pt x="964" y="8"/>
                    <a:pt x="954" y="5"/>
                    <a:pt x="944" y="5"/>
                  </a:cubicBezTo>
                  <a:cubicBezTo>
                    <a:pt x="928" y="5"/>
                    <a:pt x="912" y="13"/>
                    <a:pt x="902" y="27"/>
                  </a:cubicBezTo>
                  <a:cubicBezTo>
                    <a:pt x="900" y="31"/>
                    <a:pt x="898" y="35"/>
                    <a:pt x="895" y="38"/>
                  </a:cubicBezTo>
                  <a:lnTo>
                    <a:pt x="895" y="38"/>
                  </a:lnTo>
                  <a:lnTo>
                    <a:pt x="895" y="38"/>
                  </a:lnTo>
                  <a:cubicBezTo>
                    <a:pt x="895" y="38"/>
                    <a:pt x="895" y="38"/>
                    <a:pt x="895" y="38"/>
                  </a:cubicBezTo>
                  <a:lnTo>
                    <a:pt x="895" y="38"/>
                  </a:lnTo>
                  <a:cubicBezTo>
                    <a:pt x="799" y="181"/>
                    <a:pt x="673" y="311"/>
                    <a:pt x="523" y="402"/>
                  </a:cubicBezTo>
                  <a:cubicBezTo>
                    <a:pt x="447" y="452"/>
                    <a:pt x="364" y="489"/>
                    <a:pt x="276" y="504"/>
                  </a:cubicBezTo>
                  <a:cubicBezTo>
                    <a:pt x="267" y="505"/>
                    <a:pt x="257" y="505"/>
                    <a:pt x="248" y="505"/>
                  </a:cubicBezTo>
                  <a:cubicBezTo>
                    <a:pt x="186" y="505"/>
                    <a:pt x="120" y="491"/>
                    <a:pt x="54" y="491"/>
                  </a:cubicBezTo>
                  <a:cubicBezTo>
                    <a:pt x="36" y="491"/>
                    <a:pt x="18" y="492"/>
                    <a:pt x="0" y="495"/>
                  </a:cubicBezTo>
                  <a:cubicBezTo>
                    <a:pt x="2" y="495"/>
                    <a:pt x="3" y="495"/>
                    <a:pt x="4" y="495"/>
                  </a:cubicBezTo>
                  <a:cubicBezTo>
                    <a:pt x="95" y="495"/>
                    <a:pt x="176" y="533"/>
                    <a:pt x="269" y="533"/>
                  </a:cubicBezTo>
                  <a:cubicBezTo>
                    <a:pt x="272" y="533"/>
                    <a:pt x="275" y="533"/>
                    <a:pt x="277" y="533"/>
                  </a:cubicBezTo>
                  <a:cubicBezTo>
                    <a:pt x="374" y="529"/>
                    <a:pt x="469" y="498"/>
                    <a:pt x="554" y="454"/>
                  </a:cubicBezTo>
                  <a:cubicBezTo>
                    <a:pt x="640" y="409"/>
                    <a:pt x="718" y="353"/>
                    <a:pt x="791" y="289"/>
                  </a:cubicBezTo>
                  <a:lnTo>
                    <a:pt x="791" y="289"/>
                  </a:lnTo>
                  <a:cubicBezTo>
                    <a:pt x="742" y="393"/>
                    <a:pt x="687" y="495"/>
                    <a:pt x="634" y="599"/>
                  </a:cubicBezTo>
                  <a:cubicBezTo>
                    <a:pt x="628" y="609"/>
                    <a:pt x="627" y="621"/>
                    <a:pt x="628" y="634"/>
                  </a:cubicBezTo>
                  <a:cubicBezTo>
                    <a:pt x="632" y="662"/>
                    <a:pt x="657" y="683"/>
                    <a:pt x="686" y="683"/>
                  </a:cubicBezTo>
                  <a:cubicBezTo>
                    <a:pt x="688" y="683"/>
                    <a:pt x="691" y="683"/>
                    <a:pt x="694" y="683"/>
                  </a:cubicBezTo>
                  <a:lnTo>
                    <a:pt x="695" y="682"/>
                  </a:lnTo>
                  <a:cubicBezTo>
                    <a:pt x="860" y="657"/>
                    <a:pt x="1023" y="572"/>
                    <a:pt x="1135" y="453"/>
                  </a:cubicBezTo>
                  <a:cubicBezTo>
                    <a:pt x="1184" y="403"/>
                    <a:pt x="1228" y="351"/>
                    <a:pt x="1270" y="298"/>
                  </a:cubicBezTo>
                  <a:lnTo>
                    <a:pt x="1270" y="298"/>
                  </a:lnTo>
                  <a:cubicBezTo>
                    <a:pt x="1263" y="332"/>
                    <a:pt x="1256" y="367"/>
                    <a:pt x="1249" y="401"/>
                  </a:cubicBezTo>
                  <a:cubicBezTo>
                    <a:pt x="1239" y="464"/>
                    <a:pt x="1228" y="527"/>
                    <a:pt x="1226" y="593"/>
                  </a:cubicBezTo>
                  <a:cubicBezTo>
                    <a:pt x="1224" y="627"/>
                    <a:pt x="1224" y="658"/>
                    <a:pt x="1234" y="699"/>
                  </a:cubicBezTo>
                  <a:cubicBezTo>
                    <a:pt x="1239" y="710"/>
                    <a:pt x="1241" y="721"/>
                    <a:pt x="1252" y="734"/>
                  </a:cubicBezTo>
                  <a:lnTo>
                    <a:pt x="1262" y="745"/>
                  </a:lnTo>
                  <a:lnTo>
                    <a:pt x="1263" y="746"/>
                  </a:lnTo>
                  <a:cubicBezTo>
                    <a:pt x="1264" y="747"/>
                    <a:pt x="1264" y="747"/>
                    <a:pt x="1264" y="747"/>
                  </a:cubicBezTo>
                  <a:cubicBezTo>
                    <a:pt x="1264" y="747"/>
                    <a:pt x="1263" y="746"/>
                    <a:pt x="1263" y="746"/>
                  </a:cubicBezTo>
                  <a:lnTo>
                    <a:pt x="1263" y="746"/>
                  </a:lnTo>
                  <a:cubicBezTo>
                    <a:pt x="1263" y="746"/>
                    <a:pt x="1265" y="747"/>
                    <a:pt x="1274" y="753"/>
                  </a:cubicBezTo>
                  <a:lnTo>
                    <a:pt x="1276" y="755"/>
                  </a:lnTo>
                  <a:lnTo>
                    <a:pt x="1288" y="758"/>
                  </a:lnTo>
                  <a:cubicBezTo>
                    <a:pt x="1296" y="759"/>
                    <a:pt x="1303" y="760"/>
                    <a:pt x="1310" y="760"/>
                  </a:cubicBezTo>
                  <a:cubicBezTo>
                    <a:pt x="1338" y="760"/>
                    <a:pt x="1353" y="749"/>
                    <a:pt x="1366" y="744"/>
                  </a:cubicBezTo>
                  <a:cubicBezTo>
                    <a:pt x="1481" y="658"/>
                    <a:pt x="1547" y="558"/>
                    <a:pt x="1609" y="442"/>
                  </a:cubicBezTo>
                  <a:cubicBezTo>
                    <a:pt x="1665" y="330"/>
                    <a:pt x="1701" y="207"/>
                    <a:pt x="1726" y="86"/>
                  </a:cubicBezTo>
                  <a:lnTo>
                    <a:pt x="1726" y="86"/>
                  </a:lnTo>
                  <a:cubicBezTo>
                    <a:pt x="1683" y="204"/>
                    <a:pt x="1636" y="315"/>
                    <a:pt x="1570" y="420"/>
                  </a:cubicBezTo>
                  <a:cubicBezTo>
                    <a:pt x="1506" y="516"/>
                    <a:pt x="1419" y="621"/>
                    <a:pt x="1329" y="676"/>
                  </a:cubicBezTo>
                  <a:cubicBezTo>
                    <a:pt x="1323" y="681"/>
                    <a:pt x="1318" y="682"/>
                    <a:pt x="1315" y="682"/>
                  </a:cubicBezTo>
                  <a:lnTo>
                    <a:pt x="1315" y="682"/>
                  </a:lnTo>
                  <a:cubicBezTo>
                    <a:pt x="1315" y="681"/>
                    <a:pt x="1315" y="680"/>
                    <a:pt x="1315" y="679"/>
                  </a:cubicBezTo>
                  <a:cubicBezTo>
                    <a:pt x="1310" y="659"/>
                    <a:pt x="1311" y="629"/>
                    <a:pt x="1315" y="601"/>
                  </a:cubicBezTo>
                  <a:cubicBezTo>
                    <a:pt x="1320" y="543"/>
                    <a:pt x="1333" y="483"/>
                    <a:pt x="1348" y="425"/>
                  </a:cubicBezTo>
                  <a:cubicBezTo>
                    <a:pt x="1378" y="308"/>
                    <a:pt x="1408" y="185"/>
                    <a:pt x="1448" y="74"/>
                  </a:cubicBezTo>
                  <a:cubicBezTo>
                    <a:pt x="1455" y="52"/>
                    <a:pt x="1449" y="29"/>
                    <a:pt x="1431" y="13"/>
                  </a:cubicBezTo>
                  <a:cubicBezTo>
                    <a:pt x="1421" y="4"/>
                    <a:pt x="1408" y="0"/>
                    <a:pt x="1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8"/>
            <p:cNvSpPr/>
            <p:nvPr/>
          </p:nvSpPr>
          <p:spPr>
            <a:xfrm>
              <a:off x="5955046" y="2506852"/>
              <a:ext cx="11327" cy="13218"/>
            </a:xfrm>
            <a:custGeom>
              <a:rect b="b" l="l" r="r" t="t"/>
              <a:pathLst>
                <a:path extrusionOk="0" h="734" w="629">
                  <a:moveTo>
                    <a:pt x="483" y="1"/>
                  </a:moveTo>
                  <a:lnTo>
                    <a:pt x="483" y="1"/>
                  </a:lnTo>
                  <a:cubicBezTo>
                    <a:pt x="443" y="194"/>
                    <a:pt x="487" y="391"/>
                    <a:pt x="501" y="573"/>
                  </a:cubicBezTo>
                  <a:lnTo>
                    <a:pt x="501" y="573"/>
                  </a:lnTo>
                  <a:cubicBezTo>
                    <a:pt x="328" y="488"/>
                    <a:pt x="164" y="367"/>
                    <a:pt x="0" y="240"/>
                  </a:cubicBezTo>
                  <a:lnTo>
                    <a:pt x="0" y="240"/>
                  </a:lnTo>
                  <a:cubicBezTo>
                    <a:pt x="56" y="350"/>
                    <a:pt x="137" y="443"/>
                    <a:pt x="227" y="528"/>
                  </a:cubicBezTo>
                  <a:cubicBezTo>
                    <a:pt x="318" y="611"/>
                    <a:pt x="423" y="683"/>
                    <a:pt x="542" y="730"/>
                  </a:cubicBezTo>
                  <a:cubicBezTo>
                    <a:pt x="551" y="732"/>
                    <a:pt x="559" y="733"/>
                    <a:pt x="568" y="733"/>
                  </a:cubicBezTo>
                  <a:cubicBezTo>
                    <a:pt x="601" y="732"/>
                    <a:pt x="629" y="704"/>
                    <a:pt x="628" y="671"/>
                  </a:cubicBezTo>
                  <a:cubicBezTo>
                    <a:pt x="625" y="550"/>
                    <a:pt x="601" y="435"/>
                    <a:pt x="569" y="328"/>
                  </a:cubicBezTo>
                  <a:cubicBezTo>
                    <a:pt x="540" y="218"/>
                    <a:pt x="508" y="113"/>
                    <a:pt x="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8"/>
            <p:cNvSpPr/>
            <p:nvPr/>
          </p:nvSpPr>
          <p:spPr>
            <a:xfrm>
              <a:off x="5904517" y="2554086"/>
              <a:ext cx="29082" cy="16477"/>
            </a:xfrm>
            <a:custGeom>
              <a:rect b="b" l="l" r="r" t="t"/>
              <a:pathLst>
                <a:path extrusionOk="0" h="915" w="1615">
                  <a:moveTo>
                    <a:pt x="702" y="0"/>
                  </a:moveTo>
                  <a:cubicBezTo>
                    <a:pt x="688" y="0"/>
                    <a:pt x="674" y="8"/>
                    <a:pt x="666" y="20"/>
                  </a:cubicBezTo>
                  <a:cubicBezTo>
                    <a:pt x="602" y="131"/>
                    <a:pt x="493" y="222"/>
                    <a:pt x="382" y="299"/>
                  </a:cubicBezTo>
                  <a:cubicBezTo>
                    <a:pt x="268" y="374"/>
                    <a:pt x="141" y="437"/>
                    <a:pt x="0" y="447"/>
                  </a:cubicBezTo>
                  <a:cubicBezTo>
                    <a:pt x="14" y="448"/>
                    <a:pt x="27" y="448"/>
                    <a:pt x="41" y="448"/>
                  </a:cubicBezTo>
                  <a:cubicBezTo>
                    <a:pt x="169" y="448"/>
                    <a:pt x="294" y="400"/>
                    <a:pt x="408" y="345"/>
                  </a:cubicBezTo>
                  <a:cubicBezTo>
                    <a:pt x="454" y="320"/>
                    <a:pt x="500" y="292"/>
                    <a:pt x="542" y="261"/>
                  </a:cubicBezTo>
                  <a:lnTo>
                    <a:pt x="542" y="261"/>
                  </a:lnTo>
                  <a:cubicBezTo>
                    <a:pt x="474" y="420"/>
                    <a:pt x="425" y="586"/>
                    <a:pt x="368" y="744"/>
                  </a:cubicBezTo>
                  <a:lnTo>
                    <a:pt x="367" y="748"/>
                  </a:lnTo>
                  <a:cubicBezTo>
                    <a:pt x="366" y="751"/>
                    <a:pt x="366" y="756"/>
                    <a:pt x="365" y="762"/>
                  </a:cubicBezTo>
                  <a:cubicBezTo>
                    <a:pt x="363" y="792"/>
                    <a:pt x="385" y="819"/>
                    <a:pt x="415" y="820"/>
                  </a:cubicBezTo>
                  <a:cubicBezTo>
                    <a:pt x="423" y="821"/>
                    <a:pt x="430" y="821"/>
                    <a:pt x="438" y="821"/>
                  </a:cubicBezTo>
                  <a:cubicBezTo>
                    <a:pt x="534" y="821"/>
                    <a:pt x="611" y="787"/>
                    <a:pt x="684" y="751"/>
                  </a:cubicBezTo>
                  <a:cubicBezTo>
                    <a:pt x="762" y="711"/>
                    <a:pt x="833" y="664"/>
                    <a:pt x="902" y="614"/>
                  </a:cubicBezTo>
                  <a:cubicBezTo>
                    <a:pt x="944" y="580"/>
                    <a:pt x="985" y="544"/>
                    <a:pt x="1024" y="506"/>
                  </a:cubicBezTo>
                  <a:lnTo>
                    <a:pt x="1024" y="506"/>
                  </a:lnTo>
                  <a:cubicBezTo>
                    <a:pt x="1024" y="507"/>
                    <a:pt x="1023" y="508"/>
                    <a:pt x="1023" y="510"/>
                  </a:cubicBezTo>
                  <a:cubicBezTo>
                    <a:pt x="980" y="617"/>
                    <a:pt x="937" y="751"/>
                    <a:pt x="985" y="885"/>
                  </a:cubicBezTo>
                  <a:lnTo>
                    <a:pt x="986" y="888"/>
                  </a:lnTo>
                  <a:cubicBezTo>
                    <a:pt x="992" y="904"/>
                    <a:pt x="1007" y="914"/>
                    <a:pt x="1024" y="914"/>
                  </a:cubicBezTo>
                  <a:cubicBezTo>
                    <a:pt x="1027" y="914"/>
                    <a:pt x="1031" y="914"/>
                    <a:pt x="1034" y="913"/>
                  </a:cubicBezTo>
                  <a:cubicBezTo>
                    <a:pt x="1198" y="868"/>
                    <a:pt x="1318" y="751"/>
                    <a:pt x="1407" y="629"/>
                  </a:cubicBezTo>
                  <a:cubicBezTo>
                    <a:pt x="1496" y="503"/>
                    <a:pt x="1566" y="366"/>
                    <a:pt x="1615" y="223"/>
                  </a:cubicBezTo>
                  <a:lnTo>
                    <a:pt x="1615" y="223"/>
                  </a:lnTo>
                  <a:cubicBezTo>
                    <a:pt x="1545" y="358"/>
                    <a:pt x="1465" y="486"/>
                    <a:pt x="1366" y="596"/>
                  </a:cubicBezTo>
                  <a:cubicBezTo>
                    <a:pt x="1278" y="692"/>
                    <a:pt x="1176" y="782"/>
                    <a:pt x="1059" y="816"/>
                  </a:cubicBezTo>
                  <a:lnTo>
                    <a:pt x="1059" y="816"/>
                  </a:lnTo>
                  <a:cubicBezTo>
                    <a:pt x="1048" y="731"/>
                    <a:pt x="1083" y="639"/>
                    <a:pt x="1122" y="549"/>
                  </a:cubicBezTo>
                  <a:cubicBezTo>
                    <a:pt x="1166" y="444"/>
                    <a:pt x="1229" y="340"/>
                    <a:pt x="1249" y="206"/>
                  </a:cubicBezTo>
                  <a:cubicBezTo>
                    <a:pt x="1254" y="183"/>
                    <a:pt x="1242" y="159"/>
                    <a:pt x="1220" y="147"/>
                  </a:cubicBezTo>
                  <a:cubicBezTo>
                    <a:pt x="1212" y="143"/>
                    <a:pt x="1203" y="141"/>
                    <a:pt x="1194" y="141"/>
                  </a:cubicBezTo>
                  <a:cubicBezTo>
                    <a:pt x="1174" y="141"/>
                    <a:pt x="1155" y="152"/>
                    <a:pt x="1144" y="171"/>
                  </a:cubicBezTo>
                  <a:lnTo>
                    <a:pt x="1142" y="177"/>
                  </a:lnTo>
                  <a:cubicBezTo>
                    <a:pt x="1075" y="302"/>
                    <a:pt x="950" y="417"/>
                    <a:pt x="827" y="514"/>
                  </a:cubicBezTo>
                  <a:cubicBezTo>
                    <a:pt x="764" y="563"/>
                    <a:pt x="700" y="609"/>
                    <a:pt x="631" y="645"/>
                  </a:cubicBezTo>
                  <a:cubicBezTo>
                    <a:pt x="590" y="667"/>
                    <a:pt x="546" y="686"/>
                    <a:pt x="504" y="696"/>
                  </a:cubicBezTo>
                  <a:lnTo>
                    <a:pt x="504" y="696"/>
                  </a:lnTo>
                  <a:cubicBezTo>
                    <a:pt x="572" y="482"/>
                    <a:pt x="629" y="269"/>
                    <a:pt x="729" y="76"/>
                  </a:cubicBezTo>
                  <a:lnTo>
                    <a:pt x="729" y="76"/>
                  </a:lnTo>
                  <a:cubicBezTo>
                    <a:pt x="731" y="73"/>
                    <a:pt x="734" y="69"/>
                    <a:pt x="736" y="66"/>
                  </a:cubicBezTo>
                  <a:lnTo>
                    <a:pt x="735" y="65"/>
                  </a:lnTo>
                  <a:lnTo>
                    <a:pt x="735" y="65"/>
                  </a:lnTo>
                  <a:cubicBezTo>
                    <a:pt x="735" y="64"/>
                    <a:pt x="736" y="63"/>
                    <a:pt x="736" y="62"/>
                  </a:cubicBezTo>
                  <a:lnTo>
                    <a:pt x="739" y="60"/>
                  </a:lnTo>
                  <a:cubicBezTo>
                    <a:pt x="748" y="41"/>
                    <a:pt x="741" y="17"/>
                    <a:pt x="722" y="6"/>
                  </a:cubicBezTo>
                  <a:cubicBezTo>
                    <a:pt x="716" y="2"/>
                    <a:pt x="709" y="0"/>
                    <a:pt x="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8"/>
            <p:cNvSpPr/>
            <p:nvPr/>
          </p:nvSpPr>
          <p:spPr>
            <a:xfrm>
              <a:off x="5938569" y="2555976"/>
              <a:ext cx="8410" cy="13884"/>
            </a:xfrm>
            <a:custGeom>
              <a:rect b="b" l="l" r="r" t="t"/>
              <a:pathLst>
                <a:path extrusionOk="0" h="771" w="467">
                  <a:moveTo>
                    <a:pt x="138" y="649"/>
                  </a:moveTo>
                  <a:cubicBezTo>
                    <a:pt x="139" y="649"/>
                    <a:pt x="139" y="649"/>
                    <a:pt x="140" y="649"/>
                  </a:cubicBezTo>
                  <a:cubicBezTo>
                    <a:pt x="140" y="650"/>
                    <a:pt x="146" y="650"/>
                    <a:pt x="147" y="655"/>
                  </a:cubicBezTo>
                  <a:cubicBezTo>
                    <a:pt x="146" y="655"/>
                    <a:pt x="142" y="651"/>
                    <a:pt x="138" y="649"/>
                  </a:cubicBezTo>
                  <a:close/>
                  <a:moveTo>
                    <a:pt x="463" y="0"/>
                  </a:moveTo>
                  <a:lnTo>
                    <a:pt x="463" y="0"/>
                  </a:lnTo>
                  <a:cubicBezTo>
                    <a:pt x="415" y="122"/>
                    <a:pt x="365" y="236"/>
                    <a:pt x="315" y="351"/>
                  </a:cubicBezTo>
                  <a:cubicBezTo>
                    <a:pt x="262" y="457"/>
                    <a:pt x="205" y="593"/>
                    <a:pt x="141" y="644"/>
                  </a:cubicBezTo>
                  <a:cubicBezTo>
                    <a:pt x="139" y="646"/>
                    <a:pt x="138" y="647"/>
                    <a:pt x="137" y="647"/>
                  </a:cubicBezTo>
                  <a:lnTo>
                    <a:pt x="137" y="647"/>
                  </a:lnTo>
                  <a:cubicBezTo>
                    <a:pt x="137" y="647"/>
                    <a:pt x="137" y="647"/>
                    <a:pt x="137" y="647"/>
                  </a:cubicBezTo>
                  <a:lnTo>
                    <a:pt x="137" y="647"/>
                  </a:lnTo>
                  <a:cubicBezTo>
                    <a:pt x="137" y="647"/>
                    <a:pt x="137" y="647"/>
                    <a:pt x="137" y="647"/>
                  </a:cubicBezTo>
                  <a:lnTo>
                    <a:pt x="137" y="647"/>
                  </a:lnTo>
                  <a:cubicBezTo>
                    <a:pt x="137" y="647"/>
                    <a:pt x="137" y="647"/>
                    <a:pt x="137" y="647"/>
                  </a:cubicBezTo>
                  <a:lnTo>
                    <a:pt x="137" y="647"/>
                  </a:lnTo>
                  <a:cubicBezTo>
                    <a:pt x="137" y="648"/>
                    <a:pt x="137" y="648"/>
                    <a:pt x="137" y="648"/>
                  </a:cubicBezTo>
                  <a:cubicBezTo>
                    <a:pt x="137" y="648"/>
                    <a:pt x="137" y="648"/>
                    <a:pt x="137" y="647"/>
                  </a:cubicBezTo>
                  <a:lnTo>
                    <a:pt x="137" y="647"/>
                  </a:lnTo>
                  <a:cubicBezTo>
                    <a:pt x="137" y="647"/>
                    <a:pt x="137" y="647"/>
                    <a:pt x="137" y="647"/>
                  </a:cubicBezTo>
                  <a:lnTo>
                    <a:pt x="137" y="647"/>
                  </a:lnTo>
                  <a:cubicBezTo>
                    <a:pt x="135" y="646"/>
                    <a:pt x="133" y="644"/>
                    <a:pt x="133" y="644"/>
                  </a:cubicBezTo>
                  <a:lnTo>
                    <a:pt x="133" y="644"/>
                  </a:lnTo>
                  <a:cubicBezTo>
                    <a:pt x="133" y="644"/>
                    <a:pt x="134" y="645"/>
                    <a:pt x="137" y="647"/>
                  </a:cubicBezTo>
                  <a:lnTo>
                    <a:pt x="137" y="647"/>
                  </a:lnTo>
                  <a:cubicBezTo>
                    <a:pt x="133" y="644"/>
                    <a:pt x="124" y="613"/>
                    <a:pt x="120" y="589"/>
                  </a:cubicBezTo>
                  <a:cubicBezTo>
                    <a:pt x="110" y="532"/>
                    <a:pt x="110" y="470"/>
                    <a:pt x="106" y="408"/>
                  </a:cubicBezTo>
                  <a:cubicBezTo>
                    <a:pt x="101" y="282"/>
                    <a:pt x="101" y="155"/>
                    <a:pt x="100" y="26"/>
                  </a:cubicBezTo>
                  <a:cubicBezTo>
                    <a:pt x="52" y="148"/>
                    <a:pt x="26" y="275"/>
                    <a:pt x="12" y="405"/>
                  </a:cubicBezTo>
                  <a:cubicBezTo>
                    <a:pt x="2" y="469"/>
                    <a:pt x="1" y="534"/>
                    <a:pt x="5" y="604"/>
                  </a:cubicBezTo>
                  <a:cubicBezTo>
                    <a:pt x="11" y="642"/>
                    <a:pt x="9" y="673"/>
                    <a:pt x="44" y="725"/>
                  </a:cubicBezTo>
                  <a:cubicBezTo>
                    <a:pt x="66" y="748"/>
                    <a:pt x="59" y="739"/>
                    <a:pt x="71" y="749"/>
                  </a:cubicBezTo>
                  <a:cubicBezTo>
                    <a:pt x="87" y="760"/>
                    <a:pt x="107" y="768"/>
                    <a:pt x="123" y="770"/>
                  </a:cubicBezTo>
                  <a:cubicBezTo>
                    <a:pt x="127" y="771"/>
                    <a:pt x="132" y="771"/>
                    <a:pt x="136" y="771"/>
                  </a:cubicBezTo>
                  <a:cubicBezTo>
                    <a:pt x="167" y="771"/>
                    <a:pt x="194" y="759"/>
                    <a:pt x="211" y="748"/>
                  </a:cubicBezTo>
                  <a:cubicBezTo>
                    <a:pt x="339" y="629"/>
                    <a:pt x="363" y="509"/>
                    <a:pt x="405" y="382"/>
                  </a:cubicBezTo>
                  <a:cubicBezTo>
                    <a:pt x="438" y="257"/>
                    <a:pt x="467" y="13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8"/>
            <p:cNvSpPr/>
            <p:nvPr/>
          </p:nvSpPr>
          <p:spPr>
            <a:xfrm>
              <a:off x="5959494" y="2547297"/>
              <a:ext cx="35169" cy="19448"/>
            </a:xfrm>
            <a:custGeom>
              <a:rect b="b" l="l" r="r" t="t"/>
              <a:pathLst>
                <a:path extrusionOk="0" h="1080" w="1953">
                  <a:moveTo>
                    <a:pt x="971" y="1"/>
                  </a:moveTo>
                  <a:cubicBezTo>
                    <a:pt x="969" y="1"/>
                    <a:pt x="967" y="1"/>
                    <a:pt x="965" y="1"/>
                  </a:cubicBezTo>
                  <a:cubicBezTo>
                    <a:pt x="938" y="6"/>
                    <a:pt x="919" y="33"/>
                    <a:pt x="924" y="60"/>
                  </a:cubicBezTo>
                  <a:lnTo>
                    <a:pt x="924" y="62"/>
                  </a:lnTo>
                  <a:cubicBezTo>
                    <a:pt x="944" y="196"/>
                    <a:pt x="987" y="319"/>
                    <a:pt x="1013" y="443"/>
                  </a:cubicBezTo>
                  <a:cubicBezTo>
                    <a:pt x="1034" y="542"/>
                    <a:pt x="1050" y="645"/>
                    <a:pt x="1037" y="734"/>
                  </a:cubicBezTo>
                  <a:lnTo>
                    <a:pt x="1037" y="734"/>
                  </a:lnTo>
                  <a:cubicBezTo>
                    <a:pt x="950" y="690"/>
                    <a:pt x="873" y="614"/>
                    <a:pt x="802" y="534"/>
                  </a:cubicBezTo>
                  <a:cubicBezTo>
                    <a:pt x="718" y="432"/>
                    <a:pt x="643" y="320"/>
                    <a:pt x="558" y="209"/>
                  </a:cubicBezTo>
                  <a:lnTo>
                    <a:pt x="557" y="208"/>
                  </a:lnTo>
                  <a:cubicBezTo>
                    <a:pt x="547" y="195"/>
                    <a:pt x="531" y="186"/>
                    <a:pt x="514" y="186"/>
                  </a:cubicBezTo>
                  <a:cubicBezTo>
                    <a:pt x="483" y="186"/>
                    <a:pt x="457" y="210"/>
                    <a:pt x="457" y="242"/>
                  </a:cubicBezTo>
                  <a:cubicBezTo>
                    <a:pt x="455" y="383"/>
                    <a:pt x="464" y="515"/>
                    <a:pt x="459" y="648"/>
                  </a:cubicBezTo>
                  <a:cubicBezTo>
                    <a:pt x="456" y="756"/>
                    <a:pt x="450" y="877"/>
                    <a:pt x="407" y="963"/>
                  </a:cubicBezTo>
                  <a:lnTo>
                    <a:pt x="407" y="963"/>
                  </a:lnTo>
                  <a:cubicBezTo>
                    <a:pt x="341" y="858"/>
                    <a:pt x="291" y="737"/>
                    <a:pt x="225" y="621"/>
                  </a:cubicBezTo>
                  <a:cubicBezTo>
                    <a:pt x="152" y="488"/>
                    <a:pt x="58" y="368"/>
                    <a:pt x="1" y="227"/>
                  </a:cubicBezTo>
                  <a:lnTo>
                    <a:pt x="1" y="227"/>
                  </a:lnTo>
                  <a:cubicBezTo>
                    <a:pt x="37" y="377"/>
                    <a:pt x="124" y="507"/>
                    <a:pt x="182" y="642"/>
                  </a:cubicBezTo>
                  <a:cubicBezTo>
                    <a:pt x="240" y="780"/>
                    <a:pt x="290" y="925"/>
                    <a:pt x="375" y="1061"/>
                  </a:cubicBezTo>
                  <a:cubicBezTo>
                    <a:pt x="375" y="1062"/>
                    <a:pt x="377" y="1067"/>
                    <a:pt x="381" y="1068"/>
                  </a:cubicBezTo>
                  <a:cubicBezTo>
                    <a:pt x="389" y="1076"/>
                    <a:pt x="398" y="1079"/>
                    <a:pt x="408" y="1079"/>
                  </a:cubicBezTo>
                  <a:cubicBezTo>
                    <a:pt x="418" y="1079"/>
                    <a:pt x="428" y="1075"/>
                    <a:pt x="436" y="1067"/>
                  </a:cubicBezTo>
                  <a:cubicBezTo>
                    <a:pt x="496" y="1007"/>
                    <a:pt x="517" y="933"/>
                    <a:pt x="535" y="863"/>
                  </a:cubicBezTo>
                  <a:cubicBezTo>
                    <a:pt x="551" y="793"/>
                    <a:pt x="561" y="723"/>
                    <a:pt x="564" y="654"/>
                  </a:cubicBezTo>
                  <a:cubicBezTo>
                    <a:pt x="569" y="576"/>
                    <a:pt x="569" y="497"/>
                    <a:pt x="569" y="420"/>
                  </a:cubicBezTo>
                  <a:lnTo>
                    <a:pt x="569" y="420"/>
                  </a:lnTo>
                  <a:cubicBezTo>
                    <a:pt x="613" y="484"/>
                    <a:pt x="659" y="549"/>
                    <a:pt x="710" y="611"/>
                  </a:cubicBezTo>
                  <a:cubicBezTo>
                    <a:pt x="798" y="718"/>
                    <a:pt x="907" y="827"/>
                    <a:pt x="1063" y="873"/>
                  </a:cubicBezTo>
                  <a:lnTo>
                    <a:pt x="1064" y="873"/>
                  </a:lnTo>
                  <a:cubicBezTo>
                    <a:pt x="1069" y="874"/>
                    <a:pt x="1074" y="875"/>
                    <a:pt x="1079" y="875"/>
                  </a:cubicBezTo>
                  <a:cubicBezTo>
                    <a:pt x="1103" y="875"/>
                    <a:pt x="1126" y="858"/>
                    <a:pt x="1134" y="833"/>
                  </a:cubicBezTo>
                  <a:cubicBezTo>
                    <a:pt x="1180" y="683"/>
                    <a:pt x="1150" y="546"/>
                    <a:pt x="1121" y="417"/>
                  </a:cubicBezTo>
                  <a:cubicBezTo>
                    <a:pt x="1112" y="381"/>
                    <a:pt x="1103" y="345"/>
                    <a:pt x="1093" y="309"/>
                  </a:cubicBezTo>
                  <a:lnTo>
                    <a:pt x="1093" y="309"/>
                  </a:lnTo>
                  <a:cubicBezTo>
                    <a:pt x="1165" y="399"/>
                    <a:pt x="1246" y="482"/>
                    <a:pt x="1341" y="554"/>
                  </a:cubicBezTo>
                  <a:cubicBezTo>
                    <a:pt x="1427" y="621"/>
                    <a:pt x="1537" y="651"/>
                    <a:pt x="1642" y="653"/>
                  </a:cubicBezTo>
                  <a:cubicBezTo>
                    <a:pt x="1656" y="654"/>
                    <a:pt x="1670" y="654"/>
                    <a:pt x="1684" y="654"/>
                  </a:cubicBezTo>
                  <a:cubicBezTo>
                    <a:pt x="1774" y="654"/>
                    <a:pt x="1863" y="642"/>
                    <a:pt x="1953" y="641"/>
                  </a:cubicBezTo>
                  <a:cubicBezTo>
                    <a:pt x="1851" y="628"/>
                    <a:pt x="1746" y="631"/>
                    <a:pt x="1647" y="618"/>
                  </a:cubicBezTo>
                  <a:cubicBezTo>
                    <a:pt x="1548" y="605"/>
                    <a:pt x="1454" y="569"/>
                    <a:pt x="1381" y="502"/>
                  </a:cubicBezTo>
                  <a:cubicBezTo>
                    <a:pt x="1231" y="373"/>
                    <a:pt x="1115" y="202"/>
                    <a:pt x="1017" y="27"/>
                  </a:cubicBezTo>
                  <a:cubicBezTo>
                    <a:pt x="1008" y="11"/>
                    <a:pt x="991" y="1"/>
                    <a:pt x="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8"/>
            <p:cNvSpPr/>
            <p:nvPr/>
          </p:nvSpPr>
          <p:spPr>
            <a:xfrm>
              <a:off x="5902572" y="2586175"/>
              <a:ext cx="15576" cy="10120"/>
            </a:xfrm>
            <a:custGeom>
              <a:rect b="b" l="l" r="r" t="t"/>
              <a:pathLst>
                <a:path extrusionOk="0" h="562" w="865">
                  <a:moveTo>
                    <a:pt x="475" y="1"/>
                  </a:moveTo>
                  <a:cubicBezTo>
                    <a:pt x="418" y="90"/>
                    <a:pt x="342" y="152"/>
                    <a:pt x="259" y="212"/>
                  </a:cubicBezTo>
                  <a:cubicBezTo>
                    <a:pt x="176" y="270"/>
                    <a:pt x="85" y="329"/>
                    <a:pt x="14" y="417"/>
                  </a:cubicBezTo>
                  <a:cubicBezTo>
                    <a:pt x="6" y="427"/>
                    <a:pt x="1" y="439"/>
                    <a:pt x="1" y="452"/>
                  </a:cubicBezTo>
                  <a:lnTo>
                    <a:pt x="1" y="454"/>
                  </a:lnTo>
                  <a:lnTo>
                    <a:pt x="1" y="466"/>
                  </a:lnTo>
                  <a:cubicBezTo>
                    <a:pt x="1" y="489"/>
                    <a:pt x="15" y="513"/>
                    <a:pt x="41" y="521"/>
                  </a:cubicBezTo>
                  <a:lnTo>
                    <a:pt x="43" y="522"/>
                  </a:lnTo>
                  <a:cubicBezTo>
                    <a:pt x="117" y="548"/>
                    <a:pt x="198" y="561"/>
                    <a:pt x="278" y="561"/>
                  </a:cubicBezTo>
                  <a:cubicBezTo>
                    <a:pt x="355" y="561"/>
                    <a:pt x="432" y="549"/>
                    <a:pt x="503" y="524"/>
                  </a:cubicBezTo>
                  <a:cubicBezTo>
                    <a:pt x="649" y="469"/>
                    <a:pt x="773" y="378"/>
                    <a:pt x="864" y="263"/>
                  </a:cubicBezTo>
                  <a:lnTo>
                    <a:pt x="864" y="263"/>
                  </a:lnTo>
                  <a:cubicBezTo>
                    <a:pt x="737" y="333"/>
                    <a:pt x="608" y="397"/>
                    <a:pt x="475" y="421"/>
                  </a:cubicBezTo>
                  <a:cubicBezTo>
                    <a:pt x="420" y="434"/>
                    <a:pt x="364" y="440"/>
                    <a:pt x="308" y="440"/>
                  </a:cubicBezTo>
                  <a:cubicBezTo>
                    <a:pt x="260" y="440"/>
                    <a:pt x="212" y="436"/>
                    <a:pt x="164" y="427"/>
                  </a:cubicBezTo>
                  <a:lnTo>
                    <a:pt x="164" y="427"/>
                  </a:lnTo>
                  <a:cubicBezTo>
                    <a:pt x="210" y="377"/>
                    <a:pt x="264" y="328"/>
                    <a:pt x="316" y="274"/>
                  </a:cubicBezTo>
                  <a:cubicBezTo>
                    <a:pt x="390" y="201"/>
                    <a:pt x="457" y="105"/>
                    <a:pt x="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8"/>
            <p:cNvSpPr/>
            <p:nvPr/>
          </p:nvSpPr>
          <p:spPr>
            <a:xfrm>
              <a:off x="5872536" y="2616860"/>
              <a:ext cx="48944" cy="12371"/>
            </a:xfrm>
            <a:custGeom>
              <a:rect b="b" l="l" r="r" t="t"/>
              <a:pathLst>
                <a:path extrusionOk="0" h="687" w="2718">
                  <a:moveTo>
                    <a:pt x="1591" y="0"/>
                  </a:moveTo>
                  <a:cubicBezTo>
                    <a:pt x="1580" y="0"/>
                    <a:pt x="1568" y="5"/>
                    <a:pt x="1558" y="13"/>
                  </a:cubicBezTo>
                  <a:cubicBezTo>
                    <a:pt x="1345" y="184"/>
                    <a:pt x="1070" y="290"/>
                    <a:pt x="793" y="292"/>
                  </a:cubicBezTo>
                  <a:cubicBezTo>
                    <a:pt x="784" y="293"/>
                    <a:pt x="775" y="293"/>
                    <a:pt x="766" y="293"/>
                  </a:cubicBezTo>
                  <a:cubicBezTo>
                    <a:pt x="636" y="293"/>
                    <a:pt x="509" y="255"/>
                    <a:pt x="379" y="219"/>
                  </a:cubicBezTo>
                  <a:cubicBezTo>
                    <a:pt x="244" y="177"/>
                    <a:pt x="100" y="137"/>
                    <a:pt x="1" y="30"/>
                  </a:cubicBezTo>
                  <a:lnTo>
                    <a:pt x="1" y="30"/>
                  </a:lnTo>
                  <a:cubicBezTo>
                    <a:pt x="88" y="148"/>
                    <a:pt x="234" y="205"/>
                    <a:pt x="369" y="254"/>
                  </a:cubicBezTo>
                  <a:cubicBezTo>
                    <a:pt x="503" y="302"/>
                    <a:pt x="643" y="359"/>
                    <a:pt x="794" y="359"/>
                  </a:cubicBezTo>
                  <a:cubicBezTo>
                    <a:pt x="809" y="359"/>
                    <a:pt x="825" y="360"/>
                    <a:pt x="840" y="360"/>
                  </a:cubicBezTo>
                  <a:cubicBezTo>
                    <a:pt x="1028" y="360"/>
                    <a:pt x="1217" y="319"/>
                    <a:pt x="1389" y="239"/>
                  </a:cubicBezTo>
                  <a:lnTo>
                    <a:pt x="1389" y="239"/>
                  </a:lnTo>
                  <a:cubicBezTo>
                    <a:pt x="1297" y="354"/>
                    <a:pt x="1200" y="465"/>
                    <a:pt x="1098" y="569"/>
                  </a:cubicBezTo>
                  <a:cubicBezTo>
                    <a:pt x="1090" y="580"/>
                    <a:pt x="1081" y="591"/>
                    <a:pt x="1080" y="604"/>
                  </a:cubicBezTo>
                  <a:cubicBezTo>
                    <a:pt x="1076" y="636"/>
                    <a:pt x="1099" y="665"/>
                    <a:pt x="1132" y="669"/>
                  </a:cubicBezTo>
                  <a:cubicBezTo>
                    <a:pt x="1165" y="674"/>
                    <a:pt x="1198" y="676"/>
                    <a:pt x="1231" y="676"/>
                  </a:cubicBezTo>
                  <a:cubicBezTo>
                    <a:pt x="1408" y="676"/>
                    <a:pt x="1579" y="616"/>
                    <a:pt x="1726" y="527"/>
                  </a:cubicBezTo>
                  <a:cubicBezTo>
                    <a:pt x="1819" y="469"/>
                    <a:pt x="1906" y="400"/>
                    <a:pt x="1982" y="320"/>
                  </a:cubicBezTo>
                  <a:lnTo>
                    <a:pt x="1982" y="320"/>
                  </a:lnTo>
                  <a:cubicBezTo>
                    <a:pt x="1981" y="324"/>
                    <a:pt x="1980" y="328"/>
                    <a:pt x="1978" y="332"/>
                  </a:cubicBezTo>
                  <a:cubicBezTo>
                    <a:pt x="1952" y="428"/>
                    <a:pt x="1938" y="533"/>
                    <a:pt x="1945" y="636"/>
                  </a:cubicBezTo>
                  <a:lnTo>
                    <a:pt x="1945" y="639"/>
                  </a:lnTo>
                  <a:cubicBezTo>
                    <a:pt x="1946" y="658"/>
                    <a:pt x="1960" y="675"/>
                    <a:pt x="1980" y="680"/>
                  </a:cubicBezTo>
                  <a:cubicBezTo>
                    <a:pt x="1998" y="684"/>
                    <a:pt x="2016" y="686"/>
                    <a:pt x="2034" y="686"/>
                  </a:cubicBezTo>
                  <a:cubicBezTo>
                    <a:pt x="2106" y="686"/>
                    <a:pt x="2170" y="653"/>
                    <a:pt x="2219" y="619"/>
                  </a:cubicBezTo>
                  <a:cubicBezTo>
                    <a:pt x="2283" y="575"/>
                    <a:pt x="2337" y="521"/>
                    <a:pt x="2386" y="465"/>
                  </a:cubicBezTo>
                  <a:cubicBezTo>
                    <a:pt x="2466" y="374"/>
                    <a:pt x="2535" y="274"/>
                    <a:pt x="2593" y="169"/>
                  </a:cubicBezTo>
                  <a:lnTo>
                    <a:pt x="2593" y="169"/>
                  </a:lnTo>
                  <a:cubicBezTo>
                    <a:pt x="2611" y="309"/>
                    <a:pt x="2674" y="434"/>
                    <a:pt x="2718" y="564"/>
                  </a:cubicBezTo>
                  <a:cubicBezTo>
                    <a:pt x="2684" y="407"/>
                    <a:pt x="2616" y="248"/>
                    <a:pt x="2633" y="91"/>
                  </a:cubicBezTo>
                  <a:cubicBezTo>
                    <a:pt x="2634" y="83"/>
                    <a:pt x="2629" y="76"/>
                    <a:pt x="2622" y="70"/>
                  </a:cubicBezTo>
                  <a:cubicBezTo>
                    <a:pt x="2619" y="68"/>
                    <a:pt x="2615" y="67"/>
                    <a:pt x="2611" y="67"/>
                  </a:cubicBezTo>
                  <a:cubicBezTo>
                    <a:pt x="2603" y="67"/>
                    <a:pt x="2596" y="71"/>
                    <a:pt x="2592" y="78"/>
                  </a:cubicBezTo>
                  <a:lnTo>
                    <a:pt x="2589" y="80"/>
                  </a:lnTo>
                  <a:cubicBezTo>
                    <a:pt x="2514" y="201"/>
                    <a:pt x="2428" y="317"/>
                    <a:pt x="2331" y="418"/>
                  </a:cubicBezTo>
                  <a:cubicBezTo>
                    <a:pt x="2250" y="505"/>
                    <a:pt x="2140" y="597"/>
                    <a:pt x="2041" y="597"/>
                  </a:cubicBezTo>
                  <a:cubicBezTo>
                    <a:pt x="2041" y="597"/>
                    <a:pt x="2040" y="597"/>
                    <a:pt x="2040" y="597"/>
                  </a:cubicBezTo>
                  <a:lnTo>
                    <a:pt x="2040" y="597"/>
                  </a:lnTo>
                  <a:cubicBezTo>
                    <a:pt x="2044" y="520"/>
                    <a:pt x="2060" y="443"/>
                    <a:pt x="2081" y="365"/>
                  </a:cubicBezTo>
                  <a:cubicBezTo>
                    <a:pt x="2107" y="272"/>
                    <a:pt x="2139" y="178"/>
                    <a:pt x="2156" y="77"/>
                  </a:cubicBezTo>
                  <a:cubicBezTo>
                    <a:pt x="2160" y="54"/>
                    <a:pt x="2149" y="30"/>
                    <a:pt x="2127" y="19"/>
                  </a:cubicBezTo>
                  <a:cubicBezTo>
                    <a:pt x="2118" y="14"/>
                    <a:pt x="2109" y="12"/>
                    <a:pt x="2100" y="12"/>
                  </a:cubicBezTo>
                  <a:cubicBezTo>
                    <a:pt x="2081" y="12"/>
                    <a:pt x="2061" y="23"/>
                    <a:pt x="2051" y="41"/>
                  </a:cubicBezTo>
                  <a:cubicBezTo>
                    <a:pt x="1961" y="200"/>
                    <a:pt x="1821" y="331"/>
                    <a:pt x="1663" y="424"/>
                  </a:cubicBezTo>
                  <a:cubicBezTo>
                    <a:pt x="1541" y="495"/>
                    <a:pt x="1406" y="545"/>
                    <a:pt x="1271" y="556"/>
                  </a:cubicBezTo>
                  <a:lnTo>
                    <a:pt x="1271" y="556"/>
                  </a:lnTo>
                  <a:cubicBezTo>
                    <a:pt x="1404" y="408"/>
                    <a:pt x="1526" y="250"/>
                    <a:pt x="1636" y="85"/>
                  </a:cubicBezTo>
                  <a:cubicBezTo>
                    <a:pt x="1649" y="67"/>
                    <a:pt x="1649" y="41"/>
                    <a:pt x="1634" y="21"/>
                  </a:cubicBezTo>
                  <a:cubicBezTo>
                    <a:pt x="1622" y="8"/>
                    <a:pt x="1607" y="0"/>
                    <a:pt x="1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8"/>
            <p:cNvSpPr/>
            <p:nvPr/>
          </p:nvSpPr>
          <p:spPr>
            <a:xfrm>
              <a:off x="5937723" y="2612898"/>
              <a:ext cx="11255" cy="14604"/>
            </a:xfrm>
            <a:custGeom>
              <a:rect b="b" l="l" r="r" t="t"/>
              <a:pathLst>
                <a:path extrusionOk="0" h="811" w="625">
                  <a:moveTo>
                    <a:pt x="625" y="1"/>
                  </a:moveTo>
                  <a:lnTo>
                    <a:pt x="625" y="1"/>
                  </a:lnTo>
                  <a:cubicBezTo>
                    <a:pt x="563" y="158"/>
                    <a:pt x="492" y="309"/>
                    <a:pt x="400" y="442"/>
                  </a:cubicBezTo>
                  <a:cubicBezTo>
                    <a:pt x="327" y="554"/>
                    <a:pt x="231" y="665"/>
                    <a:pt x="122" y="686"/>
                  </a:cubicBezTo>
                  <a:lnTo>
                    <a:pt x="122" y="686"/>
                  </a:lnTo>
                  <a:cubicBezTo>
                    <a:pt x="129" y="491"/>
                    <a:pt x="149" y="286"/>
                    <a:pt x="115" y="83"/>
                  </a:cubicBezTo>
                  <a:lnTo>
                    <a:pt x="54" y="413"/>
                  </a:lnTo>
                  <a:cubicBezTo>
                    <a:pt x="30" y="520"/>
                    <a:pt x="11" y="631"/>
                    <a:pt x="2" y="746"/>
                  </a:cubicBezTo>
                  <a:cubicBezTo>
                    <a:pt x="1" y="776"/>
                    <a:pt x="23" y="804"/>
                    <a:pt x="54" y="808"/>
                  </a:cubicBezTo>
                  <a:lnTo>
                    <a:pt x="57" y="808"/>
                  </a:lnTo>
                  <a:cubicBezTo>
                    <a:pt x="70" y="810"/>
                    <a:pt x="83" y="811"/>
                    <a:pt x="96" y="811"/>
                  </a:cubicBezTo>
                  <a:cubicBezTo>
                    <a:pt x="186" y="811"/>
                    <a:pt x="272" y="767"/>
                    <a:pt x="333" y="712"/>
                  </a:cubicBezTo>
                  <a:cubicBezTo>
                    <a:pt x="404" y="649"/>
                    <a:pt x="453" y="573"/>
                    <a:pt x="495" y="496"/>
                  </a:cubicBezTo>
                  <a:cubicBezTo>
                    <a:pt x="572" y="339"/>
                    <a:pt x="622" y="173"/>
                    <a:pt x="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8"/>
            <p:cNvSpPr/>
            <p:nvPr/>
          </p:nvSpPr>
          <p:spPr>
            <a:xfrm>
              <a:off x="5973468" y="2600779"/>
              <a:ext cx="33872" cy="20583"/>
            </a:xfrm>
            <a:custGeom>
              <a:rect b="b" l="l" r="r" t="t"/>
              <a:pathLst>
                <a:path extrusionOk="0" h="1143" w="1881">
                  <a:moveTo>
                    <a:pt x="1613" y="1"/>
                  </a:moveTo>
                  <a:lnTo>
                    <a:pt x="1613" y="1"/>
                  </a:lnTo>
                  <a:cubicBezTo>
                    <a:pt x="1646" y="172"/>
                    <a:pt x="1702" y="343"/>
                    <a:pt x="1800" y="495"/>
                  </a:cubicBezTo>
                  <a:lnTo>
                    <a:pt x="1800" y="495"/>
                  </a:lnTo>
                  <a:cubicBezTo>
                    <a:pt x="1664" y="487"/>
                    <a:pt x="1535" y="425"/>
                    <a:pt x="1425" y="342"/>
                  </a:cubicBezTo>
                  <a:cubicBezTo>
                    <a:pt x="1297" y="251"/>
                    <a:pt x="1186" y="136"/>
                    <a:pt x="1060" y="30"/>
                  </a:cubicBezTo>
                  <a:cubicBezTo>
                    <a:pt x="1051" y="22"/>
                    <a:pt x="1039" y="18"/>
                    <a:pt x="1027" y="18"/>
                  </a:cubicBezTo>
                  <a:cubicBezTo>
                    <a:pt x="1018" y="18"/>
                    <a:pt x="1010" y="20"/>
                    <a:pt x="1002" y="24"/>
                  </a:cubicBezTo>
                  <a:cubicBezTo>
                    <a:pt x="977" y="38"/>
                    <a:pt x="967" y="71"/>
                    <a:pt x="982" y="95"/>
                  </a:cubicBezTo>
                  <a:lnTo>
                    <a:pt x="983" y="96"/>
                  </a:lnTo>
                  <a:cubicBezTo>
                    <a:pt x="1046" y="212"/>
                    <a:pt x="1100" y="335"/>
                    <a:pt x="1145" y="459"/>
                  </a:cubicBezTo>
                  <a:cubicBezTo>
                    <a:pt x="1180" y="560"/>
                    <a:pt x="1212" y="662"/>
                    <a:pt x="1230" y="762"/>
                  </a:cubicBezTo>
                  <a:lnTo>
                    <a:pt x="1230" y="762"/>
                  </a:lnTo>
                  <a:cubicBezTo>
                    <a:pt x="1085" y="736"/>
                    <a:pt x="944" y="663"/>
                    <a:pt x="824" y="572"/>
                  </a:cubicBezTo>
                  <a:cubicBezTo>
                    <a:pt x="685" y="463"/>
                    <a:pt x="567" y="317"/>
                    <a:pt x="520" y="151"/>
                  </a:cubicBezTo>
                  <a:lnTo>
                    <a:pt x="519" y="148"/>
                  </a:lnTo>
                  <a:cubicBezTo>
                    <a:pt x="512" y="122"/>
                    <a:pt x="489" y="108"/>
                    <a:pt x="464" y="108"/>
                  </a:cubicBezTo>
                  <a:cubicBezTo>
                    <a:pt x="462" y="108"/>
                    <a:pt x="459" y="108"/>
                    <a:pt x="456" y="108"/>
                  </a:cubicBezTo>
                  <a:cubicBezTo>
                    <a:pt x="427" y="113"/>
                    <a:pt x="406" y="142"/>
                    <a:pt x="412" y="172"/>
                  </a:cubicBezTo>
                  <a:cubicBezTo>
                    <a:pt x="412" y="175"/>
                    <a:pt x="413" y="178"/>
                    <a:pt x="413" y="181"/>
                  </a:cubicBezTo>
                  <a:lnTo>
                    <a:pt x="413" y="181"/>
                  </a:lnTo>
                  <a:lnTo>
                    <a:pt x="412" y="182"/>
                  </a:lnTo>
                  <a:cubicBezTo>
                    <a:pt x="413" y="187"/>
                    <a:pt x="415" y="192"/>
                    <a:pt x="416" y="196"/>
                  </a:cubicBezTo>
                  <a:lnTo>
                    <a:pt x="416" y="196"/>
                  </a:lnTo>
                  <a:cubicBezTo>
                    <a:pt x="446" y="355"/>
                    <a:pt x="493" y="497"/>
                    <a:pt x="528" y="643"/>
                  </a:cubicBezTo>
                  <a:cubicBezTo>
                    <a:pt x="557" y="775"/>
                    <a:pt x="588" y="924"/>
                    <a:pt x="543" y="1040"/>
                  </a:cubicBezTo>
                  <a:lnTo>
                    <a:pt x="543" y="1040"/>
                  </a:lnTo>
                  <a:cubicBezTo>
                    <a:pt x="339" y="840"/>
                    <a:pt x="118" y="653"/>
                    <a:pt x="1" y="388"/>
                  </a:cubicBezTo>
                  <a:lnTo>
                    <a:pt x="1" y="388"/>
                  </a:lnTo>
                  <a:cubicBezTo>
                    <a:pt x="44" y="537"/>
                    <a:pt x="130" y="666"/>
                    <a:pt x="225" y="790"/>
                  </a:cubicBezTo>
                  <a:cubicBezTo>
                    <a:pt x="318" y="912"/>
                    <a:pt x="426" y="1023"/>
                    <a:pt x="528" y="1133"/>
                  </a:cubicBezTo>
                  <a:lnTo>
                    <a:pt x="532" y="1136"/>
                  </a:lnTo>
                  <a:cubicBezTo>
                    <a:pt x="539" y="1140"/>
                    <a:pt x="547" y="1142"/>
                    <a:pt x="555" y="1142"/>
                  </a:cubicBezTo>
                  <a:cubicBezTo>
                    <a:pt x="566" y="1142"/>
                    <a:pt x="577" y="1138"/>
                    <a:pt x="584" y="1128"/>
                  </a:cubicBezTo>
                  <a:cubicBezTo>
                    <a:pt x="640" y="1048"/>
                    <a:pt x="649" y="959"/>
                    <a:pt x="650" y="873"/>
                  </a:cubicBezTo>
                  <a:cubicBezTo>
                    <a:pt x="650" y="789"/>
                    <a:pt x="638" y="707"/>
                    <a:pt x="624" y="627"/>
                  </a:cubicBezTo>
                  <a:cubicBezTo>
                    <a:pt x="619" y="594"/>
                    <a:pt x="612" y="561"/>
                    <a:pt x="605" y="528"/>
                  </a:cubicBezTo>
                  <a:lnTo>
                    <a:pt x="605" y="528"/>
                  </a:lnTo>
                  <a:cubicBezTo>
                    <a:pt x="649" y="578"/>
                    <a:pt x="698" y="625"/>
                    <a:pt x="749" y="666"/>
                  </a:cubicBezTo>
                  <a:cubicBezTo>
                    <a:pt x="902" y="789"/>
                    <a:pt x="1088" y="883"/>
                    <a:pt x="1297" y="891"/>
                  </a:cubicBezTo>
                  <a:lnTo>
                    <a:pt x="1308" y="891"/>
                  </a:lnTo>
                  <a:cubicBezTo>
                    <a:pt x="1339" y="888"/>
                    <a:pt x="1363" y="859"/>
                    <a:pt x="1358" y="827"/>
                  </a:cubicBezTo>
                  <a:cubicBezTo>
                    <a:pt x="1343" y="682"/>
                    <a:pt x="1298" y="550"/>
                    <a:pt x="1251" y="421"/>
                  </a:cubicBezTo>
                  <a:cubicBezTo>
                    <a:pt x="1230" y="369"/>
                    <a:pt x="1209" y="317"/>
                    <a:pt x="1187" y="266"/>
                  </a:cubicBezTo>
                  <a:lnTo>
                    <a:pt x="1187" y="266"/>
                  </a:lnTo>
                  <a:cubicBezTo>
                    <a:pt x="1248" y="316"/>
                    <a:pt x="1311" y="365"/>
                    <a:pt x="1379" y="410"/>
                  </a:cubicBezTo>
                  <a:cubicBezTo>
                    <a:pt x="1497" y="490"/>
                    <a:pt x="1641" y="554"/>
                    <a:pt x="1789" y="554"/>
                  </a:cubicBezTo>
                  <a:cubicBezTo>
                    <a:pt x="1810" y="554"/>
                    <a:pt x="1832" y="552"/>
                    <a:pt x="1853" y="550"/>
                  </a:cubicBezTo>
                  <a:lnTo>
                    <a:pt x="1855" y="550"/>
                  </a:lnTo>
                  <a:cubicBezTo>
                    <a:pt x="1859" y="550"/>
                    <a:pt x="1865" y="546"/>
                    <a:pt x="1869" y="544"/>
                  </a:cubicBezTo>
                  <a:cubicBezTo>
                    <a:pt x="1878" y="533"/>
                    <a:pt x="1880" y="517"/>
                    <a:pt x="1871" y="505"/>
                  </a:cubicBezTo>
                  <a:cubicBezTo>
                    <a:pt x="1749" y="364"/>
                    <a:pt x="1672" y="183"/>
                    <a:pt x="16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8"/>
            <p:cNvSpPr/>
            <p:nvPr/>
          </p:nvSpPr>
          <p:spPr>
            <a:xfrm>
              <a:off x="5954578" y="2585545"/>
              <a:ext cx="9022" cy="16747"/>
            </a:xfrm>
            <a:custGeom>
              <a:rect b="b" l="l" r="r" t="t"/>
              <a:pathLst>
                <a:path extrusionOk="0" h="930" w="501">
                  <a:moveTo>
                    <a:pt x="456" y="1"/>
                  </a:moveTo>
                  <a:cubicBezTo>
                    <a:pt x="433" y="148"/>
                    <a:pt x="421" y="293"/>
                    <a:pt x="400" y="434"/>
                  </a:cubicBezTo>
                  <a:cubicBezTo>
                    <a:pt x="388" y="504"/>
                    <a:pt x="377" y="577"/>
                    <a:pt x="363" y="645"/>
                  </a:cubicBezTo>
                  <a:cubicBezTo>
                    <a:pt x="356" y="682"/>
                    <a:pt x="347" y="719"/>
                    <a:pt x="337" y="755"/>
                  </a:cubicBezTo>
                  <a:lnTo>
                    <a:pt x="337" y="755"/>
                  </a:lnTo>
                  <a:cubicBezTo>
                    <a:pt x="281" y="692"/>
                    <a:pt x="231" y="614"/>
                    <a:pt x="182" y="539"/>
                  </a:cubicBezTo>
                  <a:cubicBezTo>
                    <a:pt x="116" y="432"/>
                    <a:pt x="58" y="320"/>
                    <a:pt x="1" y="203"/>
                  </a:cubicBezTo>
                  <a:lnTo>
                    <a:pt x="1" y="203"/>
                  </a:lnTo>
                  <a:cubicBezTo>
                    <a:pt x="12" y="334"/>
                    <a:pt x="50" y="460"/>
                    <a:pt x="101" y="580"/>
                  </a:cubicBezTo>
                  <a:cubicBezTo>
                    <a:pt x="153" y="702"/>
                    <a:pt x="216" y="820"/>
                    <a:pt x="332" y="917"/>
                  </a:cubicBezTo>
                  <a:cubicBezTo>
                    <a:pt x="338" y="921"/>
                    <a:pt x="345" y="924"/>
                    <a:pt x="351" y="927"/>
                  </a:cubicBezTo>
                  <a:cubicBezTo>
                    <a:pt x="358" y="929"/>
                    <a:pt x="364" y="930"/>
                    <a:pt x="370" y="930"/>
                  </a:cubicBezTo>
                  <a:cubicBezTo>
                    <a:pt x="396" y="930"/>
                    <a:pt x="420" y="915"/>
                    <a:pt x="427" y="890"/>
                  </a:cubicBezTo>
                  <a:lnTo>
                    <a:pt x="429" y="888"/>
                  </a:lnTo>
                  <a:cubicBezTo>
                    <a:pt x="480" y="742"/>
                    <a:pt x="497" y="591"/>
                    <a:pt x="501" y="442"/>
                  </a:cubicBezTo>
                  <a:cubicBezTo>
                    <a:pt x="501" y="293"/>
                    <a:pt x="490" y="146"/>
                    <a:pt x="4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8"/>
            <p:cNvSpPr/>
            <p:nvPr/>
          </p:nvSpPr>
          <p:spPr>
            <a:xfrm>
              <a:off x="5875993" y="2640053"/>
              <a:ext cx="21897" cy="11795"/>
            </a:xfrm>
            <a:custGeom>
              <a:rect b="b" l="l" r="r" t="t"/>
              <a:pathLst>
                <a:path extrusionOk="0" h="655" w="1216">
                  <a:moveTo>
                    <a:pt x="749" y="1"/>
                  </a:moveTo>
                  <a:cubicBezTo>
                    <a:pt x="691" y="32"/>
                    <a:pt x="631" y="64"/>
                    <a:pt x="573" y="88"/>
                  </a:cubicBezTo>
                  <a:lnTo>
                    <a:pt x="391" y="166"/>
                  </a:lnTo>
                  <a:cubicBezTo>
                    <a:pt x="329" y="192"/>
                    <a:pt x="268" y="220"/>
                    <a:pt x="206" y="249"/>
                  </a:cubicBezTo>
                  <a:cubicBezTo>
                    <a:pt x="146" y="281"/>
                    <a:pt x="88" y="318"/>
                    <a:pt x="31" y="359"/>
                  </a:cubicBezTo>
                  <a:lnTo>
                    <a:pt x="30" y="360"/>
                  </a:lnTo>
                  <a:cubicBezTo>
                    <a:pt x="7" y="377"/>
                    <a:pt x="0" y="408"/>
                    <a:pt x="16" y="432"/>
                  </a:cubicBezTo>
                  <a:cubicBezTo>
                    <a:pt x="93" y="561"/>
                    <a:pt x="215" y="593"/>
                    <a:pt x="320" y="623"/>
                  </a:cubicBezTo>
                  <a:cubicBezTo>
                    <a:pt x="406" y="642"/>
                    <a:pt x="490" y="654"/>
                    <a:pt x="578" y="654"/>
                  </a:cubicBezTo>
                  <a:cubicBezTo>
                    <a:pt x="603" y="654"/>
                    <a:pt x="629" y="653"/>
                    <a:pt x="655" y="651"/>
                  </a:cubicBezTo>
                  <a:cubicBezTo>
                    <a:pt x="766" y="637"/>
                    <a:pt x="871" y="602"/>
                    <a:pt x="971" y="559"/>
                  </a:cubicBezTo>
                  <a:cubicBezTo>
                    <a:pt x="1068" y="512"/>
                    <a:pt x="1172" y="449"/>
                    <a:pt x="1215" y="348"/>
                  </a:cubicBezTo>
                  <a:lnTo>
                    <a:pt x="1215" y="348"/>
                  </a:lnTo>
                  <a:cubicBezTo>
                    <a:pt x="1145" y="429"/>
                    <a:pt x="1045" y="462"/>
                    <a:pt x="947" y="494"/>
                  </a:cubicBezTo>
                  <a:cubicBezTo>
                    <a:pt x="848" y="523"/>
                    <a:pt x="746" y="537"/>
                    <a:pt x="646" y="541"/>
                  </a:cubicBezTo>
                  <a:cubicBezTo>
                    <a:pt x="643" y="542"/>
                    <a:pt x="640" y="542"/>
                    <a:pt x="637" y="542"/>
                  </a:cubicBezTo>
                  <a:cubicBezTo>
                    <a:pt x="542" y="542"/>
                    <a:pt x="442" y="526"/>
                    <a:pt x="350" y="503"/>
                  </a:cubicBezTo>
                  <a:cubicBezTo>
                    <a:pt x="277" y="483"/>
                    <a:pt x="197" y="454"/>
                    <a:pt x="151" y="414"/>
                  </a:cubicBezTo>
                  <a:lnTo>
                    <a:pt x="151" y="414"/>
                  </a:lnTo>
                  <a:cubicBezTo>
                    <a:pt x="333" y="273"/>
                    <a:pt x="573" y="177"/>
                    <a:pt x="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8"/>
            <p:cNvSpPr/>
            <p:nvPr/>
          </p:nvSpPr>
          <p:spPr>
            <a:xfrm>
              <a:off x="5909685" y="2647995"/>
              <a:ext cx="24832" cy="21447"/>
            </a:xfrm>
            <a:custGeom>
              <a:rect b="b" l="l" r="r" t="t"/>
              <a:pathLst>
                <a:path extrusionOk="0" h="1191" w="1379">
                  <a:moveTo>
                    <a:pt x="773" y="0"/>
                  </a:moveTo>
                  <a:lnTo>
                    <a:pt x="773" y="0"/>
                  </a:lnTo>
                  <a:cubicBezTo>
                    <a:pt x="644" y="60"/>
                    <a:pt x="531" y="148"/>
                    <a:pt x="412" y="225"/>
                  </a:cubicBezTo>
                  <a:cubicBezTo>
                    <a:pt x="297" y="304"/>
                    <a:pt x="176" y="376"/>
                    <a:pt x="50" y="394"/>
                  </a:cubicBezTo>
                  <a:cubicBezTo>
                    <a:pt x="42" y="395"/>
                    <a:pt x="33" y="398"/>
                    <a:pt x="28" y="403"/>
                  </a:cubicBezTo>
                  <a:cubicBezTo>
                    <a:pt x="5" y="418"/>
                    <a:pt x="1" y="446"/>
                    <a:pt x="17" y="468"/>
                  </a:cubicBezTo>
                  <a:lnTo>
                    <a:pt x="18" y="470"/>
                  </a:lnTo>
                  <a:cubicBezTo>
                    <a:pt x="123" y="613"/>
                    <a:pt x="296" y="654"/>
                    <a:pt x="448" y="667"/>
                  </a:cubicBezTo>
                  <a:cubicBezTo>
                    <a:pt x="468" y="668"/>
                    <a:pt x="487" y="668"/>
                    <a:pt x="506" y="668"/>
                  </a:cubicBezTo>
                  <a:cubicBezTo>
                    <a:pt x="592" y="668"/>
                    <a:pt x="677" y="659"/>
                    <a:pt x="761" y="637"/>
                  </a:cubicBezTo>
                  <a:lnTo>
                    <a:pt x="761" y="637"/>
                  </a:lnTo>
                  <a:cubicBezTo>
                    <a:pt x="721" y="708"/>
                    <a:pt x="672" y="784"/>
                    <a:pt x="636" y="861"/>
                  </a:cubicBezTo>
                  <a:cubicBezTo>
                    <a:pt x="612" y="929"/>
                    <a:pt x="565" y="991"/>
                    <a:pt x="590" y="1102"/>
                  </a:cubicBezTo>
                  <a:cubicBezTo>
                    <a:pt x="612" y="1164"/>
                    <a:pt x="675" y="1187"/>
                    <a:pt x="713" y="1189"/>
                  </a:cubicBezTo>
                  <a:cubicBezTo>
                    <a:pt x="728" y="1190"/>
                    <a:pt x="741" y="1191"/>
                    <a:pt x="753" y="1191"/>
                  </a:cubicBezTo>
                  <a:cubicBezTo>
                    <a:pt x="780" y="1191"/>
                    <a:pt x="804" y="1188"/>
                    <a:pt x="833" y="1180"/>
                  </a:cubicBezTo>
                  <a:cubicBezTo>
                    <a:pt x="986" y="1133"/>
                    <a:pt x="1091" y="1034"/>
                    <a:pt x="1183" y="926"/>
                  </a:cubicBezTo>
                  <a:cubicBezTo>
                    <a:pt x="1268" y="815"/>
                    <a:pt x="1349" y="696"/>
                    <a:pt x="1378" y="561"/>
                  </a:cubicBezTo>
                  <a:lnTo>
                    <a:pt x="1378" y="561"/>
                  </a:lnTo>
                  <a:cubicBezTo>
                    <a:pt x="1323" y="686"/>
                    <a:pt x="1236" y="794"/>
                    <a:pt x="1139" y="885"/>
                  </a:cubicBezTo>
                  <a:cubicBezTo>
                    <a:pt x="1044" y="978"/>
                    <a:pt x="928" y="1064"/>
                    <a:pt x="815" y="1088"/>
                  </a:cubicBezTo>
                  <a:cubicBezTo>
                    <a:pt x="802" y="1091"/>
                    <a:pt x="788" y="1092"/>
                    <a:pt x="774" y="1092"/>
                  </a:cubicBezTo>
                  <a:cubicBezTo>
                    <a:pt x="729" y="1092"/>
                    <a:pt x="688" y="1078"/>
                    <a:pt x="692" y="1065"/>
                  </a:cubicBezTo>
                  <a:cubicBezTo>
                    <a:pt x="683" y="1037"/>
                    <a:pt x="710" y="967"/>
                    <a:pt x="740" y="914"/>
                  </a:cubicBezTo>
                  <a:cubicBezTo>
                    <a:pt x="802" y="792"/>
                    <a:pt x="886" y="693"/>
                    <a:pt x="940" y="537"/>
                  </a:cubicBezTo>
                  <a:cubicBezTo>
                    <a:pt x="946" y="521"/>
                    <a:pt x="945" y="505"/>
                    <a:pt x="938" y="491"/>
                  </a:cubicBezTo>
                  <a:cubicBezTo>
                    <a:pt x="926" y="469"/>
                    <a:pt x="906" y="457"/>
                    <a:pt x="884" y="457"/>
                  </a:cubicBezTo>
                  <a:cubicBezTo>
                    <a:pt x="875" y="457"/>
                    <a:pt x="866" y="460"/>
                    <a:pt x="857" y="464"/>
                  </a:cubicBezTo>
                  <a:lnTo>
                    <a:pt x="851" y="467"/>
                  </a:lnTo>
                  <a:cubicBezTo>
                    <a:pt x="745" y="522"/>
                    <a:pt x="615" y="546"/>
                    <a:pt x="489" y="546"/>
                  </a:cubicBezTo>
                  <a:cubicBezTo>
                    <a:pt x="478" y="546"/>
                    <a:pt x="466" y="546"/>
                    <a:pt x="455" y="546"/>
                  </a:cubicBezTo>
                  <a:cubicBezTo>
                    <a:pt x="347" y="542"/>
                    <a:pt x="235" y="517"/>
                    <a:pt x="153" y="460"/>
                  </a:cubicBezTo>
                  <a:lnTo>
                    <a:pt x="153" y="460"/>
                  </a:lnTo>
                  <a:cubicBezTo>
                    <a:pt x="266" y="416"/>
                    <a:pt x="362" y="343"/>
                    <a:pt x="449" y="272"/>
                  </a:cubicBezTo>
                  <a:cubicBezTo>
                    <a:pt x="558" y="179"/>
                    <a:pt x="658" y="83"/>
                    <a:pt x="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8"/>
            <p:cNvSpPr/>
            <p:nvPr/>
          </p:nvSpPr>
          <p:spPr>
            <a:xfrm>
              <a:off x="5953804" y="2646680"/>
              <a:ext cx="38392" cy="30163"/>
            </a:xfrm>
            <a:custGeom>
              <a:rect b="b" l="l" r="r" t="t"/>
              <a:pathLst>
                <a:path extrusionOk="0" h="1675" w="2132">
                  <a:moveTo>
                    <a:pt x="1510" y="1"/>
                  </a:moveTo>
                  <a:lnTo>
                    <a:pt x="1510" y="1"/>
                  </a:lnTo>
                  <a:cubicBezTo>
                    <a:pt x="1598" y="129"/>
                    <a:pt x="1669" y="273"/>
                    <a:pt x="1776" y="391"/>
                  </a:cubicBezTo>
                  <a:cubicBezTo>
                    <a:pt x="1827" y="453"/>
                    <a:pt x="1892" y="502"/>
                    <a:pt x="1945" y="555"/>
                  </a:cubicBezTo>
                  <a:cubicBezTo>
                    <a:pt x="1990" y="601"/>
                    <a:pt x="2034" y="649"/>
                    <a:pt x="2054" y="699"/>
                  </a:cubicBezTo>
                  <a:lnTo>
                    <a:pt x="2054" y="699"/>
                  </a:lnTo>
                  <a:cubicBezTo>
                    <a:pt x="2015" y="705"/>
                    <a:pt x="1975" y="708"/>
                    <a:pt x="1936" y="708"/>
                  </a:cubicBezTo>
                  <a:cubicBezTo>
                    <a:pt x="1735" y="708"/>
                    <a:pt x="1530" y="639"/>
                    <a:pt x="1351" y="550"/>
                  </a:cubicBezTo>
                  <a:cubicBezTo>
                    <a:pt x="1344" y="546"/>
                    <a:pt x="1335" y="544"/>
                    <a:pt x="1327" y="544"/>
                  </a:cubicBezTo>
                  <a:cubicBezTo>
                    <a:pt x="1321" y="544"/>
                    <a:pt x="1315" y="545"/>
                    <a:pt x="1310" y="547"/>
                  </a:cubicBezTo>
                  <a:cubicBezTo>
                    <a:pt x="1285" y="557"/>
                    <a:pt x="1270" y="586"/>
                    <a:pt x="1281" y="613"/>
                  </a:cubicBezTo>
                  <a:cubicBezTo>
                    <a:pt x="1347" y="787"/>
                    <a:pt x="1475" y="909"/>
                    <a:pt x="1538" y="1046"/>
                  </a:cubicBezTo>
                  <a:lnTo>
                    <a:pt x="1538" y="1046"/>
                  </a:lnTo>
                  <a:cubicBezTo>
                    <a:pt x="1427" y="1025"/>
                    <a:pt x="1318" y="1001"/>
                    <a:pt x="1215" y="965"/>
                  </a:cubicBezTo>
                  <a:cubicBezTo>
                    <a:pt x="1087" y="922"/>
                    <a:pt x="954" y="853"/>
                    <a:pt x="910" y="749"/>
                  </a:cubicBezTo>
                  <a:cubicBezTo>
                    <a:pt x="901" y="725"/>
                    <a:pt x="877" y="711"/>
                    <a:pt x="852" y="711"/>
                  </a:cubicBezTo>
                  <a:cubicBezTo>
                    <a:pt x="847" y="711"/>
                    <a:pt x="842" y="712"/>
                    <a:pt x="837" y="713"/>
                  </a:cubicBezTo>
                  <a:cubicBezTo>
                    <a:pt x="803" y="723"/>
                    <a:pt x="784" y="758"/>
                    <a:pt x="794" y="789"/>
                  </a:cubicBezTo>
                  <a:cubicBezTo>
                    <a:pt x="794" y="791"/>
                    <a:pt x="795" y="794"/>
                    <a:pt x="796" y="796"/>
                  </a:cubicBezTo>
                  <a:lnTo>
                    <a:pt x="796" y="796"/>
                  </a:lnTo>
                  <a:lnTo>
                    <a:pt x="792" y="797"/>
                  </a:lnTo>
                  <a:cubicBezTo>
                    <a:pt x="795" y="803"/>
                    <a:pt x="797" y="808"/>
                    <a:pt x="800" y="813"/>
                  </a:cubicBezTo>
                  <a:lnTo>
                    <a:pt x="800" y="813"/>
                  </a:lnTo>
                  <a:cubicBezTo>
                    <a:pt x="837" y="963"/>
                    <a:pt x="846" y="1123"/>
                    <a:pt x="849" y="1284"/>
                  </a:cubicBezTo>
                  <a:lnTo>
                    <a:pt x="849" y="1284"/>
                  </a:lnTo>
                  <a:cubicBezTo>
                    <a:pt x="799" y="1238"/>
                    <a:pt x="753" y="1190"/>
                    <a:pt x="713" y="1138"/>
                  </a:cubicBezTo>
                  <a:cubicBezTo>
                    <a:pt x="648" y="1055"/>
                    <a:pt x="601" y="958"/>
                    <a:pt x="569" y="856"/>
                  </a:cubicBezTo>
                  <a:cubicBezTo>
                    <a:pt x="563" y="835"/>
                    <a:pt x="548" y="818"/>
                    <a:pt x="526" y="817"/>
                  </a:cubicBezTo>
                  <a:cubicBezTo>
                    <a:pt x="523" y="817"/>
                    <a:pt x="521" y="816"/>
                    <a:pt x="518" y="816"/>
                  </a:cubicBezTo>
                  <a:cubicBezTo>
                    <a:pt x="493" y="816"/>
                    <a:pt x="470" y="836"/>
                    <a:pt x="468" y="863"/>
                  </a:cubicBezTo>
                  <a:cubicBezTo>
                    <a:pt x="451" y="999"/>
                    <a:pt x="423" y="1136"/>
                    <a:pt x="378" y="1266"/>
                  </a:cubicBezTo>
                  <a:cubicBezTo>
                    <a:pt x="337" y="1384"/>
                    <a:pt x="283" y="1499"/>
                    <a:pt x="203" y="1592"/>
                  </a:cubicBezTo>
                  <a:lnTo>
                    <a:pt x="203" y="1592"/>
                  </a:lnTo>
                  <a:cubicBezTo>
                    <a:pt x="160" y="1549"/>
                    <a:pt x="131" y="1483"/>
                    <a:pt x="108" y="1419"/>
                  </a:cubicBezTo>
                  <a:cubicBezTo>
                    <a:pt x="82" y="1342"/>
                    <a:pt x="65" y="1260"/>
                    <a:pt x="52" y="1178"/>
                  </a:cubicBezTo>
                  <a:cubicBezTo>
                    <a:pt x="26" y="1013"/>
                    <a:pt x="16" y="846"/>
                    <a:pt x="11" y="678"/>
                  </a:cubicBezTo>
                  <a:cubicBezTo>
                    <a:pt x="5" y="846"/>
                    <a:pt x="0" y="1013"/>
                    <a:pt x="11" y="1180"/>
                  </a:cubicBezTo>
                  <a:cubicBezTo>
                    <a:pt x="18" y="1265"/>
                    <a:pt x="27" y="1350"/>
                    <a:pt x="49" y="1434"/>
                  </a:cubicBezTo>
                  <a:cubicBezTo>
                    <a:pt x="72" y="1516"/>
                    <a:pt x="103" y="1603"/>
                    <a:pt x="181" y="1668"/>
                  </a:cubicBezTo>
                  <a:cubicBezTo>
                    <a:pt x="188" y="1672"/>
                    <a:pt x="195" y="1674"/>
                    <a:pt x="202" y="1674"/>
                  </a:cubicBezTo>
                  <a:cubicBezTo>
                    <a:pt x="210" y="1674"/>
                    <a:pt x="218" y="1671"/>
                    <a:pt x="225" y="1665"/>
                  </a:cubicBezTo>
                  <a:lnTo>
                    <a:pt x="227" y="1664"/>
                  </a:lnTo>
                  <a:cubicBezTo>
                    <a:pt x="336" y="1560"/>
                    <a:pt x="405" y="1428"/>
                    <a:pt x="458" y="1294"/>
                  </a:cubicBezTo>
                  <a:cubicBezTo>
                    <a:pt x="488" y="1217"/>
                    <a:pt x="512" y="1138"/>
                    <a:pt x="532" y="1058"/>
                  </a:cubicBezTo>
                  <a:lnTo>
                    <a:pt x="532" y="1058"/>
                  </a:lnTo>
                  <a:cubicBezTo>
                    <a:pt x="557" y="1110"/>
                    <a:pt x="587" y="1160"/>
                    <a:pt x="622" y="1206"/>
                  </a:cubicBezTo>
                  <a:cubicBezTo>
                    <a:pt x="697" y="1301"/>
                    <a:pt x="784" y="1379"/>
                    <a:pt x="867" y="1457"/>
                  </a:cubicBezTo>
                  <a:cubicBezTo>
                    <a:pt x="878" y="1465"/>
                    <a:pt x="892" y="1471"/>
                    <a:pt x="907" y="1471"/>
                  </a:cubicBezTo>
                  <a:cubicBezTo>
                    <a:pt x="938" y="1471"/>
                    <a:pt x="964" y="1446"/>
                    <a:pt x="964" y="1413"/>
                  </a:cubicBezTo>
                  <a:cubicBezTo>
                    <a:pt x="964" y="1269"/>
                    <a:pt x="966" y="1121"/>
                    <a:pt x="950" y="972"/>
                  </a:cubicBezTo>
                  <a:lnTo>
                    <a:pt x="950" y="972"/>
                  </a:lnTo>
                  <a:cubicBezTo>
                    <a:pt x="954" y="976"/>
                    <a:pt x="959" y="979"/>
                    <a:pt x="964" y="982"/>
                  </a:cubicBezTo>
                  <a:cubicBezTo>
                    <a:pt x="1031" y="1025"/>
                    <a:pt x="1102" y="1054"/>
                    <a:pt x="1176" y="1079"/>
                  </a:cubicBezTo>
                  <a:cubicBezTo>
                    <a:pt x="1320" y="1126"/>
                    <a:pt x="1466" y="1150"/>
                    <a:pt x="1610" y="1172"/>
                  </a:cubicBezTo>
                  <a:lnTo>
                    <a:pt x="1614" y="1173"/>
                  </a:lnTo>
                  <a:cubicBezTo>
                    <a:pt x="1621" y="1173"/>
                    <a:pt x="1628" y="1173"/>
                    <a:pt x="1636" y="1172"/>
                  </a:cubicBezTo>
                  <a:cubicBezTo>
                    <a:pt x="1665" y="1165"/>
                    <a:pt x="1683" y="1134"/>
                    <a:pt x="1673" y="1105"/>
                  </a:cubicBezTo>
                  <a:cubicBezTo>
                    <a:pt x="1627" y="935"/>
                    <a:pt x="1517" y="817"/>
                    <a:pt x="1438" y="696"/>
                  </a:cubicBezTo>
                  <a:lnTo>
                    <a:pt x="1438" y="696"/>
                  </a:lnTo>
                  <a:cubicBezTo>
                    <a:pt x="1520" y="727"/>
                    <a:pt x="1605" y="749"/>
                    <a:pt x="1692" y="765"/>
                  </a:cubicBezTo>
                  <a:cubicBezTo>
                    <a:pt x="1760" y="776"/>
                    <a:pt x="1830" y="783"/>
                    <a:pt x="1899" y="783"/>
                  </a:cubicBezTo>
                  <a:cubicBezTo>
                    <a:pt x="1967" y="783"/>
                    <a:pt x="2035" y="776"/>
                    <a:pt x="2103" y="759"/>
                  </a:cubicBezTo>
                  <a:lnTo>
                    <a:pt x="2104" y="758"/>
                  </a:lnTo>
                  <a:cubicBezTo>
                    <a:pt x="2121" y="753"/>
                    <a:pt x="2131" y="735"/>
                    <a:pt x="2128" y="719"/>
                  </a:cubicBezTo>
                  <a:cubicBezTo>
                    <a:pt x="2105" y="626"/>
                    <a:pt x="2039" y="567"/>
                    <a:pt x="1980" y="517"/>
                  </a:cubicBezTo>
                  <a:cubicBezTo>
                    <a:pt x="1919" y="466"/>
                    <a:pt x="1857" y="421"/>
                    <a:pt x="1802" y="366"/>
                  </a:cubicBezTo>
                  <a:cubicBezTo>
                    <a:pt x="1690" y="260"/>
                    <a:pt x="1609" y="122"/>
                    <a:pt x="15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8"/>
            <p:cNvSpPr/>
            <p:nvPr/>
          </p:nvSpPr>
          <p:spPr>
            <a:xfrm>
              <a:off x="5862614" y="2674664"/>
              <a:ext cx="49088" cy="22816"/>
            </a:xfrm>
            <a:custGeom>
              <a:rect b="b" l="l" r="r" t="t"/>
              <a:pathLst>
                <a:path extrusionOk="0" h="1267" w="2726">
                  <a:moveTo>
                    <a:pt x="1116" y="1"/>
                  </a:moveTo>
                  <a:cubicBezTo>
                    <a:pt x="1104" y="1"/>
                    <a:pt x="1093" y="6"/>
                    <a:pt x="1086" y="15"/>
                  </a:cubicBezTo>
                  <a:cubicBezTo>
                    <a:pt x="955" y="187"/>
                    <a:pt x="809" y="351"/>
                    <a:pt x="625" y="465"/>
                  </a:cubicBezTo>
                  <a:cubicBezTo>
                    <a:pt x="501" y="545"/>
                    <a:pt x="352" y="587"/>
                    <a:pt x="202" y="587"/>
                  </a:cubicBezTo>
                  <a:cubicBezTo>
                    <a:pt x="134" y="587"/>
                    <a:pt x="66" y="578"/>
                    <a:pt x="0" y="561"/>
                  </a:cubicBezTo>
                  <a:lnTo>
                    <a:pt x="0" y="561"/>
                  </a:lnTo>
                  <a:cubicBezTo>
                    <a:pt x="83" y="589"/>
                    <a:pt x="170" y="602"/>
                    <a:pt x="257" y="602"/>
                  </a:cubicBezTo>
                  <a:cubicBezTo>
                    <a:pt x="391" y="602"/>
                    <a:pt x="526" y="570"/>
                    <a:pt x="648" y="506"/>
                  </a:cubicBezTo>
                  <a:cubicBezTo>
                    <a:pt x="766" y="445"/>
                    <a:pt x="870" y="362"/>
                    <a:pt x="964" y="269"/>
                  </a:cubicBezTo>
                  <a:lnTo>
                    <a:pt x="964" y="269"/>
                  </a:lnTo>
                  <a:cubicBezTo>
                    <a:pt x="868" y="443"/>
                    <a:pt x="757" y="611"/>
                    <a:pt x="657" y="788"/>
                  </a:cubicBezTo>
                  <a:lnTo>
                    <a:pt x="656" y="789"/>
                  </a:lnTo>
                  <a:lnTo>
                    <a:pt x="651" y="802"/>
                  </a:lnTo>
                  <a:cubicBezTo>
                    <a:pt x="644" y="830"/>
                    <a:pt x="662" y="857"/>
                    <a:pt x="690" y="864"/>
                  </a:cubicBezTo>
                  <a:cubicBezTo>
                    <a:pt x="727" y="873"/>
                    <a:pt x="764" y="877"/>
                    <a:pt x="800" y="877"/>
                  </a:cubicBezTo>
                  <a:cubicBezTo>
                    <a:pt x="936" y="877"/>
                    <a:pt x="1059" y="820"/>
                    <a:pt x="1167" y="761"/>
                  </a:cubicBezTo>
                  <a:cubicBezTo>
                    <a:pt x="1223" y="729"/>
                    <a:pt x="1276" y="693"/>
                    <a:pt x="1326" y="653"/>
                  </a:cubicBezTo>
                  <a:lnTo>
                    <a:pt x="1326" y="653"/>
                  </a:lnTo>
                  <a:cubicBezTo>
                    <a:pt x="1249" y="808"/>
                    <a:pt x="1143" y="959"/>
                    <a:pt x="1072" y="1133"/>
                  </a:cubicBezTo>
                  <a:lnTo>
                    <a:pt x="1069" y="1140"/>
                  </a:lnTo>
                  <a:cubicBezTo>
                    <a:pt x="1060" y="1173"/>
                    <a:pt x="1081" y="1207"/>
                    <a:pt x="1113" y="1215"/>
                  </a:cubicBezTo>
                  <a:cubicBezTo>
                    <a:pt x="1154" y="1227"/>
                    <a:pt x="1197" y="1232"/>
                    <a:pt x="1240" y="1232"/>
                  </a:cubicBezTo>
                  <a:cubicBezTo>
                    <a:pt x="1318" y="1232"/>
                    <a:pt x="1396" y="1214"/>
                    <a:pt x="1465" y="1184"/>
                  </a:cubicBezTo>
                  <a:cubicBezTo>
                    <a:pt x="1573" y="1137"/>
                    <a:pt x="1664" y="1067"/>
                    <a:pt x="1743" y="987"/>
                  </a:cubicBezTo>
                  <a:cubicBezTo>
                    <a:pt x="1835" y="895"/>
                    <a:pt x="1914" y="792"/>
                    <a:pt x="1978" y="679"/>
                  </a:cubicBezTo>
                  <a:lnTo>
                    <a:pt x="1978" y="679"/>
                  </a:lnTo>
                  <a:cubicBezTo>
                    <a:pt x="1962" y="858"/>
                    <a:pt x="1935" y="1040"/>
                    <a:pt x="1945" y="1228"/>
                  </a:cubicBezTo>
                  <a:lnTo>
                    <a:pt x="1945" y="1232"/>
                  </a:lnTo>
                  <a:cubicBezTo>
                    <a:pt x="1945" y="1251"/>
                    <a:pt x="1962" y="1267"/>
                    <a:pt x="1982" y="1267"/>
                  </a:cubicBezTo>
                  <a:cubicBezTo>
                    <a:pt x="2069" y="1267"/>
                    <a:pt x="2140" y="1230"/>
                    <a:pt x="2205" y="1191"/>
                  </a:cubicBezTo>
                  <a:cubicBezTo>
                    <a:pt x="2269" y="1151"/>
                    <a:pt x="2325" y="1102"/>
                    <a:pt x="2379" y="1050"/>
                  </a:cubicBezTo>
                  <a:cubicBezTo>
                    <a:pt x="2465" y="962"/>
                    <a:pt x="2543" y="866"/>
                    <a:pt x="2598" y="754"/>
                  </a:cubicBezTo>
                  <a:lnTo>
                    <a:pt x="2598" y="754"/>
                  </a:lnTo>
                  <a:cubicBezTo>
                    <a:pt x="2620" y="906"/>
                    <a:pt x="2710" y="1038"/>
                    <a:pt x="2687" y="1192"/>
                  </a:cubicBezTo>
                  <a:cubicBezTo>
                    <a:pt x="2726" y="1017"/>
                    <a:pt x="2611" y="848"/>
                    <a:pt x="2629" y="682"/>
                  </a:cubicBezTo>
                  <a:cubicBezTo>
                    <a:pt x="2629" y="675"/>
                    <a:pt x="2625" y="667"/>
                    <a:pt x="2618" y="665"/>
                  </a:cubicBezTo>
                  <a:cubicBezTo>
                    <a:pt x="2616" y="664"/>
                    <a:pt x="2614" y="664"/>
                    <a:pt x="2612" y="664"/>
                  </a:cubicBezTo>
                  <a:cubicBezTo>
                    <a:pt x="2606" y="664"/>
                    <a:pt x="2600" y="667"/>
                    <a:pt x="2596" y="673"/>
                  </a:cubicBezTo>
                  <a:lnTo>
                    <a:pt x="2595" y="675"/>
                  </a:lnTo>
                  <a:cubicBezTo>
                    <a:pt x="2537" y="802"/>
                    <a:pt x="2438" y="910"/>
                    <a:pt x="2334" y="1005"/>
                  </a:cubicBezTo>
                  <a:cubicBezTo>
                    <a:pt x="2243" y="1087"/>
                    <a:pt x="2132" y="1171"/>
                    <a:pt x="2022" y="1185"/>
                  </a:cubicBezTo>
                  <a:lnTo>
                    <a:pt x="2022" y="1185"/>
                  </a:lnTo>
                  <a:cubicBezTo>
                    <a:pt x="2024" y="932"/>
                    <a:pt x="2098" y="678"/>
                    <a:pt x="2090" y="407"/>
                  </a:cubicBezTo>
                  <a:cubicBezTo>
                    <a:pt x="2088" y="386"/>
                    <a:pt x="2075" y="366"/>
                    <a:pt x="2053" y="358"/>
                  </a:cubicBezTo>
                  <a:cubicBezTo>
                    <a:pt x="2047" y="356"/>
                    <a:pt x="2041" y="355"/>
                    <a:pt x="2035" y="355"/>
                  </a:cubicBezTo>
                  <a:cubicBezTo>
                    <a:pt x="2014" y="355"/>
                    <a:pt x="1994" y="368"/>
                    <a:pt x="1986" y="390"/>
                  </a:cubicBezTo>
                  <a:lnTo>
                    <a:pt x="1984" y="392"/>
                  </a:lnTo>
                  <a:cubicBezTo>
                    <a:pt x="1919" y="583"/>
                    <a:pt x="1805" y="764"/>
                    <a:pt x="1660" y="906"/>
                  </a:cubicBezTo>
                  <a:cubicBezTo>
                    <a:pt x="1544" y="1021"/>
                    <a:pt x="1392" y="1111"/>
                    <a:pt x="1242" y="1111"/>
                  </a:cubicBezTo>
                  <a:cubicBezTo>
                    <a:pt x="1233" y="1111"/>
                    <a:pt x="1225" y="1110"/>
                    <a:pt x="1217" y="1110"/>
                  </a:cubicBezTo>
                  <a:lnTo>
                    <a:pt x="1217" y="1110"/>
                  </a:lnTo>
                  <a:cubicBezTo>
                    <a:pt x="1322" y="895"/>
                    <a:pt x="1482" y="688"/>
                    <a:pt x="1532" y="417"/>
                  </a:cubicBezTo>
                  <a:cubicBezTo>
                    <a:pt x="1537" y="393"/>
                    <a:pt x="1526" y="369"/>
                    <a:pt x="1506" y="357"/>
                  </a:cubicBezTo>
                  <a:cubicBezTo>
                    <a:pt x="1496" y="350"/>
                    <a:pt x="1485" y="347"/>
                    <a:pt x="1474" y="347"/>
                  </a:cubicBezTo>
                  <a:cubicBezTo>
                    <a:pt x="1455" y="347"/>
                    <a:pt x="1437" y="356"/>
                    <a:pt x="1426" y="374"/>
                  </a:cubicBezTo>
                  <a:lnTo>
                    <a:pt x="1424" y="375"/>
                  </a:lnTo>
                  <a:cubicBezTo>
                    <a:pt x="1350" y="491"/>
                    <a:pt x="1235" y="590"/>
                    <a:pt x="1111" y="664"/>
                  </a:cubicBezTo>
                  <a:cubicBezTo>
                    <a:pt x="1013" y="721"/>
                    <a:pt x="899" y="769"/>
                    <a:pt x="794" y="769"/>
                  </a:cubicBezTo>
                  <a:cubicBezTo>
                    <a:pt x="792" y="769"/>
                    <a:pt x="789" y="769"/>
                    <a:pt x="787" y="768"/>
                  </a:cubicBezTo>
                  <a:lnTo>
                    <a:pt x="787" y="768"/>
                  </a:lnTo>
                  <a:cubicBezTo>
                    <a:pt x="913" y="538"/>
                    <a:pt x="1057" y="308"/>
                    <a:pt x="1151" y="52"/>
                  </a:cubicBezTo>
                  <a:cubicBezTo>
                    <a:pt x="1156" y="38"/>
                    <a:pt x="1151" y="18"/>
                    <a:pt x="1138" y="8"/>
                  </a:cubicBezTo>
                  <a:cubicBezTo>
                    <a:pt x="1131" y="3"/>
                    <a:pt x="1124" y="1"/>
                    <a:pt x="1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8"/>
            <p:cNvSpPr/>
            <p:nvPr/>
          </p:nvSpPr>
          <p:spPr>
            <a:xfrm>
              <a:off x="5984380" y="2673889"/>
              <a:ext cx="27624" cy="19178"/>
            </a:xfrm>
            <a:custGeom>
              <a:rect b="b" l="l" r="r" t="t"/>
              <a:pathLst>
                <a:path extrusionOk="0" h="1065" w="1534">
                  <a:moveTo>
                    <a:pt x="1038" y="0"/>
                  </a:moveTo>
                  <a:cubicBezTo>
                    <a:pt x="1133" y="281"/>
                    <a:pt x="1234" y="565"/>
                    <a:pt x="1393" y="823"/>
                  </a:cubicBezTo>
                  <a:lnTo>
                    <a:pt x="1393" y="823"/>
                  </a:lnTo>
                  <a:cubicBezTo>
                    <a:pt x="1242" y="798"/>
                    <a:pt x="1095" y="744"/>
                    <a:pt x="971" y="661"/>
                  </a:cubicBezTo>
                  <a:cubicBezTo>
                    <a:pt x="817" y="562"/>
                    <a:pt x="703" y="415"/>
                    <a:pt x="655" y="242"/>
                  </a:cubicBezTo>
                  <a:cubicBezTo>
                    <a:pt x="650" y="224"/>
                    <a:pt x="638" y="209"/>
                    <a:pt x="618" y="201"/>
                  </a:cubicBezTo>
                  <a:cubicBezTo>
                    <a:pt x="610" y="198"/>
                    <a:pt x="603" y="197"/>
                    <a:pt x="595" y="197"/>
                  </a:cubicBezTo>
                  <a:cubicBezTo>
                    <a:pt x="571" y="197"/>
                    <a:pt x="547" y="212"/>
                    <a:pt x="538" y="236"/>
                  </a:cubicBezTo>
                  <a:cubicBezTo>
                    <a:pt x="487" y="369"/>
                    <a:pt x="486" y="504"/>
                    <a:pt x="483" y="631"/>
                  </a:cubicBezTo>
                  <a:cubicBezTo>
                    <a:pt x="483" y="690"/>
                    <a:pt x="485" y="749"/>
                    <a:pt x="486" y="807"/>
                  </a:cubicBezTo>
                  <a:lnTo>
                    <a:pt x="486" y="807"/>
                  </a:lnTo>
                  <a:cubicBezTo>
                    <a:pt x="375" y="612"/>
                    <a:pt x="260" y="427"/>
                    <a:pt x="238" y="210"/>
                  </a:cubicBezTo>
                  <a:lnTo>
                    <a:pt x="238" y="207"/>
                  </a:lnTo>
                  <a:cubicBezTo>
                    <a:pt x="237" y="194"/>
                    <a:pt x="230" y="183"/>
                    <a:pt x="217" y="180"/>
                  </a:cubicBezTo>
                  <a:cubicBezTo>
                    <a:pt x="213" y="179"/>
                    <a:pt x="209" y="178"/>
                    <a:pt x="206" y="178"/>
                  </a:cubicBezTo>
                  <a:cubicBezTo>
                    <a:pt x="193" y="178"/>
                    <a:pt x="181" y="186"/>
                    <a:pt x="176" y="200"/>
                  </a:cubicBezTo>
                  <a:cubicBezTo>
                    <a:pt x="108" y="396"/>
                    <a:pt x="54" y="596"/>
                    <a:pt x="1" y="794"/>
                  </a:cubicBezTo>
                  <a:cubicBezTo>
                    <a:pt x="67" y="642"/>
                    <a:pt x="125" y="487"/>
                    <a:pt x="189" y="337"/>
                  </a:cubicBezTo>
                  <a:lnTo>
                    <a:pt x="189" y="337"/>
                  </a:lnTo>
                  <a:cubicBezTo>
                    <a:pt x="235" y="591"/>
                    <a:pt x="379" y="816"/>
                    <a:pt x="482" y="1034"/>
                  </a:cubicBezTo>
                  <a:cubicBezTo>
                    <a:pt x="490" y="1050"/>
                    <a:pt x="506" y="1062"/>
                    <a:pt x="524" y="1064"/>
                  </a:cubicBezTo>
                  <a:cubicBezTo>
                    <a:pt x="527" y="1065"/>
                    <a:pt x="530" y="1065"/>
                    <a:pt x="533" y="1065"/>
                  </a:cubicBezTo>
                  <a:cubicBezTo>
                    <a:pt x="560" y="1065"/>
                    <a:pt x="583" y="1045"/>
                    <a:pt x="587" y="1018"/>
                  </a:cubicBezTo>
                  <a:cubicBezTo>
                    <a:pt x="606" y="884"/>
                    <a:pt x="600" y="758"/>
                    <a:pt x="604" y="633"/>
                  </a:cubicBezTo>
                  <a:cubicBezTo>
                    <a:pt x="605" y="573"/>
                    <a:pt x="607" y="512"/>
                    <a:pt x="614" y="453"/>
                  </a:cubicBezTo>
                  <a:lnTo>
                    <a:pt x="614" y="453"/>
                  </a:lnTo>
                  <a:cubicBezTo>
                    <a:pt x="687" y="577"/>
                    <a:pt x="791" y="681"/>
                    <a:pt x="910" y="756"/>
                  </a:cubicBezTo>
                  <a:cubicBezTo>
                    <a:pt x="1080" y="866"/>
                    <a:pt x="1282" y="923"/>
                    <a:pt x="1482" y="923"/>
                  </a:cubicBezTo>
                  <a:lnTo>
                    <a:pt x="1486" y="923"/>
                  </a:lnTo>
                  <a:cubicBezTo>
                    <a:pt x="1494" y="923"/>
                    <a:pt x="1503" y="919"/>
                    <a:pt x="1511" y="914"/>
                  </a:cubicBezTo>
                  <a:cubicBezTo>
                    <a:pt x="1531" y="900"/>
                    <a:pt x="1534" y="871"/>
                    <a:pt x="1518" y="853"/>
                  </a:cubicBezTo>
                  <a:cubicBezTo>
                    <a:pt x="1323" y="596"/>
                    <a:pt x="1187" y="293"/>
                    <a:pt x="10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8"/>
            <p:cNvSpPr/>
            <p:nvPr/>
          </p:nvSpPr>
          <p:spPr>
            <a:xfrm>
              <a:off x="5900393" y="2718098"/>
              <a:ext cx="45721" cy="20943"/>
            </a:xfrm>
            <a:custGeom>
              <a:rect b="b" l="l" r="r" t="t"/>
              <a:pathLst>
                <a:path extrusionOk="0" h="1163" w="2539">
                  <a:moveTo>
                    <a:pt x="618" y="1"/>
                  </a:moveTo>
                  <a:cubicBezTo>
                    <a:pt x="450" y="197"/>
                    <a:pt x="222" y="316"/>
                    <a:pt x="14" y="456"/>
                  </a:cubicBezTo>
                  <a:cubicBezTo>
                    <a:pt x="5" y="464"/>
                    <a:pt x="0" y="477"/>
                    <a:pt x="6" y="489"/>
                  </a:cubicBezTo>
                  <a:lnTo>
                    <a:pt x="7" y="490"/>
                  </a:lnTo>
                  <a:cubicBezTo>
                    <a:pt x="48" y="576"/>
                    <a:pt x="142" y="642"/>
                    <a:pt x="239" y="652"/>
                  </a:cubicBezTo>
                  <a:cubicBezTo>
                    <a:pt x="262" y="656"/>
                    <a:pt x="285" y="657"/>
                    <a:pt x="308" y="657"/>
                  </a:cubicBezTo>
                  <a:cubicBezTo>
                    <a:pt x="380" y="657"/>
                    <a:pt x="450" y="642"/>
                    <a:pt x="517" y="622"/>
                  </a:cubicBezTo>
                  <a:cubicBezTo>
                    <a:pt x="610" y="591"/>
                    <a:pt x="700" y="550"/>
                    <a:pt x="784" y="498"/>
                  </a:cubicBezTo>
                  <a:lnTo>
                    <a:pt x="784" y="498"/>
                  </a:lnTo>
                  <a:cubicBezTo>
                    <a:pt x="749" y="570"/>
                    <a:pt x="719" y="644"/>
                    <a:pt x="691" y="721"/>
                  </a:cubicBezTo>
                  <a:cubicBezTo>
                    <a:pt x="663" y="800"/>
                    <a:pt x="637" y="877"/>
                    <a:pt x="628" y="969"/>
                  </a:cubicBezTo>
                  <a:cubicBezTo>
                    <a:pt x="630" y="1011"/>
                    <a:pt x="614" y="1080"/>
                    <a:pt x="694" y="1132"/>
                  </a:cubicBezTo>
                  <a:cubicBezTo>
                    <a:pt x="714" y="1143"/>
                    <a:pt x="715" y="1142"/>
                    <a:pt x="729" y="1145"/>
                  </a:cubicBezTo>
                  <a:cubicBezTo>
                    <a:pt x="743" y="1149"/>
                    <a:pt x="761" y="1154"/>
                    <a:pt x="774" y="1154"/>
                  </a:cubicBezTo>
                  <a:cubicBezTo>
                    <a:pt x="777" y="1154"/>
                    <a:pt x="780" y="1154"/>
                    <a:pt x="782" y="1154"/>
                  </a:cubicBezTo>
                  <a:cubicBezTo>
                    <a:pt x="807" y="1154"/>
                    <a:pt x="831" y="1149"/>
                    <a:pt x="853" y="1143"/>
                  </a:cubicBezTo>
                  <a:cubicBezTo>
                    <a:pt x="1040" y="1068"/>
                    <a:pt x="1129" y="920"/>
                    <a:pt x="1226" y="786"/>
                  </a:cubicBezTo>
                  <a:cubicBezTo>
                    <a:pt x="1256" y="737"/>
                    <a:pt x="1286" y="689"/>
                    <a:pt x="1314" y="639"/>
                  </a:cubicBezTo>
                  <a:lnTo>
                    <a:pt x="1314" y="639"/>
                  </a:lnTo>
                  <a:cubicBezTo>
                    <a:pt x="1311" y="687"/>
                    <a:pt x="1309" y="734"/>
                    <a:pt x="1309" y="781"/>
                  </a:cubicBezTo>
                  <a:cubicBezTo>
                    <a:pt x="1309" y="859"/>
                    <a:pt x="1309" y="939"/>
                    <a:pt x="1331" y="1025"/>
                  </a:cubicBezTo>
                  <a:cubicBezTo>
                    <a:pt x="1344" y="1064"/>
                    <a:pt x="1354" y="1122"/>
                    <a:pt x="1427" y="1156"/>
                  </a:cubicBezTo>
                  <a:cubicBezTo>
                    <a:pt x="1443" y="1161"/>
                    <a:pt x="1458" y="1163"/>
                    <a:pt x="1472" y="1163"/>
                  </a:cubicBezTo>
                  <a:cubicBezTo>
                    <a:pt x="1523" y="1163"/>
                    <a:pt x="1561" y="1136"/>
                    <a:pt x="1588" y="1114"/>
                  </a:cubicBezTo>
                  <a:cubicBezTo>
                    <a:pt x="1719" y="991"/>
                    <a:pt x="1777" y="846"/>
                    <a:pt x="1843" y="705"/>
                  </a:cubicBezTo>
                  <a:cubicBezTo>
                    <a:pt x="1879" y="623"/>
                    <a:pt x="1911" y="541"/>
                    <a:pt x="1939" y="457"/>
                  </a:cubicBezTo>
                  <a:lnTo>
                    <a:pt x="1939" y="457"/>
                  </a:lnTo>
                  <a:cubicBezTo>
                    <a:pt x="1952" y="536"/>
                    <a:pt x="1967" y="616"/>
                    <a:pt x="1987" y="694"/>
                  </a:cubicBezTo>
                  <a:cubicBezTo>
                    <a:pt x="2009" y="766"/>
                    <a:pt x="2030" y="839"/>
                    <a:pt x="2072" y="908"/>
                  </a:cubicBezTo>
                  <a:cubicBezTo>
                    <a:pt x="2093" y="941"/>
                    <a:pt x="2120" y="978"/>
                    <a:pt x="2169" y="993"/>
                  </a:cubicBezTo>
                  <a:cubicBezTo>
                    <a:pt x="2176" y="996"/>
                    <a:pt x="2184" y="998"/>
                    <a:pt x="2193" y="998"/>
                  </a:cubicBezTo>
                  <a:cubicBezTo>
                    <a:pt x="2213" y="998"/>
                    <a:pt x="2234" y="991"/>
                    <a:pt x="2248" y="982"/>
                  </a:cubicBezTo>
                  <a:cubicBezTo>
                    <a:pt x="2268" y="969"/>
                    <a:pt x="2283" y="953"/>
                    <a:pt x="2295" y="937"/>
                  </a:cubicBezTo>
                  <a:cubicBezTo>
                    <a:pt x="2380" y="804"/>
                    <a:pt x="2412" y="659"/>
                    <a:pt x="2449" y="518"/>
                  </a:cubicBezTo>
                  <a:cubicBezTo>
                    <a:pt x="2484" y="374"/>
                    <a:pt x="2511" y="231"/>
                    <a:pt x="2539" y="87"/>
                  </a:cubicBezTo>
                  <a:lnTo>
                    <a:pt x="2539" y="87"/>
                  </a:lnTo>
                  <a:cubicBezTo>
                    <a:pt x="2501" y="228"/>
                    <a:pt x="2465" y="371"/>
                    <a:pt x="2422" y="511"/>
                  </a:cubicBezTo>
                  <a:cubicBezTo>
                    <a:pt x="2376" y="647"/>
                    <a:pt x="2331" y="793"/>
                    <a:pt x="2249" y="900"/>
                  </a:cubicBezTo>
                  <a:cubicBezTo>
                    <a:pt x="2229" y="923"/>
                    <a:pt x="2213" y="935"/>
                    <a:pt x="2198" y="935"/>
                  </a:cubicBezTo>
                  <a:cubicBezTo>
                    <a:pt x="2195" y="935"/>
                    <a:pt x="2192" y="935"/>
                    <a:pt x="2190" y="934"/>
                  </a:cubicBezTo>
                  <a:cubicBezTo>
                    <a:pt x="2166" y="927"/>
                    <a:pt x="2145" y="904"/>
                    <a:pt x="2129" y="874"/>
                  </a:cubicBezTo>
                  <a:cubicBezTo>
                    <a:pt x="2097" y="816"/>
                    <a:pt x="2079" y="746"/>
                    <a:pt x="2062" y="677"/>
                  </a:cubicBezTo>
                  <a:cubicBezTo>
                    <a:pt x="2030" y="536"/>
                    <a:pt x="2018" y="394"/>
                    <a:pt x="1999" y="245"/>
                  </a:cubicBezTo>
                  <a:cubicBezTo>
                    <a:pt x="1998" y="227"/>
                    <a:pt x="1985" y="213"/>
                    <a:pt x="1968" y="207"/>
                  </a:cubicBezTo>
                  <a:cubicBezTo>
                    <a:pt x="1963" y="206"/>
                    <a:pt x="1958" y="205"/>
                    <a:pt x="1954" y="205"/>
                  </a:cubicBezTo>
                  <a:cubicBezTo>
                    <a:pt x="1935" y="205"/>
                    <a:pt x="1916" y="218"/>
                    <a:pt x="1910" y="238"/>
                  </a:cubicBezTo>
                  <a:lnTo>
                    <a:pt x="1909" y="240"/>
                  </a:lnTo>
                  <a:cubicBezTo>
                    <a:pt x="1866" y="383"/>
                    <a:pt x="1806" y="525"/>
                    <a:pt x="1747" y="663"/>
                  </a:cubicBezTo>
                  <a:cubicBezTo>
                    <a:pt x="1684" y="795"/>
                    <a:pt x="1614" y="941"/>
                    <a:pt x="1518" y="1027"/>
                  </a:cubicBezTo>
                  <a:cubicBezTo>
                    <a:pt x="1492" y="1042"/>
                    <a:pt x="1479" y="1050"/>
                    <a:pt x="1471" y="1050"/>
                  </a:cubicBezTo>
                  <a:cubicBezTo>
                    <a:pt x="1460" y="1050"/>
                    <a:pt x="1457" y="1035"/>
                    <a:pt x="1442" y="996"/>
                  </a:cubicBezTo>
                  <a:cubicBezTo>
                    <a:pt x="1427" y="932"/>
                    <a:pt x="1426" y="856"/>
                    <a:pt x="1427" y="782"/>
                  </a:cubicBezTo>
                  <a:cubicBezTo>
                    <a:pt x="1428" y="631"/>
                    <a:pt x="1450" y="489"/>
                    <a:pt x="1462" y="324"/>
                  </a:cubicBezTo>
                  <a:cubicBezTo>
                    <a:pt x="1465" y="297"/>
                    <a:pt x="1450" y="273"/>
                    <a:pt x="1426" y="262"/>
                  </a:cubicBezTo>
                  <a:cubicBezTo>
                    <a:pt x="1417" y="259"/>
                    <a:pt x="1409" y="257"/>
                    <a:pt x="1401" y="257"/>
                  </a:cubicBezTo>
                  <a:cubicBezTo>
                    <a:pt x="1377" y="257"/>
                    <a:pt x="1355" y="271"/>
                    <a:pt x="1345" y="295"/>
                  </a:cubicBezTo>
                  <a:lnTo>
                    <a:pt x="1343" y="301"/>
                  </a:lnTo>
                  <a:cubicBezTo>
                    <a:pt x="1281" y="443"/>
                    <a:pt x="1206" y="588"/>
                    <a:pt x="1123" y="719"/>
                  </a:cubicBezTo>
                  <a:cubicBezTo>
                    <a:pt x="1039" y="846"/>
                    <a:pt x="936" y="988"/>
                    <a:pt x="817" y="1033"/>
                  </a:cubicBezTo>
                  <a:cubicBezTo>
                    <a:pt x="802" y="1040"/>
                    <a:pt x="789" y="1040"/>
                    <a:pt x="776" y="1040"/>
                  </a:cubicBezTo>
                  <a:cubicBezTo>
                    <a:pt x="774" y="1041"/>
                    <a:pt x="772" y="1041"/>
                    <a:pt x="771" y="1041"/>
                  </a:cubicBezTo>
                  <a:cubicBezTo>
                    <a:pt x="768" y="1041"/>
                    <a:pt x="766" y="1040"/>
                    <a:pt x="763" y="1040"/>
                  </a:cubicBezTo>
                  <a:cubicBezTo>
                    <a:pt x="763" y="1040"/>
                    <a:pt x="762" y="1040"/>
                    <a:pt x="761" y="1040"/>
                  </a:cubicBezTo>
                  <a:lnTo>
                    <a:pt x="739" y="1032"/>
                  </a:lnTo>
                  <a:lnTo>
                    <a:pt x="739" y="1032"/>
                  </a:lnTo>
                  <a:cubicBezTo>
                    <a:pt x="737" y="1025"/>
                    <a:pt x="730" y="1002"/>
                    <a:pt x="733" y="976"/>
                  </a:cubicBezTo>
                  <a:cubicBezTo>
                    <a:pt x="739" y="906"/>
                    <a:pt x="761" y="829"/>
                    <a:pt x="785" y="754"/>
                  </a:cubicBezTo>
                  <a:cubicBezTo>
                    <a:pt x="835" y="616"/>
                    <a:pt x="897" y="472"/>
                    <a:pt x="968" y="349"/>
                  </a:cubicBezTo>
                  <a:lnTo>
                    <a:pt x="968" y="349"/>
                  </a:lnTo>
                  <a:cubicBezTo>
                    <a:pt x="974" y="343"/>
                    <a:pt x="980" y="336"/>
                    <a:pt x="986" y="330"/>
                  </a:cubicBezTo>
                  <a:lnTo>
                    <a:pt x="982" y="326"/>
                  </a:lnTo>
                  <a:lnTo>
                    <a:pt x="982" y="326"/>
                  </a:lnTo>
                  <a:lnTo>
                    <a:pt x="983" y="324"/>
                  </a:lnTo>
                  <a:cubicBezTo>
                    <a:pt x="995" y="303"/>
                    <a:pt x="992" y="277"/>
                    <a:pt x="972" y="262"/>
                  </a:cubicBezTo>
                  <a:cubicBezTo>
                    <a:pt x="964" y="255"/>
                    <a:pt x="953" y="251"/>
                    <a:pt x="943" y="251"/>
                  </a:cubicBezTo>
                  <a:cubicBezTo>
                    <a:pt x="929" y="251"/>
                    <a:pt x="916" y="257"/>
                    <a:pt x="906" y="268"/>
                  </a:cubicBezTo>
                  <a:cubicBezTo>
                    <a:pt x="801" y="392"/>
                    <a:pt x="644" y="489"/>
                    <a:pt x="486" y="548"/>
                  </a:cubicBezTo>
                  <a:cubicBezTo>
                    <a:pt x="419" y="573"/>
                    <a:pt x="350" y="589"/>
                    <a:pt x="281" y="589"/>
                  </a:cubicBezTo>
                  <a:cubicBezTo>
                    <a:pt x="267" y="589"/>
                    <a:pt x="254" y="588"/>
                    <a:pt x="240" y="587"/>
                  </a:cubicBezTo>
                  <a:cubicBezTo>
                    <a:pt x="167" y="578"/>
                    <a:pt x="99" y="544"/>
                    <a:pt x="56" y="483"/>
                  </a:cubicBezTo>
                  <a:lnTo>
                    <a:pt x="56" y="483"/>
                  </a:lnTo>
                  <a:cubicBezTo>
                    <a:pt x="254" y="339"/>
                    <a:pt x="468" y="201"/>
                    <a:pt x="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8"/>
            <p:cNvSpPr/>
            <p:nvPr/>
          </p:nvSpPr>
          <p:spPr>
            <a:xfrm>
              <a:off x="5966643" y="2710859"/>
              <a:ext cx="12731" cy="15883"/>
            </a:xfrm>
            <a:custGeom>
              <a:rect b="b" l="l" r="r" t="t"/>
              <a:pathLst>
                <a:path extrusionOk="0" h="882" w="707">
                  <a:moveTo>
                    <a:pt x="683" y="1"/>
                  </a:moveTo>
                  <a:lnTo>
                    <a:pt x="683" y="1"/>
                  </a:lnTo>
                  <a:cubicBezTo>
                    <a:pt x="668" y="70"/>
                    <a:pt x="658" y="137"/>
                    <a:pt x="639" y="204"/>
                  </a:cubicBezTo>
                  <a:lnTo>
                    <a:pt x="585" y="403"/>
                  </a:lnTo>
                  <a:cubicBezTo>
                    <a:pt x="552" y="514"/>
                    <a:pt x="522" y="628"/>
                    <a:pt x="502" y="746"/>
                  </a:cubicBezTo>
                  <a:lnTo>
                    <a:pt x="502" y="746"/>
                  </a:lnTo>
                  <a:cubicBezTo>
                    <a:pt x="393" y="708"/>
                    <a:pt x="294" y="602"/>
                    <a:pt x="218" y="492"/>
                  </a:cubicBezTo>
                  <a:cubicBezTo>
                    <a:pt x="127" y="360"/>
                    <a:pt x="55" y="212"/>
                    <a:pt x="23" y="46"/>
                  </a:cubicBezTo>
                  <a:lnTo>
                    <a:pt x="23" y="46"/>
                  </a:lnTo>
                  <a:cubicBezTo>
                    <a:pt x="0" y="218"/>
                    <a:pt x="53" y="390"/>
                    <a:pt x="132" y="546"/>
                  </a:cubicBezTo>
                  <a:cubicBezTo>
                    <a:pt x="175" y="623"/>
                    <a:pt x="225" y="695"/>
                    <a:pt x="293" y="758"/>
                  </a:cubicBezTo>
                  <a:cubicBezTo>
                    <a:pt x="359" y="817"/>
                    <a:pt x="445" y="874"/>
                    <a:pt x="549" y="881"/>
                  </a:cubicBezTo>
                  <a:lnTo>
                    <a:pt x="550" y="881"/>
                  </a:lnTo>
                  <a:cubicBezTo>
                    <a:pt x="552" y="882"/>
                    <a:pt x="553" y="882"/>
                    <a:pt x="555" y="882"/>
                  </a:cubicBezTo>
                  <a:cubicBezTo>
                    <a:pt x="585" y="882"/>
                    <a:pt x="611" y="860"/>
                    <a:pt x="614" y="828"/>
                  </a:cubicBezTo>
                  <a:cubicBezTo>
                    <a:pt x="628" y="695"/>
                    <a:pt x="658" y="560"/>
                    <a:pt x="674" y="422"/>
                  </a:cubicBezTo>
                  <a:cubicBezTo>
                    <a:pt x="693" y="285"/>
                    <a:pt x="707" y="140"/>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8"/>
            <p:cNvSpPr/>
            <p:nvPr/>
          </p:nvSpPr>
          <p:spPr>
            <a:xfrm>
              <a:off x="5851143" y="2737564"/>
              <a:ext cx="45397" cy="21483"/>
            </a:xfrm>
            <a:custGeom>
              <a:rect b="b" l="l" r="r" t="t"/>
              <a:pathLst>
                <a:path extrusionOk="0" h="1193" w="2521">
                  <a:moveTo>
                    <a:pt x="745" y="0"/>
                  </a:moveTo>
                  <a:lnTo>
                    <a:pt x="745" y="0"/>
                  </a:lnTo>
                  <a:cubicBezTo>
                    <a:pt x="663" y="82"/>
                    <a:pt x="581" y="162"/>
                    <a:pt x="496" y="235"/>
                  </a:cubicBezTo>
                  <a:lnTo>
                    <a:pt x="497" y="234"/>
                  </a:lnTo>
                  <a:lnTo>
                    <a:pt x="497" y="234"/>
                  </a:lnTo>
                  <a:cubicBezTo>
                    <a:pt x="417" y="291"/>
                    <a:pt x="324" y="328"/>
                    <a:pt x="236" y="380"/>
                  </a:cubicBezTo>
                  <a:cubicBezTo>
                    <a:pt x="148" y="428"/>
                    <a:pt x="58" y="497"/>
                    <a:pt x="9" y="599"/>
                  </a:cubicBezTo>
                  <a:lnTo>
                    <a:pt x="9" y="601"/>
                  </a:lnTo>
                  <a:cubicBezTo>
                    <a:pt x="1" y="619"/>
                    <a:pt x="9" y="640"/>
                    <a:pt x="26" y="647"/>
                  </a:cubicBezTo>
                  <a:cubicBezTo>
                    <a:pt x="210" y="726"/>
                    <a:pt x="404" y="753"/>
                    <a:pt x="599" y="753"/>
                  </a:cubicBezTo>
                  <a:cubicBezTo>
                    <a:pt x="651" y="753"/>
                    <a:pt x="702" y="751"/>
                    <a:pt x="754" y="748"/>
                  </a:cubicBezTo>
                  <a:cubicBezTo>
                    <a:pt x="862" y="738"/>
                    <a:pt x="970" y="718"/>
                    <a:pt x="1074" y="678"/>
                  </a:cubicBezTo>
                  <a:lnTo>
                    <a:pt x="1074" y="678"/>
                  </a:lnTo>
                  <a:cubicBezTo>
                    <a:pt x="1007" y="778"/>
                    <a:pt x="944" y="881"/>
                    <a:pt x="885" y="988"/>
                  </a:cubicBezTo>
                  <a:cubicBezTo>
                    <a:pt x="883" y="994"/>
                    <a:pt x="882" y="1000"/>
                    <a:pt x="879" y="1008"/>
                  </a:cubicBezTo>
                  <a:cubicBezTo>
                    <a:pt x="873" y="1041"/>
                    <a:pt x="896" y="1074"/>
                    <a:pt x="929" y="1079"/>
                  </a:cubicBezTo>
                  <a:cubicBezTo>
                    <a:pt x="952" y="1083"/>
                    <a:pt x="974" y="1085"/>
                    <a:pt x="996" y="1085"/>
                  </a:cubicBezTo>
                  <a:cubicBezTo>
                    <a:pt x="1086" y="1085"/>
                    <a:pt x="1174" y="1055"/>
                    <a:pt x="1246" y="1018"/>
                  </a:cubicBezTo>
                  <a:cubicBezTo>
                    <a:pt x="1338" y="971"/>
                    <a:pt x="1419" y="915"/>
                    <a:pt x="1498" y="866"/>
                  </a:cubicBezTo>
                  <a:lnTo>
                    <a:pt x="1503" y="863"/>
                  </a:lnTo>
                  <a:cubicBezTo>
                    <a:pt x="1568" y="815"/>
                    <a:pt x="1654" y="778"/>
                    <a:pt x="1735" y="735"/>
                  </a:cubicBezTo>
                  <a:cubicBezTo>
                    <a:pt x="1740" y="732"/>
                    <a:pt x="1745" y="730"/>
                    <a:pt x="1750" y="727"/>
                  </a:cubicBezTo>
                  <a:lnTo>
                    <a:pt x="1750" y="727"/>
                  </a:lnTo>
                  <a:cubicBezTo>
                    <a:pt x="1742" y="753"/>
                    <a:pt x="1733" y="779"/>
                    <a:pt x="1725" y="805"/>
                  </a:cubicBezTo>
                  <a:cubicBezTo>
                    <a:pt x="1693" y="917"/>
                    <a:pt x="1670" y="1029"/>
                    <a:pt x="1650" y="1143"/>
                  </a:cubicBezTo>
                  <a:lnTo>
                    <a:pt x="1650" y="1144"/>
                  </a:lnTo>
                  <a:cubicBezTo>
                    <a:pt x="1648" y="1162"/>
                    <a:pt x="1660" y="1180"/>
                    <a:pt x="1678" y="1185"/>
                  </a:cubicBezTo>
                  <a:cubicBezTo>
                    <a:pt x="1707" y="1190"/>
                    <a:pt x="1735" y="1193"/>
                    <a:pt x="1762" y="1193"/>
                  </a:cubicBezTo>
                  <a:cubicBezTo>
                    <a:pt x="1916" y="1193"/>
                    <a:pt x="2054" y="1113"/>
                    <a:pt x="2164" y="1028"/>
                  </a:cubicBezTo>
                  <a:cubicBezTo>
                    <a:pt x="2299" y="926"/>
                    <a:pt x="2412" y="800"/>
                    <a:pt x="2521" y="675"/>
                  </a:cubicBezTo>
                  <a:lnTo>
                    <a:pt x="2521" y="675"/>
                  </a:lnTo>
                  <a:cubicBezTo>
                    <a:pt x="2400" y="789"/>
                    <a:pt x="2279" y="904"/>
                    <a:pt x="2141" y="994"/>
                  </a:cubicBezTo>
                  <a:cubicBezTo>
                    <a:pt x="2031" y="1067"/>
                    <a:pt x="1906" y="1125"/>
                    <a:pt x="1783" y="1125"/>
                  </a:cubicBezTo>
                  <a:cubicBezTo>
                    <a:pt x="1766" y="1125"/>
                    <a:pt x="1749" y="1124"/>
                    <a:pt x="1732" y="1122"/>
                  </a:cubicBezTo>
                  <a:lnTo>
                    <a:pt x="1732" y="1122"/>
                  </a:lnTo>
                  <a:cubicBezTo>
                    <a:pt x="1755" y="1023"/>
                    <a:pt x="1780" y="927"/>
                    <a:pt x="1811" y="833"/>
                  </a:cubicBezTo>
                  <a:cubicBezTo>
                    <a:pt x="1837" y="759"/>
                    <a:pt x="1868" y="679"/>
                    <a:pt x="1909" y="619"/>
                  </a:cubicBezTo>
                  <a:lnTo>
                    <a:pt x="1909" y="619"/>
                  </a:lnTo>
                  <a:cubicBezTo>
                    <a:pt x="1930" y="599"/>
                    <a:pt x="1950" y="576"/>
                    <a:pt x="1968" y="550"/>
                  </a:cubicBezTo>
                  <a:lnTo>
                    <a:pt x="1970" y="547"/>
                  </a:lnTo>
                  <a:cubicBezTo>
                    <a:pt x="1985" y="526"/>
                    <a:pt x="1982" y="500"/>
                    <a:pt x="1964" y="480"/>
                  </a:cubicBezTo>
                  <a:cubicBezTo>
                    <a:pt x="1955" y="470"/>
                    <a:pt x="1941" y="465"/>
                    <a:pt x="1928" y="465"/>
                  </a:cubicBezTo>
                  <a:cubicBezTo>
                    <a:pt x="1915" y="465"/>
                    <a:pt x="1902" y="470"/>
                    <a:pt x="1892" y="480"/>
                  </a:cubicBezTo>
                  <a:cubicBezTo>
                    <a:pt x="1872" y="500"/>
                    <a:pt x="1854" y="520"/>
                    <a:pt x="1839" y="541"/>
                  </a:cubicBezTo>
                  <a:lnTo>
                    <a:pt x="1839" y="541"/>
                  </a:lnTo>
                  <a:cubicBezTo>
                    <a:pt x="1797" y="580"/>
                    <a:pt x="1742" y="612"/>
                    <a:pt x="1685" y="640"/>
                  </a:cubicBezTo>
                  <a:cubicBezTo>
                    <a:pt x="1607" y="681"/>
                    <a:pt x="1521" y="716"/>
                    <a:pt x="1438" y="772"/>
                  </a:cubicBezTo>
                  <a:lnTo>
                    <a:pt x="1442" y="770"/>
                  </a:lnTo>
                  <a:lnTo>
                    <a:pt x="1442" y="770"/>
                  </a:lnTo>
                  <a:cubicBezTo>
                    <a:pt x="1306" y="850"/>
                    <a:pt x="1175" y="947"/>
                    <a:pt x="1044" y="964"/>
                  </a:cubicBezTo>
                  <a:lnTo>
                    <a:pt x="1044" y="964"/>
                  </a:lnTo>
                  <a:cubicBezTo>
                    <a:pt x="1137" y="807"/>
                    <a:pt x="1238" y="651"/>
                    <a:pt x="1345" y="502"/>
                  </a:cubicBezTo>
                  <a:lnTo>
                    <a:pt x="1345" y="502"/>
                  </a:lnTo>
                  <a:cubicBezTo>
                    <a:pt x="1366" y="478"/>
                    <a:pt x="1385" y="452"/>
                    <a:pt x="1402" y="424"/>
                  </a:cubicBezTo>
                  <a:lnTo>
                    <a:pt x="1402" y="424"/>
                  </a:lnTo>
                  <a:cubicBezTo>
                    <a:pt x="1404" y="421"/>
                    <a:pt x="1406" y="418"/>
                    <a:pt x="1408" y="415"/>
                  </a:cubicBezTo>
                  <a:lnTo>
                    <a:pt x="1407" y="414"/>
                  </a:lnTo>
                  <a:lnTo>
                    <a:pt x="1407" y="414"/>
                  </a:lnTo>
                  <a:cubicBezTo>
                    <a:pt x="1409" y="410"/>
                    <a:pt x="1411" y="407"/>
                    <a:pt x="1413" y="403"/>
                  </a:cubicBezTo>
                  <a:cubicBezTo>
                    <a:pt x="1425" y="379"/>
                    <a:pt x="1419" y="348"/>
                    <a:pt x="1396" y="331"/>
                  </a:cubicBezTo>
                  <a:cubicBezTo>
                    <a:pt x="1385" y="322"/>
                    <a:pt x="1373" y="318"/>
                    <a:pt x="1360" y="318"/>
                  </a:cubicBezTo>
                  <a:cubicBezTo>
                    <a:pt x="1343" y="318"/>
                    <a:pt x="1326" y="327"/>
                    <a:pt x="1315" y="342"/>
                  </a:cubicBezTo>
                  <a:cubicBezTo>
                    <a:pt x="1283" y="384"/>
                    <a:pt x="1252" y="427"/>
                    <a:pt x="1220" y="469"/>
                  </a:cubicBezTo>
                  <a:lnTo>
                    <a:pt x="1220" y="469"/>
                  </a:lnTo>
                  <a:cubicBezTo>
                    <a:pt x="1100" y="576"/>
                    <a:pt x="914" y="628"/>
                    <a:pt x="744" y="647"/>
                  </a:cubicBezTo>
                  <a:cubicBezTo>
                    <a:pt x="669" y="656"/>
                    <a:pt x="592" y="662"/>
                    <a:pt x="515" y="662"/>
                  </a:cubicBezTo>
                  <a:cubicBezTo>
                    <a:pt x="370" y="662"/>
                    <a:pt x="225" y="643"/>
                    <a:pt x="90" y="599"/>
                  </a:cubicBezTo>
                  <a:lnTo>
                    <a:pt x="90" y="599"/>
                  </a:lnTo>
                  <a:cubicBezTo>
                    <a:pt x="176" y="449"/>
                    <a:pt x="369" y="381"/>
                    <a:pt x="516" y="262"/>
                  </a:cubicBezTo>
                  <a:lnTo>
                    <a:pt x="517" y="261"/>
                  </a:lnTo>
                  <a:cubicBezTo>
                    <a:pt x="599" y="179"/>
                    <a:pt x="672" y="90"/>
                    <a:pt x="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8"/>
            <p:cNvSpPr/>
            <p:nvPr/>
          </p:nvSpPr>
          <p:spPr>
            <a:xfrm>
              <a:off x="5903509" y="2748477"/>
              <a:ext cx="13704" cy="15432"/>
            </a:xfrm>
            <a:custGeom>
              <a:rect b="b" l="l" r="r" t="t"/>
              <a:pathLst>
                <a:path extrusionOk="0" h="857" w="761">
                  <a:moveTo>
                    <a:pt x="143" y="0"/>
                  </a:moveTo>
                  <a:cubicBezTo>
                    <a:pt x="118" y="144"/>
                    <a:pt x="55" y="275"/>
                    <a:pt x="26" y="426"/>
                  </a:cubicBezTo>
                  <a:cubicBezTo>
                    <a:pt x="9" y="498"/>
                    <a:pt x="0" y="579"/>
                    <a:pt x="14" y="662"/>
                  </a:cubicBezTo>
                  <a:cubicBezTo>
                    <a:pt x="19" y="697"/>
                    <a:pt x="33" y="748"/>
                    <a:pt x="61" y="788"/>
                  </a:cubicBezTo>
                  <a:cubicBezTo>
                    <a:pt x="81" y="824"/>
                    <a:pt x="139" y="856"/>
                    <a:pt x="188" y="856"/>
                  </a:cubicBezTo>
                  <a:cubicBezTo>
                    <a:pt x="199" y="856"/>
                    <a:pt x="209" y="855"/>
                    <a:pt x="218" y="852"/>
                  </a:cubicBezTo>
                  <a:cubicBezTo>
                    <a:pt x="319" y="823"/>
                    <a:pt x="369" y="762"/>
                    <a:pt x="424" y="708"/>
                  </a:cubicBezTo>
                  <a:cubicBezTo>
                    <a:pt x="476" y="651"/>
                    <a:pt x="523" y="593"/>
                    <a:pt x="562" y="528"/>
                  </a:cubicBezTo>
                  <a:cubicBezTo>
                    <a:pt x="643" y="403"/>
                    <a:pt x="714" y="274"/>
                    <a:pt x="761" y="131"/>
                  </a:cubicBezTo>
                  <a:lnTo>
                    <a:pt x="761" y="131"/>
                  </a:lnTo>
                  <a:cubicBezTo>
                    <a:pt x="669" y="247"/>
                    <a:pt x="580" y="361"/>
                    <a:pt x="486" y="470"/>
                  </a:cubicBezTo>
                  <a:cubicBezTo>
                    <a:pt x="438" y="524"/>
                    <a:pt x="393" y="579"/>
                    <a:pt x="341" y="625"/>
                  </a:cubicBezTo>
                  <a:cubicBezTo>
                    <a:pt x="295" y="671"/>
                    <a:pt x="236" y="720"/>
                    <a:pt x="194" y="728"/>
                  </a:cubicBezTo>
                  <a:cubicBezTo>
                    <a:pt x="189" y="729"/>
                    <a:pt x="186" y="730"/>
                    <a:pt x="183" y="730"/>
                  </a:cubicBezTo>
                  <a:cubicBezTo>
                    <a:pt x="175" y="730"/>
                    <a:pt x="172" y="725"/>
                    <a:pt x="160" y="714"/>
                  </a:cubicBezTo>
                  <a:cubicBezTo>
                    <a:pt x="148" y="694"/>
                    <a:pt x="138" y="673"/>
                    <a:pt x="130" y="636"/>
                  </a:cubicBezTo>
                  <a:cubicBezTo>
                    <a:pt x="110" y="577"/>
                    <a:pt x="117" y="509"/>
                    <a:pt x="119" y="438"/>
                  </a:cubicBezTo>
                  <a:cubicBezTo>
                    <a:pt x="129" y="298"/>
                    <a:pt x="170" y="15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8"/>
            <p:cNvSpPr/>
            <p:nvPr/>
          </p:nvSpPr>
          <p:spPr>
            <a:xfrm>
              <a:off x="5976025" y="2739059"/>
              <a:ext cx="28722" cy="19196"/>
            </a:xfrm>
            <a:custGeom>
              <a:rect b="b" l="l" r="r" t="t"/>
              <a:pathLst>
                <a:path extrusionOk="0" h="1066" w="1595">
                  <a:moveTo>
                    <a:pt x="1251" y="0"/>
                  </a:moveTo>
                  <a:lnTo>
                    <a:pt x="1251" y="0"/>
                  </a:lnTo>
                  <a:cubicBezTo>
                    <a:pt x="1305" y="127"/>
                    <a:pt x="1363" y="255"/>
                    <a:pt x="1412" y="384"/>
                  </a:cubicBezTo>
                  <a:cubicBezTo>
                    <a:pt x="1451" y="497"/>
                    <a:pt x="1498" y="615"/>
                    <a:pt x="1511" y="727"/>
                  </a:cubicBezTo>
                  <a:lnTo>
                    <a:pt x="1511" y="727"/>
                  </a:lnTo>
                  <a:cubicBezTo>
                    <a:pt x="1383" y="702"/>
                    <a:pt x="1256" y="619"/>
                    <a:pt x="1148" y="537"/>
                  </a:cubicBezTo>
                  <a:cubicBezTo>
                    <a:pt x="1028" y="443"/>
                    <a:pt x="912" y="315"/>
                    <a:pt x="899" y="186"/>
                  </a:cubicBezTo>
                  <a:lnTo>
                    <a:pt x="898" y="181"/>
                  </a:lnTo>
                  <a:cubicBezTo>
                    <a:pt x="897" y="157"/>
                    <a:pt x="881" y="137"/>
                    <a:pt x="856" y="131"/>
                  </a:cubicBezTo>
                  <a:cubicBezTo>
                    <a:pt x="851" y="129"/>
                    <a:pt x="845" y="128"/>
                    <a:pt x="839" y="128"/>
                  </a:cubicBezTo>
                  <a:cubicBezTo>
                    <a:pt x="814" y="128"/>
                    <a:pt x="792" y="146"/>
                    <a:pt x="784" y="172"/>
                  </a:cubicBezTo>
                  <a:cubicBezTo>
                    <a:pt x="746" y="313"/>
                    <a:pt x="725" y="437"/>
                    <a:pt x="695" y="569"/>
                  </a:cubicBezTo>
                  <a:cubicBezTo>
                    <a:pt x="667" y="694"/>
                    <a:pt x="637" y="833"/>
                    <a:pt x="579" y="928"/>
                  </a:cubicBezTo>
                  <a:cubicBezTo>
                    <a:pt x="570" y="941"/>
                    <a:pt x="564" y="947"/>
                    <a:pt x="561" y="949"/>
                  </a:cubicBezTo>
                  <a:lnTo>
                    <a:pt x="561" y="949"/>
                  </a:lnTo>
                  <a:cubicBezTo>
                    <a:pt x="553" y="945"/>
                    <a:pt x="546" y="933"/>
                    <a:pt x="536" y="909"/>
                  </a:cubicBezTo>
                  <a:cubicBezTo>
                    <a:pt x="515" y="855"/>
                    <a:pt x="503" y="791"/>
                    <a:pt x="494" y="727"/>
                  </a:cubicBezTo>
                  <a:cubicBezTo>
                    <a:pt x="477" y="597"/>
                    <a:pt x="465" y="465"/>
                    <a:pt x="451" y="329"/>
                  </a:cubicBezTo>
                  <a:lnTo>
                    <a:pt x="451" y="328"/>
                  </a:lnTo>
                  <a:lnTo>
                    <a:pt x="450" y="322"/>
                  </a:lnTo>
                  <a:cubicBezTo>
                    <a:pt x="430" y="250"/>
                    <a:pt x="425" y="176"/>
                    <a:pt x="422" y="96"/>
                  </a:cubicBezTo>
                  <a:lnTo>
                    <a:pt x="422" y="92"/>
                  </a:lnTo>
                  <a:cubicBezTo>
                    <a:pt x="422" y="79"/>
                    <a:pt x="415" y="68"/>
                    <a:pt x="403" y="62"/>
                  </a:cubicBezTo>
                  <a:cubicBezTo>
                    <a:pt x="399" y="60"/>
                    <a:pt x="394" y="59"/>
                    <a:pt x="389" y="59"/>
                  </a:cubicBezTo>
                  <a:cubicBezTo>
                    <a:pt x="376" y="59"/>
                    <a:pt x="364" y="66"/>
                    <a:pt x="357" y="79"/>
                  </a:cubicBezTo>
                  <a:cubicBezTo>
                    <a:pt x="266" y="282"/>
                    <a:pt x="140" y="465"/>
                    <a:pt x="0" y="641"/>
                  </a:cubicBezTo>
                  <a:cubicBezTo>
                    <a:pt x="131" y="517"/>
                    <a:pt x="253" y="379"/>
                    <a:pt x="350" y="227"/>
                  </a:cubicBezTo>
                  <a:lnTo>
                    <a:pt x="350" y="227"/>
                  </a:lnTo>
                  <a:cubicBezTo>
                    <a:pt x="352" y="265"/>
                    <a:pt x="357" y="304"/>
                    <a:pt x="366" y="343"/>
                  </a:cubicBezTo>
                  <a:lnTo>
                    <a:pt x="366" y="343"/>
                  </a:lnTo>
                  <a:cubicBezTo>
                    <a:pt x="371" y="474"/>
                    <a:pt x="369" y="608"/>
                    <a:pt x="387" y="742"/>
                  </a:cubicBezTo>
                  <a:cubicBezTo>
                    <a:pt x="396" y="811"/>
                    <a:pt x="404" y="880"/>
                    <a:pt x="431" y="951"/>
                  </a:cubicBezTo>
                  <a:cubicBezTo>
                    <a:pt x="443" y="985"/>
                    <a:pt x="467" y="1037"/>
                    <a:pt x="525" y="1060"/>
                  </a:cubicBezTo>
                  <a:cubicBezTo>
                    <a:pt x="536" y="1064"/>
                    <a:pt x="548" y="1066"/>
                    <a:pt x="559" y="1066"/>
                  </a:cubicBezTo>
                  <a:cubicBezTo>
                    <a:pt x="584" y="1066"/>
                    <a:pt x="607" y="1057"/>
                    <a:pt x="624" y="1046"/>
                  </a:cubicBezTo>
                  <a:cubicBezTo>
                    <a:pt x="646" y="1030"/>
                    <a:pt x="661" y="1013"/>
                    <a:pt x="673" y="995"/>
                  </a:cubicBezTo>
                  <a:cubicBezTo>
                    <a:pt x="756" y="861"/>
                    <a:pt x="780" y="730"/>
                    <a:pt x="814" y="598"/>
                  </a:cubicBezTo>
                  <a:cubicBezTo>
                    <a:pt x="831" y="531"/>
                    <a:pt x="844" y="460"/>
                    <a:pt x="857" y="392"/>
                  </a:cubicBezTo>
                  <a:lnTo>
                    <a:pt x="857" y="392"/>
                  </a:lnTo>
                  <a:cubicBezTo>
                    <a:pt x="869" y="410"/>
                    <a:pt x="882" y="427"/>
                    <a:pt x="895" y="444"/>
                  </a:cubicBezTo>
                  <a:cubicBezTo>
                    <a:pt x="951" y="512"/>
                    <a:pt x="1014" y="570"/>
                    <a:pt x="1082" y="621"/>
                  </a:cubicBezTo>
                  <a:cubicBezTo>
                    <a:pt x="1149" y="672"/>
                    <a:pt x="1222" y="715"/>
                    <a:pt x="1301" y="750"/>
                  </a:cubicBezTo>
                  <a:cubicBezTo>
                    <a:pt x="1380" y="783"/>
                    <a:pt x="1461" y="812"/>
                    <a:pt x="1555" y="812"/>
                  </a:cubicBezTo>
                  <a:lnTo>
                    <a:pt x="1561" y="812"/>
                  </a:lnTo>
                  <a:cubicBezTo>
                    <a:pt x="1579" y="811"/>
                    <a:pt x="1595" y="792"/>
                    <a:pt x="1593" y="773"/>
                  </a:cubicBezTo>
                  <a:cubicBezTo>
                    <a:pt x="1578" y="617"/>
                    <a:pt x="1517" y="493"/>
                    <a:pt x="1456" y="366"/>
                  </a:cubicBezTo>
                  <a:cubicBezTo>
                    <a:pt x="1392" y="240"/>
                    <a:pt x="1326" y="119"/>
                    <a:pt x="1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8"/>
            <p:cNvSpPr/>
            <p:nvPr/>
          </p:nvSpPr>
          <p:spPr>
            <a:xfrm>
              <a:off x="6014615" y="2730775"/>
              <a:ext cx="45577" cy="23608"/>
            </a:xfrm>
            <a:custGeom>
              <a:rect b="b" l="l" r="r" t="t"/>
              <a:pathLst>
                <a:path extrusionOk="0" h="1311" w="2531">
                  <a:moveTo>
                    <a:pt x="1287" y="1"/>
                  </a:moveTo>
                  <a:cubicBezTo>
                    <a:pt x="1279" y="1"/>
                    <a:pt x="1271" y="3"/>
                    <a:pt x="1265" y="7"/>
                  </a:cubicBezTo>
                  <a:cubicBezTo>
                    <a:pt x="1244" y="20"/>
                    <a:pt x="1235" y="48"/>
                    <a:pt x="1249" y="70"/>
                  </a:cubicBezTo>
                  <a:cubicBezTo>
                    <a:pt x="1346" y="240"/>
                    <a:pt x="1475" y="364"/>
                    <a:pt x="1578" y="510"/>
                  </a:cubicBezTo>
                  <a:cubicBezTo>
                    <a:pt x="1626" y="578"/>
                    <a:pt x="1678" y="668"/>
                    <a:pt x="1672" y="714"/>
                  </a:cubicBezTo>
                  <a:cubicBezTo>
                    <a:pt x="1678" y="735"/>
                    <a:pt x="1610" y="752"/>
                    <a:pt x="1540" y="752"/>
                  </a:cubicBezTo>
                  <a:cubicBezTo>
                    <a:pt x="1526" y="752"/>
                    <a:pt x="1511" y="751"/>
                    <a:pt x="1497" y="750"/>
                  </a:cubicBezTo>
                  <a:cubicBezTo>
                    <a:pt x="1322" y="737"/>
                    <a:pt x="1147" y="703"/>
                    <a:pt x="981" y="649"/>
                  </a:cubicBezTo>
                  <a:cubicBezTo>
                    <a:pt x="817" y="596"/>
                    <a:pt x="657" y="511"/>
                    <a:pt x="555" y="382"/>
                  </a:cubicBezTo>
                  <a:cubicBezTo>
                    <a:pt x="544" y="368"/>
                    <a:pt x="528" y="359"/>
                    <a:pt x="511" y="359"/>
                  </a:cubicBezTo>
                  <a:cubicBezTo>
                    <a:pt x="504" y="359"/>
                    <a:pt x="498" y="360"/>
                    <a:pt x="491" y="363"/>
                  </a:cubicBezTo>
                  <a:cubicBezTo>
                    <a:pt x="462" y="374"/>
                    <a:pt x="447" y="405"/>
                    <a:pt x="459" y="434"/>
                  </a:cubicBezTo>
                  <a:cubicBezTo>
                    <a:pt x="569" y="719"/>
                    <a:pt x="763" y="952"/>
                    <a:pt x="803" y="1230"/>
                  </a:cubicBezTo>
                  <a:lnTo>
                    <a:pt x="803" y="1230"/>
                  </a:lnTo>
                  <a:cubicBezTo>
                    <a:pt x="792" y="1232"/>
                    <a:pt x="780" y="1233"/>
                    <a:pt x="769" y="1233"/>
                  </a:cubicBezTo>
                  <a:cubicBezTo>
                    <a:pt x="716" y="1233"/>
                    <a:pt x="657" y="1215"/>
                    <a:pt x="603" y="1192"/>
                  </a:cubicBezTo>
                  <a:cubicBezTo>
                    <a:pt x="525" y="1157"/>
                    <a:pt x="449" y="1115"/>
                    <a:pt x="377" y="1065"/>
                  </a:cubicBezTo>
                  <a:cubicBezTo>
                    <a:pt x="304" y="1016"/>
                    <a:pt x="235" y="960"/>
                    <a:pt x="171" y="900"/>
                  </a:cubicBezTo>
                  <a:cubicBezTo>
                    <a:pt x="107" y="839"/>
                    <a:pt x="44" y="778"/>
                    <a:pt x="1" y="698"/>
                  </a:cubicBezTo>
                  <a:lnTo>
                    <a:pt x="1" y="698"/>
                  </a:lnTo>
                  <a:cubicBezTo>
                    <a:pt x="77" y="862"/>
                    <a:pt x="211" y="989"/>
                    <a:pt x="346" y="1105"/>
                  </a:cubicBezTo>
                  <a:cubicBezTo>
                    <a:pt x="416" y="1162"/>
                    <a:pt x="491" y="1215"/>
                    <a:pt x="574" y="1253"/>
                  </a:cubicBezTo>
                  <a:cubicBezTo>
                    <a:pt x="634" y="1281"/>
                    <a:pt x="700" y="1310"/>
                    <a:pt x="775" y="1310"/>
                  </a:cubicBezTo>
                  <a:cubicBezTo>
                    <a:pt x="802" y="1310"/>
                    <a:pt x="831" y="1306"/>
                    <a:pt x="860" y="1296"/>
                  </a:cubicBezTo>
                  <a:cubicBezTo>
                    <a:pt x="876" y="1291"/>
                    <a:pt x="887" y="1275"/>
                    <a:pt x="885" y="1259"/>
                  </a:cubicBezTo>
                  <a:lnTo>
                    <a:pt x="885" y="1256"/>
                  </a:lnTo>
                  <a:cubicBezTo>
                    <a:pt x="878" y="1094"/>
                    <a:pt x="819" y="942"/>
                    <a:pt x="755" y="802"/>
                  </a:cubicBezTo>
                  <a:cubicBezTo>
                    <a:pt x="728" y="745"/>
                    <a:pt x="699" y="690"/>
                    <a:pt x="672" y="635"/>
                  </a:cubicBezTo>
                  <a:lnTo>
                    <a:pt x="672" y="635"/>
                  </a:lnTo>
                  <a:cubicBezTo>
                    <a:pt x="756" y="689"/>
                    <a:pt x="849" y="730"/>
                    <a:pt x="941" y="763"/>
                  </a:cubicBezTo>
                  <a:cubicBezTo>
                    <a:pt x="1120" y="826"/>
                    <a:pt x="1303" y="855"/>
                    <a:pt x="1490" y="867"/>
                  </a:cubicBezTo>
                  <a:cubicBezTo>
                    <a:pt x="1504" y="868"/>
                    <a:pt x="1518" y="868"/>
                    <a:pt x="1532" y="868"/>
                  </a:cubicBezTo>
                  <a:cubicBezTo>
                    <a:pt x="1567" y="868"/>
                    <a:pt x="1603" y="865"/>
                    <a:pt x="1641" y="858"/>
                  </a:cubicBezTo>
                  <a:cubicBezTo>
                    <a:pt x="1689" y="850"/>
                    <a:pt x="1770" y="814"/>
                    <a:pt x="1783" y="731"/>
                  </a:cubicBezTo>
                  <a:cubicBezTo>
                    <a:pt x="1787" y="591"/>
                    <a:pt x="1715" y="523"/>
                    <a:pt x="1665" y="445"/>
                  </a:cubicBezTo>
                  <a:cubicBezTo>
                    <a:pt x="1600" y="353"/>
                    <a:pt x="1523" y="269"/>
                    <a:pt x="1453" y="186"/>
                  </a:cubicBezTo>
                  <a:lnTo>
                    <a:pt x="1453" y="186"/>
                  </a:lnTo>
                  <a:cubicBezTo>
                    <a:pt x="1589" y="252"/>
                    <a:pt x="1731" y="305"/>
                    <a:pt x="1881" y="330"/>
                  </a:cubicBezTo>
                  <a:cubicBezTo>
                    <a:pt x="1945" y="342"/>
                    <a:pt x="2010" y="347"/>
                    <a:pt x="2075" y="347"/>
                  </a:cubicBezTo>
                  <a:cubicBezTo>
                    <a:pt x="2233" y="347"/>
                    <a:pt x="2390" y="314"/>
                    <a:pt x="2531" y="247"/>
                  </a:cubicBezTo>
                  <a:lnTo>
                    <a:pt x="2531" y="247"/>
                  </a:lnTo>
                  <a:cubicBezTo>
                    <a:pt x="2410" y="287"/>
                    <a:pt x="2284" y="308"/>
                    <a:pt x="2158" y="308"/>
                  </a:cubicBezTo>
                  <a:cubicBezTo>
                    <a:pt x="2069" y="308"/>
                    <a:pt x="1980" y="297"/>
                    <a:pt x="1894" y="275"/>
                  </a:cubicBezTo>
                  <a:cubicBezTo>
                    <a:pt x="1687" y="225"/>
                    <a:pt x="1495" y="125"/>
                    <a:pt x="1314" y="8"/>
                  </a:cubicBezTo>
                  <a:cubicBezTo>
                    <a:pt x="1306" y="3"/>
                    <a:pt x="1296" y="1"/>
                    <a:pt x="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8"/>
            <p:cNvSpPr/>
            <p:nvPr/>
          </p:nvSpPr>
          <p:spPr>
            <a:xfrm>
              <a:off x="5850242" y="2765998"/>
              <a:ext cx="15685" cy="9706"/>
            </a:xfrm>
            <a:custGeom>
              <a:rect b="b" l="l" r="r" t="t"/>
              <a:pathLst>
                <a:path extrusionOk="0" h="539" w="871">
                  <a:moveTo>
                    <a:pt x="503" y="0"/>
                  </a:moveTo>
                  <a:cubicBezTo>
                    <a:pt x="332" y="96"/>
                    <a:pt x="171" y="203"/>
                    <a:pt x="27" y="340"/>
                  </a:cubicBezTo>
                  <a:lnTo>
                    <a:pt x="22" y="347"/>
                  </a:lnTo>
                  <a:cubicBezTo>
                    <a:pt x="1" y="372"/>
                    <a:pt x="6" y="407"/>
                    <a:pt x="32" y="428"/>
                  </a:cubicBezTo>
                  <a:lnTo>
                    <a:pt x="33" y="429"/>
                  </a:lnTo>
                  <a:cubicBezTo>
                    <a:pt x="135" y="508"/>
                    <a:pt x="257" y="539"/>
                    <a:pt x="377" y="539"/>
                  </a:cubicBezTo>
                  <a:cubicBezTo>
                    <a:pt x="417" y="539"/>
                    <a:pt x="458" y="535"/>
                    <a:pt x="497" y="528"/>
                  </a:cubicBezTo>
                  <a:cubicBezTo>
                    <a:pt x="651" y="499"/>
                    <a:pt x="805" y="416"/>
                    <a:pt x="871" y="274"/>
                  </a:cubicBezTo>
                  <a:lnTo>
                    <a:pt x="871" y="274"/>
                  </a:lnTo>
                  <a:cubicBezTo>
                    <a:pt x="759" y="373"/>
                    <a:pt x="620" y="413"/>
                    <a:pt x="484" y="420"/>
                  </a:cubicBezTo>
                  <a:cubicBezTo>
                    <a:pt x="467" y="421"/>
                    <a:pt x="450" y="421"/>
                    <a:pt x="433" y="421"/>
                  </a:cubicBezTo>
                  <a:cubicBezTo>
                    <a:pt x="340" y="421"/>
                    <a:pt x="246" y="405"/>
                    <a:pt x="166" y="367"/>
                  </a:cubicBezTo>
                  <a:lnTo>
                    <a:pt x="166" y="367"/>
                  </a:lnTo>
                  <a:cubicBezTo>
                    <a:pt x="278" y="249"/>
                    <a:pt x="397" y="131"/>
                    <a:pt x="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8"/>
            <p:cNvSpPr/>
            <p:nvPr/>
          </p:nvSpPr>
          <p:spPr>
            <a:xfrm>
              <a:off x="5872536" y="2777108"/>
              <a:ext cx="36843" cy="18206"/>
            </a:xfrm>
            <a:custGeom>
              <a:rect b="b" l="l" r="r" t="t"/>
              <a:pathLst>
                <a:path extrusionOk="0" h="1011" w="2046">
                  <a:moveTo>
                    <a:pt x="694" y="0"/>
                  </a:moveTo>
                  <a:lnTo>
                    <a:pt x="694" y="0"/>
                  </a:lnTo>
                  <a:cubicBezTo>
                    <a:pt x="494" y="244"/>
                    <a:pt x="191" y="376"/>
                    <a:pt x="12" y="653"/>
                  </a:cubicBezTo>
                  <a:lnTo>
                    <a:pt x="8" y="661"/>
                  </a:lnTo>
                  <a:cubicBezTo>
                    <a:pt x="1" y="682"/>
                    <a:pt x="12" y="705"/>
                    <a:pt x="31" y="710"/>
                  </a:cubicBezTo>
                  <a:cubicBezTo>
                    <a:pt x="96" y="734"/>
                    <a:pt x="162" y="744"/>
                    <a:pt x="228" y="744"/>
                  </a:cubicBezTo>
                  <a:cubicBezTo>
                    <a:pt x="347" y="744"/>
                    <a:pt x="466" y="711"/>
                    <a:pt x="573" y="666"/>
                  </a:cubicBezTo>
                  <a:cubicBezTo>
                    <a:pt x="664" y="625"/>
                    <a:pt x="750" y="574"/>
                    <a:pt x="827" y="511"/>
                  </a:cubicBezTo>
                  <a:lnTo>
                    <a:pt x="827" y="511"/>
                  </a:lnTo>
                  <a:cubicBezTo>
                    <a:pt x="816" y="540"/>
                    <a:pt x="806" y="568"/>
                    <a:pt x="795" y="597"/>
                  </a:cubicBezTo>
                  <a:cubicBezTo>
                    <a:pt x="760" y="706"/>
                    <a:pt x="713" y="823"/>
                    <a:pt x="741" y="962"/>
                  </a:cubicBezTo>
                  <a:lnTo>
                    <a:pt x="741" y="964"/>
                  </a:lnTo>
                  <a:cubicBezTo>
                    <a:pt x="747" y="991"/>
                    <a:pt x="771" y="1011"/>
                    <a:pt x="798" y="1011"/>
                  </a:cubicBezTo>
                  <a:cubicBezTo>
                    <a:pt x="801" y="1011"/>
                    <a:pt x="805" y="1010"/>
                    <a:pt x="808" y="1010"/>
                  </a:cubicBezTo>
                  <a:cubicBezTo>
                    <a:pt x="1005" y="975"/>
                    <a:pt x="1143" y="847"/>
                    <a:pt x="1262" y="722"/>
                  </a:cubicBezTo>
                  <a:cubicBezTo>
                    <a:pt x="1331" y="645"/>
                    <a:pt x="1393" y="563"/>
                    <a:pt x="1445" y="476"/>
                  </a:cubicBezTo>
                  <a:lnTo>
                    <a:pt x="1445" y="476"/>
                  </a:lnTo>
                  <a:cubicBezTo>
                    <a:pt x="1447" y="527"/>
                    <a:pt x="1451" y="578"/>
                    <a:pt x="1459" y="630"/>
                  </a:cubicBezTo>
                  <a:cubicBezTo>
                    <a:pt x="1468" y="693"/>
                    <a:pt x="1479" y="757"/>
                    <a:pt x="1514" y="819"/>
                  </a:cubicBezTo>
                  <a:cubicBezTo>
                    <a:pt x="1537" y="870"/>
                    <a:pt x="1594" y="901"/>
                    <a:pt x="1649" y="901"/>
                  </a:cubicBezTo>
                  <a:cubicBezTo>
                    <a:pt x="1673" y="901"/>
                    <a:pt x="1696" y="895"/>
                    <a:pt x="1717" y="882"/>
                  </a:cubicBezTo>
                  <a:cubicBezTo>
                    <a:pt x="1841" y="807"/>
                    <a:pt x="1887" y="687"/>
                    <a:pt x="1940" y="577"/>
                  </a:cubicBezTo>
                  <a:cubicBezTo>
                    <a:pt x="1988" y="463"/>
                    <a:pt x="2031" y="346"/>
                    <a:pt x="2045" y="226"/>
                  </a:cubicBezTo>
                  <a:lnTo>
                    <a:pt x="2045" y="226"/>
                  </a:lnTo>
                  <a:cubicBezTo>
                    <a:pt x="2016" y="344"/>
                    <a:pt x="1963" y="455"/>
                    <a:pt x="1908" y="561"/>
                  </a:cubicBezTo>
                  <a:cubicBezTo>
                    <a:pt x="1851" y="665"/>
                    <a:pt x="1781" y="777"/>
                    <a:pt x="1689" y="824"/>
                  </a:cubicBezTo>
                  <a:cubicBezTo>
                    <a:pt x="1677" y="830"/>
                    <a:pt x="1665" y="833"/>
                    <a:pt x="1653" y="833"/>
                  </a:cubicBezTo>
                  <a:cubicBezTo>
                    <a:pt x="1623" y="833"/>
                    <a:pt x="1596" y="814"/>
                    <a:pt x="1581" y="784"/>
                  </a:cubicBezTo>
                  <a:cubicBezTo>
                    <a:pt x="1559" y="740"/>
                    <a:pt x="1549" y="681"/>
                    <a:pt x="1545" y="623"/>
                  </a:cubicBezTo>
                  <a:cubicBezTo>
                    <a:pt x="1535" y="506"/>
                    <a:pt x="1542" y="387"/>
                    <a:pt x="1546" y="263"/>
                  </a:cubicBezTo>
                  <a:cubicBezTo>
                    <a:pt x="1547" y="241"/>
                    <a:pt x="1535" y="221"/>
                    <a:pt x="1514" y="212"/>
                  </a:cubicBezTo>
                  <a:cubicBezTo>
                    <a:pt x="1508" y="210"/>
                    <a:pt x="1502" y="209"/>
                    <a:pt x="1496" y="209"/>
                  </a:cubicBezTo>
                  <a:cubicBezTo>
                    <a:pt x="1475" y="209"/>
                    <a:pt x="1455" y="221"/>
                    <a:pt x="1447" y="241"/>
                  </a:cubicBezTo>
                  <a:lnTo>
                    <a:pt x="1445" y="244"/>
                  </a:lnTo>
                  <a:cubicBezTo>
                    <a:pt x="1385" y="390"/>
                    <a:pt x="1289" y="529"/>
                    <a:pt x="1179" y="647"/>
                  </a:cubicBezTo>
                  <a:cubicBezTo>
                    <a:pt x="1086" y="744"/>
                    <a:pt x="974" y="836"/>
                    <a:pt x="857" y="874"/>
                  </a:cubicBezTo>
                  <a:lnTo>
                    <a:pt x="857" y="874"/>
                  </a:lnTo>
                  <a:cubicBezTo>
                    <a:pt x="859" y="802"/>
                    <a:pt x="881" y="720"/>
                    <a:pt x="908" y="640"/>
                  </a:cubicBezTo>
                  <a:cubicBezTo>
                    <a:pt x="944" y="535"/>
                    <a:pt x="988" y="430"/>
                    <a:pt x="1009" y="307"/>
                  </a:cubicBezTo>
                  <a:cubicBezTo>
                    <a:pt x="1011" y="285"/>
                    <a:pt x="1003" y="263"/>
                    <a:pt x="984" y="250"/>
                  </a:cubicBezTo>
                  <a:cubicBezTo>
                    <a:pt x="974" y="243"/>
                    <a:pt x="963" y="240"/>
                    <a:pt x="953" y="240"/>
                  </a:cubicBezTo>
                  <a:cubicBezTo>
                    <a:pt x="934" y="240"/>
                    <a:pt x="916" y="250"/>
                    <a:pt x="905" y="267"/>
                  </a:cubicBezTo>
                  <a:cubicBezTo>
                    <a:pt x="816" y="399"/>
                    <a:pt x="677" y="504"/>
                    <a:pt x="529" y="574"/>
                  </a:cubicBezTo>
                  <a:cubicBezTo>
                    <a:pt x="423" y="624"/>
                    <a:pt x="305" y="661"/>
                    <a:pt x="191" y="661"/>
                  </a:cubicBezTo>
                  <a:cubicBezTo>
                    <a:pt x="162" y="661"/>
                    <a:pt x="132" y="659"/>
                    <a:pt x="103" y="653"/>
                  </a:cubicBezTo>
                  <a:lnTo>
                    <a:pt x="103" y="653"/>
                  </a:lnTo>
                  <a:cubicBezTo>
                    <a:pt x="257" y="413"/>
                    <a:pt x="529" y="251"/>
                    <a:pt x="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8"/>
            <p:cNvSpPr/>
            <p:nvPr/>
          </p:nvSpPr>
          <p:spPr>
            <a:xfrm>
              <a:off x="5934878" y="2768771"/>
              <a:ext cx="12947" cy="15991"/>
            </a:xfrm>
            <a:custGeom>
              <a:rect b="b" l="l" r="r" t="t"/>
              <a:pathLst>
                <a:path extrusionOk="0" h="888" w="719">
                  <a:moveTo>
                    <a:pt x="207" y="1"/>
                  </a:moveTo>
                  <a:lnTo>
                    <a:pt x="207" y="1"/>
                  </a:lnTo>
                  <a:cubicBezTo>
                    <a:pt x="140" y="150"/>
                    <a:pt x="85" y="302"/>
                    <a:pt x="44" y="460"/>
                  </a:cubicBezTo>
                  <a:cubicBezTo>
                    <a:pt x="21" y="539"/>
                    <a:pt x="7" y="619"/>
                    <a:pt x="1" y="707"/>
                  </a:cubicBezTo>
                  <a:cubicBezTo>
                    <a:pt x="0" y="730"/>
                    <a:pt x="1" y="753"/>
                    <a:pt x="7" y="782"/>
                  </a:cubicBezTo>
                  <a:cubicBezTo>
                    <a:pt x="9" y="795"/>
                    <a:pt x="14" y="813"/>
                    <a:pt x="30" y="834"/>
                  </a:cubicBezTo>
                  <a:cubicBezTo>
                    <a:pt x="55" y="857"/>
                    <a:pt x="47" y="849"/>
                    <a:pt x="64" y="863"/>
                  </a:cubicBezTo>
                  <a:cubicBezTo>
                    <a:pt x="94" y="881"/>
                    <a:pt x="123" y="887"/>
                    <a:pt x="149" y="887"/>
                  </a:cubicBezTo>
                  <a:cubicBezTo>
                    <a:pt x="187" y="887"/>
                    <a:pt x="220" y="874"/>
                    <a:pt x="245" y="860"/>
                  </a:cubicBezTo>
                  <a:cubicBezTo>
                    <a:pt x="409" y="754"/>
                    <a:pt x="485" y="608"/>
                    <a:pt x="563" y="463"/>
                  </a:cubicBezTo>
                  <a:cubicBezTo>
                    <a:pt x="633" y="317"/>
                    <a:pt x="704" y="165"/>
                    <a:pt x="718" y="1"/>
                  </a:cubicBezTo>
                  <a:lnTo>
                    <a:pt x="718" y="1"/>
                  </a:lnTo>
                  <a:cubicBezTo>
                    <a:pt x="655" y="150"/>
                    <a:pt x="567" y="282"/>
                    <a:pt x="480" y="415"/>
                  </a:cubicBezTo>
                  <a:cubicBezTo>
                    <a:pt x="391" y="542"/>
                    <a:pt x="296" y="685"/>
                    <a:pt x="185" y="753"/>
                  </a:cubicBezTo>
                  <a:cubicBezTo>
                    <a:pt x="169" y="763"/>
                    <a:pt x="155" y="765"/>
                    <a:pt x="146" y="765"/>
                  </a:cubicBezTo>
                  <a:cubicBezTo>
                    <a:pt x="142" y="765"/>
                    <a:pt x="139" y="764"/>
                    <a:pt x="138" y="764"/>
                  </a:cubicBezTo>
                  <a:cubicBezTo>
                    <a:pt x="137" y="764"/>
                    <a:pt x="137" y="765"/>
                    <a:pt x="137" y="765"/>
                  </a:cubicBezTo>
                  <a:cubicBezTo>
                    <a:pt x="129" y="758"/>
                    <a:pt x="126" y="756"/>
                    <a:pt x="125" y="756"/>
                  </a:cubicBezTo>
                  <a:cubicBezTo>
                    <a:pt x="125" y="756"/>
                    <a:pt x="125" y="756"/>
                    <a:pt x="125" y="756"/>
                  </a:cubicBezTo>
                  <a:lnTo>
                    <a:pt x="125" y="756"/>
                  </a:lnTo>
                  <a:cubicBezTo>
                    <a:pt x="125" y="756"/>
                    <a:pt x="125" y="755"/>
                    <a:pt x="124" y="753"/>
                  </a:cubicBezTo>
                  <a:cubicBezTo>
                    <a:pt x="119" y="742"/>
                    <a:pt x="119" y="726"/>
                    <a:pt x="118" y="707"/>
                  </a:cubicBezTo>
                  <a:cubicBezTo>
                    <a:pt x="115" y="636"/>
                    <a:pt x="129" y="557"/>
                    <a:pt x="137" y="478"/>
                  </a:cubicBezTo>
                  <a:cubicBezTo>
                    <a:pt x="158" y="321"/>
                    <a:pt x="188" y="163"/>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8"/>
            <p:cNvSpPr/>
            <p:nvPr/>
          </p:nvSpPr>
          <p:spPr>
            <a:xfrm>
              <a:off x="5960772" y="2780530"/>
              <a:ext cx="36195" cy="21213"/>
            </a:xfrm>
            <a:custGeom>
              <a:rect b="b" l="l" r="r" t="t"/>
              <a:pathLst>
                <a:path extrusionOk="0" h="1178" w="2010">
                  <a:moveTo>
                    <a:pt x="1713" y="1"/>
                  </a:moveTo>
                  <a:cubicBezTo>
                    <a:pt x="1767" y="284"/>
                    <a:pt x="1911" y="551"/>
                    <a:pt x="1934" y="828"/>
                  </a:cubicBezTo>
                  <a:lnTo>
                    <a:pt x="1934" y="828"/>
                  </a:lnTo>
                  <a:cubicBezTo>
                    <a:pt x="1805" y="811"/>
                    <a:pt x="1681" y="745"/>
                    <a:pt x="1576" y="663"/>
                  </a:cubicBezTo>
                  <a:cubicBezTo>
                    <a:pt x="1464" y="574"/>
                    <a:pt x="1366" y="459"/>
                    <a:pt x="1335" y="333"/>
                  </a:cubicBezTo>
                  <a:lnTo>
                    <a:pt x="1335" y="333"/>
                  </a:lnTo>
                  <a:cubicBezTo>
                    <a:pt x="1335" y="333"/>
                    <a:pt x="1335" y="333"/>
                    <a:pt x="1335" y="332"/>
                  </a:cubicBezTo>
                  <a:lnTo>
                    <a:pt x="1335" y="332"/>
                  </a:lnTo>
                  <a:lnTo>
                    <a:pt x="1335" y="332"/>
                  </a:lnTo>
                  <a:lnTo>
                    <a:pt x="1335" y="332"/>
                  </a:lnTo>
                  <a:cubicBezTo>
                    <a:pt x="1334" y="329"/>
                    <a:pt x="1334" y="326"/>
                    <a:pt x="1333" y="323"/>
                  </a:cubicBezTo>
                  <a:cubicBezTo>
                    <a:pt x="1329" y="299"/>
                    <a:pt x="1307" y="280"/>
                    <a:pt x="1280" y="280"/>
                  </a:cubicBezTo>
                  <a:cubicBezTo>
                    <a:pt x="1279" y="280"/>
                    <a:pt x="1278" y="280"/>
                    <a:pt x="1277" y="280"/>
                  </a:cubicBezTo>
                  <a:cubicBezTo>
                    <a:pt x="1248" y="280"/>
                    <a:pt x="1225" y="304"/>
                    <a:pt x="1225" y="332"/>
                  </a:cubicBezTo>
                  <a:cubicBezTo>
                    <a:pt x="1222" y="552"/>
                    <a:pt x="1192" y="774"/>
                    <a:pt x="1123" y="979"/>
                  </a:cubicBezTo>
                  <a:lnTo>
                    <a:pt x="1123" y="979"/>
                  </a:lnTo>
                  <a:cubicBezTo>
                    <a:pt x="1109" y="956"/>
                    <a:pt x="1097" y="931"/>
                    <a:pt x="1084" y="907"/>
                  </a:cubicBezTo>
                  <a:cubicBezTo>
                    <a:pt x="1055" y="849"/>
                    <a:pt x="1029" y="788"/>
                    <a:pt x="1008" y="725"/>
                  </a:cubicBezTo>
                  <a:cubicBezTo>
                    <a:pt x="964" y="601"/>
                    <a:pt x="928" y="468"/>
                    <a:pt x="916" y="342"/>
                  </a:cubicBezTo>
                  <a:lnTo>
                    <a:pt x="916" y="339"/>
                  </a:lnTo>
                  <a:cubicBezTo>
                    <a:pt x="914" y="318"/>
                    <a:pt x="900" y="300"/>
                    <a:pt x="880" y="292"/>
                  </a:cubicBezTo>
                  <a:cubicBezTo>
                    <a:pt x="873" y="289"/>
                    <a:pt x="866" y="288"/>
                    <a:pt x="860" y="288"/>
                  </a:cubicBezTo>
                  <a:cubicBezTo>
                    <a:pt x="837" y="288"/>
                    <a:pt x="815" y="302"/>
                    <a:pt x="806" y="324"/>
                  </a:cubicBezTo>
                  <a:cubicBezTo>
                    <a:pt x="734" y="515"/>
                    <a:pt x="644" y="697"/>
                    <a:pt x="526" y="856"/>
                  </a:cubicBezTo>
                  <a:cubicBezTo>
                    <a:pt x="466" y="934"/>
                    <a:pt x="396" y="1005"/>
                    <a:pt x="314" y="1053"/>
                  </a:cubicBezTo>
                  <a:cubicBezTo>
                    <a:pt x="256" y="1086"/>
                    <a:pt x="192" y="1105"/>
                    <a:pt x="126" y="1105"/>
                  </a:cubicBezTo>
                  <a:cubicBezTo>
                    <a:pt x="108" y="1105"/>
                    <a:pt x="90" y="1104"/>
                    <a:pt x="72" y="1101"/>
                  </a:cubicBezTo>
                  <a:lnTo>
                    <a:pt x="72" y="1101"/>
                  </a:lnTo>
                  <a:cubicBezTo>
                    <a:pt x="86" y="979"/>
                    <a:pt x="144" y="861"/>
                    <a:pt x="200" y="744"/>
                  </a:cubicBezTo>
                  <a:cubicBezTo>
                    <a:pt x="262" y="619"/>
                    <a:pt x="320" y="478"/>
                    <a:pt x="305" y="334"/>
                  </a:cubicBezTo>
                  <a:lnTo>
                    <a:pt x="305" y="334"/>
                  </a:lnTo>
                  <a:cubicBezTo>
                    <a:pt x="304" y="478"/>
                    <a:pt x="237" y="605"/>
                    <a:pt x="166" y="724"/>
                  </a:cubicBezTo>
                  <a:cubicBezTo>
                    <a:pt x="98" y="844"/>
                    <a:pt x="16" y="971"/>
                    <a:pt x="1" y="1124"/>
                  </a:cubicBezTo>
                  <a:cubicBezTo>
                    <a:pt x="0" y="1141"/>
                    <a:pt x="8" y="1155"/>
                    <a:pt x="25" y="1159"/>
                  </a:cubicBezTo>
                  <a:lnTo>
                    <a:pt x="28" y="1159"/>
                  </a:lnTo>
                  <a:cubicBezTo>
                    <a:pt x="66" y="1172"/>
                    <a:pt x="105" y="1177"/>
                    <a:pt x="145" y="1177"/>
                  </a:cubicBezTo>
                  <a:cubicBezTo>
                    <a:pt x="218" y="1177"/>
                    <a:pt x="291" y="1158"/>
                    <a:pt x="355" y="1124"/>
                  </a:cubicBezTo>
                  <a:cubicBezTo>
                    <a:pt x="455" y="1075"/>
                    <a:pt x="534" y="998"/>
                    <a:pt x="603" y="917"/>
                  </a:cubicBezTo>
                  <a:cubicBezTo>
                    <a:pt x="697" y="803"/>
                    <a:pt x="771" y="676"/>
                    <a:pt x="832" y="545"/>
                  </a:cubicBezTo>
                  <a:lnTo>
                    <a:pt x="832" y="545"/>
                  </a:lnTo>
                  <a:cubicBezTo>
                    <a:pt x="849" y="619"/>
                    <a:pt x="871" y="690"/>
                    <a:pt x="894" y="762"/>
                  </a:cubicBezTo>
                  <a:cubicBezTo>
                    <a:pt x="917" y="830"/>
                    <a:pt x="942" y="895"/>
                    <a:pt x="972" y="960"/>
                  </a:cubicBezTo>
                  <a:cubicBezTo>
                    <a:pt x="1004" y="1025"/>
                    <a:pt x="1037" y="1088"/>
                    <a:pt x="1098" y="1150"/>
                  </a:cubicBezTo>
                  <a:cubicBezTo>
                    <a:pt x="1104" y="1155"/>
                    <a:pt x="1111" y="1159"/>
                    <a:pt x="1119" y="1163"/>
                  </a:cubicBezTo>
                  <a:cubicBezTo>
                    <a:pt x="1126" y="1166"/>
                    <a:pt x="1133" y="1167"/>
                    <a:pt x="1140" y="1167"/>
                  </a:cubicBezTo>
                  <a:cubicBezTo>
                    <a:pt x="1164" y="1167"/>
                    <a:pt x="1187" y="1152"/>
                    <a:pt x="1196" y="1128"/>
                  </a:cubicBezTo>
                  <a:cubicBezTo>
                    <a:pt x="1272" y="943"/>
                    <a:pt x="1311" y="750"/>
                    <a:pt x="1327" y="556"/>
                  </a:cubicBezTo>
                  <a:lnTo>
                    <a:pt x="1327" y="556"/>
                  </a:lnTo>
                  <a:cubicBezTo>
                    <a:pt x="1381" y="628"/>
                    <a:pt x="1448" y="688"/>
                    <a:pt x="1519" y="739"/>
                  </a:cubicBezTo>
                  <a:cubicBezTo>
                    <a:pt x="1652" y="831"/>
                    <a:pt x="1804" y="902"/>
                    <a:pt x="1973" y="905"/>
                  </a:cubicBezTo>
                  <a:lnTo>
                    <a:pt x="1975" y="905"/>
                  </a:lnTo>
                  <a:cubicBezTo>
                    <a:pt x="1995" y="902"/>
                    <a:pt x="2009" y="885"/>
                    <a:pt x="2008" y="866"/>
                  </a:cubicBezTo>
                  <a:cubicBezTo>
                    <a:pt x="1998" y="706"/>
                    <a:pt x="1939" y="563"/>
                    <a:pt x="1881" y="422"/>
                  </a:cubicBezTo>
                  <a:cubicBezTo>
                    <a:pt x="1822" y="282"/>
                    <a:pt x="1758" y="147"/>
                    <a:pt x="17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8"/>
            <p:cNvSpPr/>
            <p:nvPr/>
          </p:nvSpPr>
          <p:spPr>
            <a:xfrm>
              <a:off x="6008582" y="2776730"/>
              <a:ext cx="17017" cy="16495"/>
            </a:xfrm>
            <a:custGeom>
              <a:rect b="b" l="l" r="r" t="t"/>
              <a:pathLst>
                <a:path extrusionOk="0" h="916" w="945">
                  <a:moveTo>
                    <a:pt x="748" y="0"/>
                  </a:moveTo>
                  <a:lnTo>
                    <a:pt x="748" y="0"/>
                  </a:lnTo>
                  <a:cubicBezTo>
                    <a:pt x="760" y="146"/>
                    <a:pt x="780" y="289"/>
                    <a:pt x="796" y="430"/>
                  </a:cubicBezTo>
                  <a:cubicBezTo>
                    <a:pt x="806" y="552"/>
                    <a:pt x="817" y="674"/>
                    <a:pt x="811" y="787"/>
                  </a:cubicBezTo>
                  <a:lnTo>
                    <a:pt x="811" y="787"/>
                  </a:lnTo>
                  <a:cubicBezTo>
                    <a:pt x="662" y="763"/>
                    <a:pt x="521" y="701"/>
                    <a:pt x="393" y="610"/>
                  </a:cubicBezTo>
                  <a:cubicBezTo>
                    <a:pt x="246" y="511"/>
                    <a:pt x="119" y="378"/>
                    <a:pt x="0" y="236"/>
                  </a:cubicBezTo>
                  <a:lnTo>
                    <a:pt x="0" y="236"/>
                  </a:lnTo>
                  <a:cubicBezTo>
                    <a:pt x="72" y="409"/>
                    <a:pt x="184" y="564"/>
                    <a:pt x="331" y="692"/>
                  </a:cubicBezTo>
                  <a:cubicBezTo>
                    <a:pt x="477" y="816"/>
                    <a:pt x="664" y="907"/>
                    <a:pt x="865" y="915"/>
                  </a:cubicBezTo>
                  <a:lnTo>
                    <a:pt x="867" y="915"/>
                  </a:lnTo>
                  <a:cubicBezTo>
                    <a:pt x="869" y="915"/>
                    <a:pt x="871" y="915"/>
                    <a:pt x="873" y="915"/>
                  </a:cubicBezTo>
                  <a:cubicBezTo>
                    <a:pt x="900" y="915"/>
                    <a:pt x="925" y="893"/>
                    <a:pt x="927" y="865"/>
                  </a:cubicBezTo>
                  <a:cubicBezTo>
                    <a:pt x="944" y="703"/>
                    <a:pt x="915" y="559"/>
                    <a:pt x="882" y="416"/>
                  </a:cubicBezTo>
                  <a:cubicBezTo>
                    <a:pt x="848" y="275"/>
                    <a:pt x="803" y="136"/>
                    <a:pt x="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8"/>
            <p:cNvSpPr/>
            <p:nvPr/>
          </p:nvSpPr>
          <p:spPr>
            <a:xfrm>
              <a:off x="6034099" y="2763891"/>
              <a:ext cx="11219" cy="10084"/>
            </a:xfrm>
            <a:custGeom>
              <a:rect b="b" l="l" r="r" t="t"/>
              <a:pathLst>
                <a:path extrusionOk="0" h="560" w="623">
                  <a:moveTo>
                    <a:pt x="292" y="1"/>
                  </a:moveTo>
                  <a:lnTo>
                    <a:pt x="292" y="1"/>
                  </a:lnTo>
                  <a:cubicBezTo>
                    <a:pt x="315" y="101"/>
                    <a:pt x="374" y="185"/>
                    <a:pt x="423" y="269"/>
                  </a:cubicBezTo>
                  <a:cubicBezTo>
                    <a:pt x="447" y="311"/>
                    <a:pt x="472" y="351"/>
                    <a:pt x="487" y="388"/>
                  </a:cubicBezTo>
                  <a:cubicBezTo>
                    <a:pt x="494" y="406"/>
                    <a:pt x="500" y="425"/>
                    <a:pt x="497" y="429"/>
                  </a:cubicBezTo>
                  <a:cubicBezTo>
                    <a:pt x="497" y="430"/>
                    <a:pt x="497" y="430"/>
                    <a:pt x="497" y="430"/>
                  </a:cubicBezTo>
                  <a:lnTo>
                    <a:pt x="497" y="430"/>
                  </a:lnTo>
                  <a:cubicBezTo>
                    <a:pt x="497" y="429"/>
                    <a:pt x="497" y="428"/>
                    <a:pt x="496" y="428"/>
                  </a:cubicBezTo>
                  <a:cubicBezTo>
                    <a:pt x="496" y="428"/>
                    <a:pt x="494" y="429"/>
                    <a:pt x="491" y="431"/>
                  </a:cubicBezTo>
                  <a:cubicBezTo>
                    <a:pt x="477" y="436"/>
                    <a:pt x="461" y="439"/>
                    <a:pt x="443" y="439"/>
                  </a:cubicBezTo>
                  <a:cubicBezTo>
                    <a:pt x="390" y="439"/>
                    <a:pt x="321" y="417"/>
                    <a:pt x="257" y="393"/>
                  </a:cubicBezTo>
                  <a:cubicBezTo>
                    <a:pt x="172" y="358"/>
                    <a:pt x="86" y="313"/>
                    <a:pt x="0" y="260"/>
                  </a:cubicBezTo>
                  <a:lnTo>
                    <a:pt x="0" y="260"/>
                  </a:lnTo>
                  <a:cubicBezTo>
                    <a:pt x="49" y="351"/>
                    <a:pt x="126" y="419"/>
                    <a:pt x="215" y="477"/>
                  </a:cubicBezTo>
                  <a:cubicBezTo>
                    <a:pt x="280" y="516"/>
                    <a:pt x="356" y="560"/>
                    <a:pt x="449" y="560"/>
                  </a:cubicBezTo>
                  <a:cubicBezTo>
                    <a:pt x="478" y="560"/>
                    <a:pt x="509" y="555"/>
                    <a:pt x="542" y="545"/>
                  </a:cubicBezTo>
                  <a:cubicBezTo>
                    <a:pt x="576" y="534"/>
                    <a:pt x="623" y="485"/>
                    <a:pt x="622" y="436"/>
                  </a:cubicBezTo>
                  <a:cubicBezTo>
                    <a:pt x="622" y="393"/>
                    <a:pt x="608" y="365"/>
                    <a:pt x="595" y="339"/>
                  </a:cubicBezTo>
                  <a:cubicBezTo>
                    <a:pt x="566" y="288"/>
                    <a:pt x="535" y="248"/>
                    <a:pt x="500" y="212"/>
                  </a:cubicBezTo>
                  <a:cubicBezTo>
                    <a:pt x="433" y="137"/>
                    <a:pt x="360" y="74"/>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8"/>
            <p:cNvSpPr/>
            <p:nvPr/>
          </p:nvSpPr>
          <p:spPr>
            <a:xfrm>
              <a:off x="6002712" y="2634309"/>
              <a:ext cx="14766" cy="8121"/>
            </a:xfrm>
            <a:custGeom>
              <a:rect b="b" l="l" r="r" t="t"/>
              <a:pathLst>
                <a:path extrusionOk="0" h="451" w="820">
                  <a:moveTo>
                    <a:pt x="174" y="1"/>
                  </a:moveTo>
                  <a:cubicBezTo>
                    <a:pt x="246" y="89"/>
                    <a:pt x="333" y="167"/>
                    <a:pt x="427" y="234"/>
                  </a:cubicBezTo>
                  <a:cubicBezTo>
                    <a:pt x="474" y="268"/>
                    <a:pt x="524" y="298"/>
                    <a:pt x="577" y="324"/>
                  </a:cubicBezTo>
                  <a:lnTo>
                    <a:pt x="577" y="324"/>
                  </a:lnTo>
                  <a:cubicBezTo>
                    <a:pt x="510" y="334"/>
                    <a:pt x="443" y="342"/>
                    <a:pt x="375" y="348"/>
                  </a:cubicBezTo>
                  <a:cubicBezTo>
                    <a:pt x="326" y="351"/>
                    <a:pt x="276" y="354"/>
                    <a:pt x="226" y="354"/>
                  </a:cubicBezTo>
                  <a:cubicBezTo>
                    <a:pt x="151" y="354"/>
                    <a:pt x="76" y="348"/>
                    <a:pt x="0" y="331"/>
                  </a:cubicBezTo>
                  <a:lnTo>
                    <a:pt x="0" y="331"/>
                  </a:lnTo>
                  <a:cubicBezTo>
                    <a:pt x="108" y="412"/>
                    <a:pt x="247" y="435"/>
                    <a:pt x="377" y="447"/>
                  </a:cubicBezTo>
                  <a:cubicBezTo>
                    <a:pt x="408" y="449"/>
                    <a:pt x="439" y="450"/>
                    <a:pt x="471" y="450"/>
                  </a:cubicBezTo>
                  <a:cubicBezTo>
                    <a:pt x="571" y="450"/>
                    <a:pt x="672" y="439"/>
                    <a:pt x="771" y="417"/>
                  </a:cubicBezTo>
                  <a:cubicBezTo>
                    <a:pt x="799" y="411"/>
                    <a:pt x="819" y="386"/>
                    <a:pt x="819" y="357"/>
                  </a:cubicBezTo>
                  <a:lnTo>
                    <a:pt x="819" y="334"/>
                  </a:lnTo>
                  <a:lnTo>
                    <a:pt x="819" y="331"/>
                  </a:lnTo>
                  <a:cubicBezTo>
                    <a:pt x="819" y="306"/>
                    <a:pt x="802" y="282"/>
                    <a:pt x="777" y="275"/>
                  </a:cubicBezTo>
                  <a:cubicBezTo>
                    <a:pt x="673" y="243"/>
                    <a:pt x="574" y="199"/>
                    <a:pt x="474" y="155"/>
                  </a:cubicBezTo>
                  <a:cubicBezTo>
                    <a:pt x="373" y="107"/>
                    <a:pt x="276" y="54"/>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8"/>
            <p:cNvSpPr/>
            <p:nvPr/>
          </p:nvSpPr>
          <p:spPr>
            <a:xfrm>
              <a:off x="5789655" y="2708266"/>
              <a:ext cx="18782" cy="11579"/>
            </a:xfrm>
            <a:custGeom>
              <a:rect b="b" l="l" r="r" t="t"/>
              <a:pathLst>
                <a:path extrusionOk="0" h="643" w="1043">
                  <a:moveTo>
                    <a:pt x="652" y="1"/>
                  </a:moveTo>
                  <a:lnTo>
                    <a:pt x="652" y="1"/>
                  </a:lnTo>
                  <a:cubicBezTo>
                    <a:pt x="558" y="87"/>
                    <a:pt x="451" y="147"/>
                    <a:pt x="343" y="210"/>
                  </a:cubicBezTo>
                  <a:cubicBezTo>
                    <a:pt x="234" y="270"/>
                    <a:pt x="118" y="335"/>
                    <a:pt x="25" y="436"/>
                  </a:cubicBezTo>
                  <a:lnTo>
                    <a:pt x="19" y="444"/>
                  </a:lnTo>
                  <a:cubicBezTo>
                    <a:pt x="0" y="471"/>
                    <a:pt x="7" y="508"/>
                    <a:pt x="33" y="527"/>
                  </a:cubicBezTo>
                  <a:lnTo>
                    <a:pt x="35" y="528"/>
                  </a:lnTo>
                  <a:cubicBezTo>
                    <a:pt x="149" y="607"/>
                    <a:pt x="285" y="642"/>
                    <a:pt x="419" y="642"/>
                  </a:cubicBezTo>
                  <a:cubicBezTo>
                    <a:pt x="481" y="642"/>
                    <a:pt x="543" y="635"/>
                    <a:pt x="602" y="620"/>
                  </a:cubicBezTo>
                  <a:cubicBezTo>
                    <a:pt x="789" y="573"/>
                    <a:pt x="962" y="457"/>
                    <a:pt x="1042" y="288"/>
                  </a:cubicBezTo>
                  <a:lnTo>
                    <a:pt x="1042" y="288"/>
                  </a:lnTo>
                  <a:cubicBezTo>
                    <a:pt x="914" y="418"/>
                    <a:pt x="749" y="493"/>
                    <a:pt x="581" y="515"/>
                  </a:cubicBezTo>
                  <a:cubicBezTo>
                    <a:pt x="542" y="520"/>
                    <a:pt x="502" y="523"/>
                    <a:pt x="462" y="523"/>
                  </a:cubicBezTo>
                  <a:cubicBezTo>
                    <a:pt x="359" y="523"/>
                    <a:pt x="256" y="504"/>
                    <a:pt x="166" y="462"/>
                  </a:cubicBezTo>
                  <a:lnTo>
                    <a:pt x="166" y="462"/>
                  </a:lnTo>
                  <a:cubicBezTo>
                    <a:pt x="233" y="398"/>
                    <a:pt x="310" y="341"/>
                    <a:pt x="388" y="280"/>
                  </a:cubicBezTo>
                  <a:cubicBezTo>
                    <a:pt x="489" y="202"/>
                    <a:pt x="589" y="112"/>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8"/>
            <p:cNvSpPr/>
            <p:nvPr/>
          </p:nvSpPr>
          <p:spPr>
            <a:xfrm>
              <a:off x="6998383" y="2331189"/>
              <a:ext cx="271967" cy="353955"/>
            </a:xfrm>
            <a:custGeom>
              <a:rect b="b" l="l" r="r" t="t"/>
              <a:pathLst>
                <a:path extrusionOk="0" h="19656" w="15103">
                  <a:moveTo>
                    <a:pt x="7984" y="1"/>
                  </a:moveTo>
                  <a:cubicBezTo>
                    <a:pt x="7882" y="1"/>
                    <a:pt x="7805" y="88"/>
                    <a:pt x="7761" y="184"/>
                  </a:cubicBezTo>
                  <a:cubicBezTo>
                    <a:pt x="7628" y="477"/>
                    <a:pt x="7643" y="1031"/>
                    <a:pt x="7614" y="1340"/>
                  </a:cubicBezTo>
                  <a:cubicBezTo>
                    <a:pt x="7584" y="1649"/>
                    <a:pt x="7584" y="1942"/>
                    <a:pt x="7540" y="2251"/>
                  </a:cubicBezTo>
                  <a:lnTo>
                    <a:pt x="7391" y="2072"/>
                  </a:lnTo>
                  <a:cubicBezTo>
                    <a:pt x="7376" y="1958"/>
                    <a:pt x="6989" y="1485"/>
                    <a:pt x="6856" y="1355"/>
                  </a:cubicBezTo>
                  <a:lnTo>
                    <a:pt x="6856" y="1355"/>
                  </a:lnTo>
                  <a:cubicBezTo>
                    <a:pt x="6930" y="1649"/>
                    <a:pt x="7003" y="1942"/>
                    <a:pt x="7167" y="2186"/>
                  </a:cubicBezTo>
                  <a:cubicBezTo>
                    <a:pt x="6945" y="2040"/>
                    <a:pt x="6723" y="1941"/>
                    <a:pt x="6500" y="1795"/>
                  </a:cubicBezTo>
                  <a:cubicBezTo>
                    <a:pt x="6293" y="1665"/>
                    <a:pt x="6130" y="1485"/>
                    <a:pt x="5937" y="1355"/>
                  </a:cubicBezTo>
                  <a:lnTo>
                    <a:pt x="5937" y="1355"/>
                  </a:lnTo>
                  <a:cubicBezTo>
                    <a:pt x="5951" y="1778"/>
                    <a:pt x="6353" y="2316"/>
                    <a:pt x="6649" y="2543"/>
                  </a:cubicBezTo>
                  <a:cubicBezTo>
                    <a:pt x="6573" y="2541"/>
                    <a:pt x="6495" y="2539"/>
                    <a:pt x="6418" y="2539"/>
                  </a:cubicBezTo>
                  <a:cubicBezTo>
                    <a:pt x="6062" y="2539"/>
                    <a:pt x="5702" y="2578"/>
                    <a:pt x="5373" y="2740"/>
                  </a:cubicBezTo>
                  <a:cubicBezTo>
                    <a:pt x="5625" y="2951"/>
                    <a:pt x="6114" y="2853"/>
                    <a:pt x="6427" y="2918"/>
                  </a:cubicBezTo>
                  <a:cubicBezTo>
                    <a:pt x="6219" y="3131"/>
                    <a:pt x="5863" y="3196"/>
                    <a:pt x="5611" y="3326"/>
                  </a:cubicBezTo>
                  <a:cubicBezTo>
                    <a:pt x="5748" y="3437"/>
                    <a:pt x="5914" y="3473"/>
                    <a:pt x="6080" y="3473"/>
                  </a:cubicBezTo>
                  <a:cubicBezTo>
                    <a:pt x="6183" y="3473"/>
                    <a:pt x="6286" y="3459"/>
                    <a:pt x="6383" y="3441"/>
                  </a:cubicBezTo>
                  <a:lnTo>
                    <a:pt x="6383" y="3441"/>
                  </a:lnTo>
                  <a:cubicBezTo>
                    <a:pt x="6279" y="3570"/>
                    <a:pt x="6116" y="3700"/>
                    <a:pt x="6042" y="3847"/>
                  </a:cubicBezTo>
                  <a:cubicBezTo>
                    <a:pt x="6064" y="3850"/>
                    <a:pt x="6086" y="3851"/>
                    <a:pt x="6107" y="3851"/>
                  </a:cubicBezTo>
                  <a:cubicBezTo>
                    <a:pt x="6275" y="3851"/>
                    <a:pt x="6438" y="3782"/>
                    <a:pt x="6594" y="3694"/>
                  </a:cubicBezTo>
                  <a:lnTo>
                    <a:pt x="6594" y="3694"/>
                  </a:lnTo>
                  <a:cubicBezTo>
                    <a:pt x="6405" y="3950"/>
                    <a:pt x="6151" y="4167"/>
                    <a:pt x="5908" y="4335"/>
                  </a:cubicBezTo>
                  <a:cubicBezTo>
                    <a:pt x="5447" y="4645"/>
                    <a:pt x="4690" y="4889"/>
                    <a:pt x="4157" y="4889"/>
                  </a:cubicBezTo>
                  <a:cubicBezTo>
                    <a:pt x="4349" y="5199"/>
                    <a:pt x="4722" y="5166"/>
                    <a:pt x="5033" y="5182"/>
                  </a:cubicBezTo>
                  <a:cubicBezTo>
                    <a:pt x="4944" y="5296"/>
                    <a:pt x="4794" y="5411"/>
                    <a:pt x="4780" y="5574"/>
                  </a:cubicBezTo>
                  <a:cubicBezTo>
                    <a:pt x="4987" y="5557"/>
                    <a:pt x="5180" y="5444"/>
                    <a:pt x="5359" y="5444"/>
                  </a:cubicBezTo>
                  <a:cubicBezTo>
                    <a:pt x="5285" y="5639"/>
                    <a:pt x="5225" y="5835"/>
                    <a:pt x="5121" y="6014"/>
                  </a:cubicBezTo>
                  <a:cubicBezTo>
                    <a:pt x="5218" y="6001"/>
                    <a:pt x="5361" y="5990"/>
                    <a:pt x="5499" y="5955"/>
                  </a:cubicBezTo>
                  <a:lnTo>
                    <a:pt x="5499" y="5955"/>
                  </a:lnTo>
                  <a:cubicBezTo>
                    <a:pt x="5496" y="5958"/>
                    <a:pt x="5494" y="5962"/>
                    <a:pt x="5493" y="5965"/>
                  </a:cubicBezTo>
                  <a:cubicBezTo>
                    <a:pt x="5329" y="6242"/>
                    <a:pt x="5092" y="6551"/>
                    <a:pt x="4840" y="6748"/>
                  </a:cubicBezTo>
                  <a:cubicBezTo>
                    <a:pt x="4588" y="6959"/>
                    <a:pt x="4290" y="7074"/>
                    <a:pt x="3978" y="7171"/>
                  </a:cubicBezTo>
                  <a:cubicBezTo>
                    <a:pt x="3696" y="7269"/>
                    <a:pt x="3326" y="7317"/>
                    <a:pt x="3058" y="7431"/>
                  </a:cubicBezTo>
                  <a:cubicBezTo>
                    <a:pt x="3168" y="7665"/>
                    <a:pt x="3420" y="7768"/>
                    <a:pt x="3686" y="7768"/>
                  </a:cubicBezTo>
                  <a:cubicBezTo>
                    <a:pt x="3958" y="7768"/>
                    <a:pt x="4244" y="7661"/>
                    <a:pt x="4409" y="7480"/>
                  </a:cubicBezTo>
                  <a:lnTo>
                    <a:pt x="4409" y="7480"/>
                  </a:lnTo>
                  <a:cubicBezTo>
                    <a:pt x="4260" y="7839"/>
                    <a:pt x="3860" y="8180"/>
                    <a:pt x="3548" y="8360"/>
                  </a:cubicBezTo>
                  <a:cubicBezTo>
                    <a:pt x="3669" y="8366"/>
                    <a:pt x="3826" y="8379"/>
                    <a:pt x="3989" y="8379"/>
                  </a:cubicBezTo>
                  <a:cubicBezTo>
                    <a:pt x="4284" y="8379"/>
                    <a:pt x="4598" y="8334"/>
                    <a:pt x="4751" y="8114"/>
                  </a:cubicBezTo>
                  <a:lnTo>
                    <a:pt x="4751" y="8114"/>
                  </a:lnTo>
                  <a:cubicBezTo>
                    <a:pt x="4731" y="8192"/>
                    <a:pt x="4713" y="8268"/>
                    <a:pt x="4693" y="8343"/>
                  </a:cubicBezTo>
                  <a:cubicBezTo>
                    <a:pt x="4459" y="8707"/>
                    <a:pt x="4222" y="9060"/>
                    <a:pt x="3841" y="9303"/>
                  </a:cubicBezTo>
                  <a:cubicBezTo>
                    <a:pt x="3549" y="9480"/>
                    <a:pt x="3228" y="9548"/>
                    <a:pt x="2903" y="9548"/>
                  </a:cubicBezTo>
                  <a:cubicBezTo>
                    <a:pt x="2633" y="9548"/>
                    <a:pt x="2360" y="9501"/>
                    <a:pt x="2099" y="9432"/>
                  </a:cubicBezTo>
                  <a:lnTo>
                    <a:pt x="2099" y="9432"/>
                  </a:lnTo>
                  <a:cubicBezTo>
                    <a:pt x="2305" y="9700"/>
                    <a:pt x="2709" y="9889"/>
                    <a:pt x="3036" y="9889"/>
                  </a:cubicBezTo>
                  <a:cubicBezTo>
                    <a:pt x="3054" y="9889"/>
                    <a:pt x="3071" y="9889"/>
                    <a:pt x="3089" y="9888"/>
                  </a:cubicBezTo>
                  <a:lnTo>
                    <a:pt x="3089" y="9888"/>
                  </a:lnTo>
                  <a:cubicBezTo>
                    <a:pt x="3013" y="9920"/>
                    <a:pt x="2927" y="9931"/>
                    <a:pt x="2836" y="9931"/>
                  </a:cubicBezTo>
                  <a:cubicBezTo>
                    <a:pt x="2620" y="9931"/>
                    <a:pt x="2380" y="9867"/>
                    <a:pt x="2199" y="9867"/>
                  </a:cubicBezTo>
                  <a:cubicBezTo>
                    <a:pt x="2142" y="10396"/>
                    <a:pt x="2660" y="10696"/>
                    <a:pt x="3084" y="10696"/>
                  </a:cubicBezTo>
                  <a:cubicBezTo>
                    <a:pt x="3113" y="10696"/>
                    <a:pt x="3141" y="10694"/>
                    <a:pt x="3168" y="10691"/>
                  </a:cubicBezTo>
                  <a:lnTo>
                    <a:pt x="3168" y="10691"/>
                  </a:lnTo>
                  <a:cubicBezTo>
                    <a:pt x="2990" y="10756"/>
                    <a:pt x="2791" y="10756"/>
                    <a:pt x="2633" y="10866"/>
                  </a:cubicBezTo>
                  <a:cubicBezTo>
                    <a:pt x="2850" y="11126"/>
                    <a:pt x="3286" y="11126"/>
                    <a:pt x="3563" y="11126"/>
                  </a:cubicBezTo>
                  <a:cubicBezTo>
                    <a:pt x="3386" y="11299"/>
                    <a:pt x="3168" y="11474"/>
                    <a:pt x="2930" y="11582"/>
                  </a:cubicBezTo>
                  <a:cubicBezTo>
                    <a:pt x="3096" y="11673"/>
                    <a:pt x="3303" y="11748"/>
                    <a:pt x="3502" y="11748"/>
                  </a:cubicBezTo>
                  <a:cubicBezTo>
                    <a:pt x="3583" y="11748"/>
                    <a:pt x="3663" y="11736"/>
                    <a:pt x="3738" y="11707"/>
                  </a:cubicBezTo>
                  <a:lnTo>
                    <a:pt x="3738" y="11707"/>
                  </a:lnTo>
                  <a:cubicBezTo>
                    <a:pt x="3299" y="12222"/>
                    <a:pt x="2650" y="12351"/>
                    <a:pt x="1960" y="12386"/>
                  </a:cubicBezTo>
                  <a:cubicBezTo>
                    <a:pt x="1979" y="12655"/>
                    <a:pt x="2537" y="12866"/>
                    <a:pt x="2779" y="12866"/>
                  </a:cubicBezTo>
                  <a:cubicBezTo>
                    <a:pt x="2791" y="12866"/>
                    <a:pt x="2802" y="12865"/>
                    <a:pt x="2812" y="12864"/>
                  </a:cubicBezTo>
                  <a:lnTo>
                    <a:pt x="2812" y="12864"/>
                  </a:lnTo>
                  <a:cubicBezTo>
                    <a:pt x="2702" y="13020"/>
                    <a:pt x="2519" y="13072"/>
                    <a:pt x="2318" y="13072"/>
                  </a:cubicBezTo>
                  <a:cubicBezTo>
                    <a:pt x="2012" y="13072"/>
                    <a:pt x="1660" y="12951"/>
                    <a:pt x="1445" y="12886"/>
                  </a:cubicBezTo>
                  <a:lnTo>
                    <a:pt x="1445" y="12886"/>
                  </a:lnTo>
                  <a:cubicBezTo>
                    <a:pt x="1289" y="13513"/>
                    <a:pt x="1966" y="13724"/>
                    <a:pt x="2430" y="13724"/>
                  </a:cubicBezTo>
                  <a:cubicBezTo>
                    <a:pt x="2497" y="13724"/>
                    <a:pt x="2559" y="13719"/>
                    <a:pt x="2613" y="13711"/>
                  </a:cubicBezTo>
                  <a:lnTo>
                    <a:pt x="2613" y="13711"/>
                  </a:lnTo>
                  <a:cubicBezTo>
                    <a:pt x="2470" y="14025"/>
                    <a:pt x="2124" y="14113"/>
                    <a:pt x="1739" y="14113"/>
                  </a:cubicBezTo>
                  <a:cubicBezTo>
                    <a:pt x="1272" y="14113"/>
                    <a:pt x="748" y="13984"/>
                    <a:pt x="456" y="13973"/>
                  </a:cubicBezTo>
                  <a:lnTo>
                    <a:pt x="456" y="13973"/>
                  </a:lnTo>
                  <a:cubicBezTo>
                    <a:pt x="417" y="14364"/>
                    <a:pt x="951" y="14624"/>
                    <a:pt x="1229" y="14689"/>
                  </a:cubicBezTo>
                  <a:cubicBezTo>
                    <a:pt x="1302" y="14706"/>
                    <a:pt x="1370" y="14713"/>
                    <a:pt x="1433" y="14713"/>
                  </a:cubicBezTo>
                  <a:cubicBezTo>
                    <a:pt x="1694" y="14713"/>
                    <a:pt x="1888" y="14593"/>
                    <a:pt x="2159" y="14559"/>
                  </a:cubicBezTo>
                  <a:lnTo>
                    <a:pt x="2159" y="14559"/>
                  </a:lnTo>
                  <a:cubicBezTo>
                    <a:pt x="2039" y="14691"/>
                    <a:pt x="1821" y="14777"/>
                    <a:pt x="1743" y="14951"/>
                  </a:cubicBezTo>
                  <a:cubicBezTo>
                    <a:pt x="1845" y="15033"/>
                    <a:pt x="1980" y="15062"/>
                    <a:pt x="2126" y="15062"/>
                  </a:cubicBezTo>
                  <a:cubicBezTo>
                    <a:pt x="2200" y="15062"/>
                    <a:pt x="2276" y="15054"/>
                    <a:pt x="2353" y="15043"/>
                  </a:cubicBezTo>
                  <a:lnTo>
                    <a:pt x="2353" y="15043"/>
                  </a:lnTo>
                  <a:cubicBezTo>
                    <a:pt x="2058" y="15458"/>
                    <a:pt x="1703" y="15852"/>
                    <a:pt x="1287" y="16081"/>
                  </a:cubicBezTo>
                  <a:cubicBezTo>
                    <a:pt x="870" y="16320"/>
                    <a:pt x="396" y="16385"/>
                    <a:pt x="0" y="16623"/>
                  </a:cubicBezTo>
                  <a:cubicBezTo>
                    <a:pt x="144" y="16831"/>
                    <a:pt x="410" y="16917"/>
                    <a:pt x="689" y="16917"/>
                  </a:cubicBezTo>
                  <a:cubicBezTo>
                    <a:pt x="1024" y="16917"/>
                    <a:pt x="1376" y="16792"/>
                    <a:pt x="1556" y="16602"/>
                  </a:cubicBezTo>
                  <a:lnTo>
                    <a:pt x="1556" y="16602"/>
                  </a:lnTo>
                  <a:cubicBezTo>
                    <a:pt x="1377" y="16864"/>
                    <a:pt x="327" y="17775"/>
                    <a:pt x="448" y="17970"/>
                  </a:cubicBezTo>
                  <a:cubicBezTo>
                    <a:pt x="511" y="18088"/>
                    <a:pt x="618" y="18133"/>
                    <a:pt x="747" y="18133"/>
                  </a:cubicBezTo>
                  <a:cubicBezTo>
                    <a:pt x="1146" y="18133"/>
                    <a:pt x="1757" y="17704"/>
                    <a:pt x="1951" y="17623"/>
                  </a:cubicBezTo>
                  <a:lnTo>
                    <a:pt x="1951" y="17623"/>
                  </a:lnTo>
                  <a:cubicBezTo>
                    <a:pt x="1832" y="17733"/>
                    <a:pt x="1120" y="18210"/>
                    <a:pt x="1139" y="18384"/>
                  </a:cubicBezTo>
                  <a:cubicBezTo>
                    <a:pt x="1150" y="18458"/>
                    <a:pt x="1199" y="18486"/>
                    <a:pt x="1270" y="18486"/>
                  </a:cubicBezTo>
                  <a:cubicBezTo>
                    <a:pt x="1468" y="18486"/>
                    <a:pt x="1829" y="18265"/>
                    <a:pt x="1931" y="18232"/>
                  </a:cubicBezTo>
                  <a:lnTo>
                    <a:pt x="1931" y="18232"/>
                  </a:lnTo>
                  <a:cubicBezTo>
                    <a:pt x="1851" y="18406"/>
                    <a:pt x="1653" y="18516"/>
                    <a:pt x="1693" y="18732"/>
                  </a:cubicBezTo>
                  <a:cubicBezTo>
                    <a:pt x="1704" y="18733"/>
                    <a:pt x="1715" y="18733"/>
                    <a:pt x="1726" y="18733"/>
                  </a:cubicBezTo>
                  <a:cubicBezTo>
                    <a:pt x="2009" y="18733"/>
                    <a:pt x="2491" y="18505"/>
                    <a:pt x="2643" y="18296"/>
                  </a:cubicBezTo>
                  <a:lnTo>
                    <a:pt x="2643" y="18296"/>
                  </a:lnTo>
                  <a:cubicBezTo>
                    <a:pt x="2485" y="18535"/>
                    <a:pt x="2049" y="18969"/>
                    <a:pt x="2523" y="19056"/>
                  </a:cubicBezTo>
                  <a:cubicBezTo>
                    <a:pt x="2543" y="19059"/>
                    <a:pt x="2564" y="19061"/>
                    <a:pt x="2586" y="19061"/>
                  </a:cubicBezTo>
                  <a:cubicBezTo>
                    <a:pt x="2854" y="19061"/>
                    <a:pt x="3271" y="18827"/>
                    <a:pt x="3435" y="18686"/>
                  </a:cubicBezTo>
                  <a:lnTo>
                    <a:pt x="3435" y="18686"/>
                  </a:lnTo>
                  <a:cubicBezTo>
                    <a:pt x="3160" y="19073"/>
                    <a:pt x="3345" y="19230"/>
                    <a:pt x="3604" y="19230"/>
                  </a:cubicBezTo>
                  <a:cubicBezTo>
                    <a:pt x="3800" y="19230"/>
                    <a:pt x="4039" y="19140"/>
                    <a:pt x="4152" y="18990"/>
                  </a:cubicBezTo>
                  <a:lnTo>
                    <a:pt x="4152" y="18990"/>
                  </a:lnTo>
                  <a:cubicBezTo>
                    <a:pt x="4081" y="19095"/>
                    <a:pt x="4031" y="19218"/>
                    <a:pt x="4050" y="19359"/>
                  </a:cubicBezTo>
                  <a:cubicBezTo>
                    <a:pt x="4086" y="19366"/>
                    <a:pt x="4122" y="19369"/>
                    <a:pt x="4159" y="19369"/>
                  </a:cubicBezTo>
                  <a:cubicBezTo>
                    <a:pt x="4364" y="19369"/>
                    <a:pt x="4580" y="19270"/>
                    <a:pt x="4715" y="19110"/>
                  </a:cubicBezTo>
                  <a:lnTo>
                    <a:pt x="4715" y="19110"/>
                  </a:lnTo>
                  <a:cubicBezTo>
                    <a:pt x="4505" y="19368"/>
                    <a:pt x="4625" y="19459"/>
                    <a:pt x="4820" y="19459"/>
                  </a:cubicBezTo>
                  <a:cubicBezTo>
                    <a:pt x="4993" y="19459"/>
                    <a:pt x="5225" y="19387"/>
                    <a:pt x="5336" y="19295"/>
                  </a:cubicBezTo>
                  <a:lnTo>
                    <a:pt x="5336" y="19295"/>
                  </a:lnTo>
                  <a:cubicBezTo>
                    <a:pt x="5283" y="19564"/>
                    <a:pt x="5362" y="19655"/>
                    <a:pt x="5497" y="19655"/>
                  </a:cubicBezTo>
                  <a:cubicBezTo>
                    <a:pt x="5755" y="19655"/>
                    <a:pt x="6217" y="19322"/>
                    <a:pt x="6347" y="19252"/>
                  </a:cubicBezTo>
                  <a:cubicBezTo>
                    <a:pt x="6363" y="19427"/>
                    <a:pt x="6443" y="19492"/>
                    <a:pt x="6541" y="19492"/>
                  </a:cubicBezTo>
                  <a:cubicBezTo>
                    <a:pt x="6686" y="19492"/>
                    <a:pt x="6869" y="19350"/>
                    <a:pt x="6939" y="19207"/>
                  </a:cubicBezTo>
                  <a:cubicBezTo>
                    <a:pt x="7016" y="19369"/>
                    <a:pt x="7118" y="19433"/>
                    <a:pt x="7216" y="19433"/>
                  </a:cubicBezTo>
                  <a:cubicBezTo>
                    <a:pt x="7326" y="19433"/>
                    <a:pt x="7432" y="19351"/>
                    <a:pt x="7490" y="19237"/>
                  </a:cubicBezTo>
                  <a:cubicBezTo>
                    <a:pt x="7605" y="19400"/>
                    <a:pt x="7754" y="19542"/>
                    <a:pt x="7930" y="19556"/>
                  </a:cubicBezTo>
                  <a:cubicBezTo>
                    <a:pt x="7940" y="19556"/>
                    <a:pt x="7951" y="19557"/>
                    <a:pt x="7961" y="19557"/>
                  </a:cubicBezTo>
                  <a:cubicBezTo>
                    <a:pt x="8238" y="19557"/>
                    <a:pt x="8382" y="19284"/>
                    <a:pt x="8306" y="19012"/>
                  </a:cubicBezTo>
                  <a:lnTo>
                    <a:pt x="8306" y="19012"/>
                  </a:lnTo>
                  <a:cubicBezTo>
                    <a:pt x="8445" y="19230"/>
                    <a:pt x="8702" y="19533"/>
                    <a:pt x="8959" y="19556"/>
                  </a:cubicBezTo>
                  <a:cubicBezTo>
                    <a:pt x="8969" y="19556"/>
                    <a:pt x="8978" y="19557"/>
                    <a:pt x="8988" y="19557"/>
                  </a:cubicBezTo>
                  <a:cubicBezTo>
                    <a:pt x="9232" y="19557"/>
                    <a:pt x="9428" y="19305"/>
                    <a:pt x="9295" y="19012"/>
                  </a:cubicBezTo>
                  <a:lnTo>
                    <a:pt x="9295" y="19012"/>
                  </a:lnTo>
                  <a:cubicBezTo>
                    <a:pt x="9573" y="19228"/>
                    <a:pt x="9928" y="19401"/>
                    <a:pt x="10266" y="19446"/>
                  </a:cubicBezTo>
                  <a:cubicBezTo>
                    <a:pt x="10324" y="19456"/>
                    <a:pt x="10384" y="19462"/>
                    <a:pt x="10441" y="19462"/>
                  </a:cubicBezTo>
                  <a:cubicBezTo>
                    <a:pt x="10723" y="19462"/>
                    <a:pt x="10935" y="19329"/>
                    <a:pt x="10586" y="19050"/>
                  </a:cubicBezTo>
                  <a:lnTo>
                    <a:pt x="10586" y="19050"/>
                  </a:lnTo>
                  <a:cubicBezTo>
                    <a:pt x="10801" y="19217"/>
                    <a:pt x="11029" y="19367"/>
                    <a:pt x="11288" y="19367"/>
                  </a:cubicBezTo>
                  <a:cubicBezTo>
                    <a:pt x="11354" y="19367"/>
                    <a:pt x="11422" y="19358"/>
                    <a:pt x="11493" y="19336"/>
                  </a:cubicBezTo>
                  <a:cubicBezTo>
                    <a:pt x="11475" y="19192"/>
                    <a:pt x="11419" y="19064"/>
                    <a:pt x="11322" y="18975"/>
                  </a:cubicBezTo>
                  <a:lnTo>
                    <a:pt x="11322" y="18975"/>
                  </a:lnTo>
                  <a:cubicBezTo>
                    <a:pt x="11620" y="19200"/>
                    <a:pt x="11954" y="19442"/>
                    <a:pt x="12561" y="19553"/>
                  </a:cubicBezTo>
                  <a:cubicBezTo>
                    <a:pt x="12549" y="19358"/>
                    <a:pt x="12333" y="19141"/>
                    <a:pt x="12129" y="18975"/>
                  </a:cubicBezTo>
                  <a:lnTo>
                    <a:pt x="12129" y="18975"/>
                  </a:lnTo>
                  <a:cubicBezTo>
                    <a:pt x="12312" y="19093"/>
                    <a:pt x="12528" y="19189"/>
                    <a:pt x="12709" y="19189"/>
                  </a:cubicBezTo>
                  <a:cubicBezTo>
                    <a:pt x="12733" y="19189"/>
                    <a:pt x="12756" y="19188"/>
                    <a:pt x="12779" y="19184"/>
                  </a:cubicBezTo>
                  <a:cubicBezTo>
                    <a:pt x="12779" y="19054"/>
                    <a:pt x="12700" y="18946"/>
                    <a:pt x="12601" y="18880"/>
                  </a:cubicBezTo>
                  <a:lnTo>
                    <a:pt x="12601" y="18880"/>
                  </a:lnTo>
                  <a:cubicBezTo>
                    <a:pt x="12739" y="18937"/>
                    <a:pt x="13172" y="19205"/>
                    <a:pt x="13375" y="19205"/>
                  </a:cubicBezTo>
                  <a:cubicBezTo>
                    <a:pt x="13407" y="19205"/>
                    <a:pt x="13433" y="19199"/>
                    <a:pt x="13452" y="19184"/>
                  </a:cubicBezTo>
                  <a:cubicBezTo>
                    <a:pt x="13609" y="19084"/>
                    <a:pt x="13399" y="18857"/>
                    <a:pt x="13195" y="18692"/>
                  </a:cubicBezTo>
                  <a:lnTo>
                    <a:pt x="13195" y="18692"/>
                  </a:lnTo>
                  <a:cubicBezTo>
                    <a:pt x="13376" y="18791"/>
                    <a:pt x="13599" y="18869"/>
                    <a:pt x="13800" y="18869"/>
                  </a:cubicBezTo>
                  <a:cubicBezTo>
                    <a:pt x="13980" y="18869"/>
                    <a:pt x="14144" y="18807"/>
                    <a:pt x="14244" y="18641"/>
                  </a:cubicBezTo>
                  <a:cubicBezTo>
                    <a:pt x="13848" y="18467"/>
                    <a:pt x="13413" y="18294"/>
                    <a:pt x="13095" y="17946"/>
                  </a:cubicBezTo>
                  <a:lnTo>
                    <a:pt x="13095" y="17946"/>
                  </a:lnTo>
                  <a:cubicBezTo>
                    <a:pt x="13225" y="18036"/>
                    <a:pt x="13737" y="18210"/>
                    <a:pt x="14116" y="18210"/>
                  </a:cubicBezTo>
                  <a:cubicBezTo>
                    <a:pt x="14376" y="18210"/>
                    <a:pt x="14573" y="18128"/>
                    <a:pt x="14542" y="17880"/>
                  </a:cubicBezTo>
                  <a:cubicBezTo>
                    <a:pt x="14185" y="17880"/>
                    <a:pt x="13532" y="17641"/>
                    <a:pt x="13334" y="17272"/>
                  </a:cubicBezTo>
                  <a:lnTo>
                    <a:pt x="13334" y="17272"/>
                  </a:lnTo>
                  <a:cubicBezTo>
                    <a:pt x="13437" y="17318"/>
                    <a:pt x="13644" y="17346"/>
                    <a:pt x="13880" y="17346"/>
                  </a:cubicBezTo>
                  <a:cubicBezTo>
                    <a:pt x="14416" y="17346"/>
                    <a:pt x="15103" y="17201"/>
                    <a:pt x="15075" y="16794"/>
                  </a:cubicBezTo>
                  <a:cubicBezTo>
                    <a:pt x="14331" y="16719"/>
                    <a:pt x="13746" y="16296"/>
                    <a:pt x="13258" y="15753"/>
                  </a:cubicBezTo>
                  <a:cubicBezTo>
                    <a:pt x="13290" y="15745"/>
                    <a:pt x="13322" y="15738"/>
                    <a:pt x="13355" y="15730"/>
                  </a:cubicBezTo>
                  <a:cubicBezTo>
                    <a:pt x="13609" y="15663"/>
                    <a:pt x="14314" y="14996"/>
                    <a:pt x="14046" y="14990"/>
                  </a:cubicBezTo>
                  <a:cubicBezTo>
                    <a:pt x="14025" y="14990"/>
                    <a:pt x="14004" y="14990"/>
                    <a:pt x="13983" y="14990"/>
                  </a:cubicBezTo>
                  <a:cubicBezTo>
                    <a:pt x="13786" y="14990"/>
                    <a:pt x="13615" y="15009"/>
                    <a:pt x="13449" y="15009"/>
                  </a:cubicBezTo>
                  <a:cubicBezTo>
                    <a:pt x="13212" y="15009"/>
                    <a:pt x="12988" y="14969"/>
                    <a:pt x="12720" y="14773"/>
                  </a:cubicBezTo>
                  <a:lnTo>
                    <a:pt x="12720" y="14773"/>
                  </a:lnTo>
                  <a:cubicBezTo>
                    <a:pt x="12734" y="14774"/>
                    <a:pt x="12748" y="14774"/>
                    <a:pt x="12761" y="14774"/>
                  </a:cubicBezTo>
                  <a:cubicBezTo>
                    <a:pt x="13057" y="14774"/>
                    <a:pt x="13261" y="14547"/>
                    <a:pt x="12977" y="14317"/>
                  </a:cubicBezTo>
                  <a:cubicBezTo>
                    <a:pt x="12800" y="14166"/>
                    <a:pt x="12424" y="14100"/>
                    <a:pt x="12225" y="13992"/>
                  </a:cubicBezTo>
                  <a:lnTo>
                    <a:pt x="12225" y="13992"/>
                  </a:lnTo>
                  <a:cubicBezTo>
                    <a:pt x="12304" y="14007"/>
                    <a:pt x="12460" y="14025"/>
                    <a:pt x="12627" y="14025"/>
                  </a:cubicBezTo>
                  <a:cubicBezTo>
                    <a:pt x="12926" y="14025"/>
                    <a:pt x="13263" y="13967"/>
                    <a:pt x="13275" y="13730"/>
                  </a:cubicBezTo>
                  <a:cubicBezTo>
                    <a:pt x="13058" y="13710"/>
                    <a:pt x="12702" y="13688"/>
                    <a:pt x="12563" y="13493"/>
                  </a:cubicBezTo>
                  <a:cubicBezTo>
                    <a:pt x="12899" y="13362"/>
                    <a:pt x="13789" y="13319"/>
                    <a:pt x="13572" y="12689"/>
                  </a:cubicBezTo>
                  <a:lnTo>
                    <a:pt x="13572" y="12689"/>
                  </a:lnTo>
                  <a:cubicBezTo>
                    <a:pt x="13255" y="12758"/>
                    <a:pt x="12834" y="12848"/>
                    <a:pt x="12428" y="12848"/>
                  </a:cubicBezTo>
                  <a:cubicBezTo>
                    <a:pt x="11967" y="12848"/>
                    <a:pt x="11525" y="12732"/>
                    <a:pt x="11275" y="12337"/>
                  </a:cubicBezTo>
                  <a:lnTo>
                    <a:pt x="11275" y="12337"/>
                  </a:lnTo>
                  <a:cubicBezTo>
                    <a:pt x="11407" y="12404"/>
                    <a:pt x="11542" y="12453"/>
                    <a:pt x="11680" y="12453"/>
                  </a:cubicBezTo>
                  <a:cubicBezTo>
                    <a:pt x="11768" y="12453"/>
                    <a:pt x="11858" y="12433"/>
                    <a:pt x="11949" y="12385"/>
                  </a:cubicBezTo>
                  <a:cubicBezTo>
                    <a:pt x="11878" y="12243"/>
                    <a:pt x="11743" y="12100"/>
                    <a:pt x="11612" y="11982"/>
                  </a:cubicBezTo>
                  <a:lnTo>
                    <a:pt x="11612" y="11982"/>
                  </a:lnTo>
                  <a:cubicBezTo>
                    <a:pt x="11808" y="12113"/>
                    <a:pt x="12135" y="12225"/>
                    <a:pt x="12393" y="12225"/>
                  </a:cubicBezTo>
                  <a:cubicBezTo>
                    <a:pt x="12569" y="12225"/>
                    <a:pt x="12713" y="12173"/>
                    <a:pt x="12761" y="12038"/>
                  </a:cubicBezTo>
                  <a:cubicBezTo>
                    <a:pt x="12486" y="11994"/>
                    <a:pt x="12227" y="11842"/>
                    <a:pt x="12030" y="11625"/>
                  </a:cubicBezTo>
                  <a:lnTo>
                    <a:pt x="12030" y="11625"/>
                  </a:lnTo>
                  <a:cubicBezTo>
                    <a:pt x="12105" y="11690"/>
                    <a:pt x="12370" y="11829"/>
                    <a:pt x="12547" y="11829"/>
                  </a:cubicBezTo>
                  <a:cubicBezTo>
                    <a:pt x="12605" y="11829"/>
                    <a:pt x="12654" y="11814"/>
                    <a:pt x="12683" y="11777"/>
                  </a:cubicBezTo>
                  <a:cubicBezTo>
                    <a:pt x="12821" y="11580"/>
                    <a:pt x="12208" y="11385"/>
                    <a:pt x="12129" y="11277"/>
                  </a:cubicBezTo>
                  <a:lnTo>
                    <a:pt x="12129" y="11277"/>
                  </a:lnTo>
                  <a:cubicBezTo>
                    <a:pt x="12326" y="11329"/>
                    <a:pt x="12537" y="11376"/>
                    <a:pt x="12744" y="11376"/>
                  </a:cubicBezTo>
                  <a:cubicBezTo>
                    <a:pt x="12973" y="11376"/>
                    <a:pt x="13198" y="11318"/>
                    <a:pt x="13396" y="11147"/>
                  </a:cubicBezTo>
                  <a:lnTo>
                    <a:pt x="13396" y="11147"/>
                  </a:lnTo>
                  <a:cubicBezTo>
                    <a:pt x="13382" y="11149"/>
                    <a:pt x="13368" y="11150"/>
                    <a:pt x="13352" y="11150"/>
                  </a:cubicBezTo>
                  <a:cubicBezTo>
                    <a:pt x="12998" y="11150"/>
                    <a:pt x="12100" y="10678"/>
                    <a:pt x="11949" y="10366"/>
                  </a:cubicBezTo>
                  <a:lnTo>
                    <a:pt x="11949" y="10366"/>
                  </a:lnTo>
                  <a:cubicBezTo>
                    <a:pt x="11987" y="10368"/>
                    <a:pt x="12027" y="10369"/>
                    <a:pt x="12068" y="10369"/>
                  </a:cubicBezTo>
                  <a:cubicBezTo>
                    <a:pt x="12400" y="10369"/>
                    <a:pt x="12835" y="10280"/>
                    <a:pt x="12959" y="9932"/>
                  </a:cubicBezTo>
                  <a:lnTo>
                    <a:pt x="12959" y="9932"/>
                  </a:lnTo>
                  <a:cubicBezTo>
                    <a:pt x="12748" y="9993"/>
                    <a:pt x="12537" y="10023"/>
                    <a:pt x="12330" y="10023"/>
                  </a:cubicBezTo>
                  <a:cubicBezTo>
                    <a:pt x="11708" y="10023"/>
                    <a:pt x="11124" y="9756"/>
                    <a:pt x="10687" y="9281"/>
                  </a:cubicBezTo>
                  <a:cubicBezTo>
                    <a:pt x="10987" y="9217"/>
                    <a:pt x="11423" y="9079"/>
                    <a:pt x="11411" y="8814"/>
                  </a:cubicBezTo>
                  <a:cubicBezTo>
                    <a:pt x="11069" y="8814"/>
                    <a:pt x="10639" y="8652"/>
                    <a:pt x="10371" y="8456"/>
                  </a:cubicBezTo>
                  <a:lnTo>
                    <a:pt x="10371" y="8456"/>
                  </a:lnTo>
                  <a:cubicBezTo>
                    <a:pt x="10446" y="8490"/>
                    <a:pt x="10573" y="8508"/>
                    <a:pt x="10721" y="8508"/>
                  </a:cubicBezTo>
                  <a:cubicBezTo>
                    <a:pt x="11134" y="8508"/>
                    <a:pt x="11712" y="8370"/>
                    <a:pt x="11767" y="8082"/>
                  </a:cubicBezTo>
                  <a:cubicBezTo>
                    <a:pt x="11396" y="8018"/>
                    <a:pt x="10640" y="8099"/>
                    <a:pt x="10402" y="7708"/>
                  </a:cubicBezTo>
                  <a:cubicBezTo>
                    <a:pt x="10758" y="7626"/>
                    <a:pt x="11010" y="7480"/>
                    <a:pt x="11264" y="7171"/>
                  </a:cubicBezTo>
                  <a:lnTo>
                    <a:pt x="11264" y="7171"/>
                  </a:lnTo>
                  <a:cubicBezTo>
                    <a:pt x="11091" y="7192"/>
                    <a:pt x="10935" y="7209"/>
                    <a:pt x="10788" y="7209"/>
                  </a:cubicBezTo>
                  <a:cubicBezTo>
                    <a:pt x="10467" y="7209"/>
                    <a:pt x="10189" y="7126"/>
                    <a:pt x="9883" y="6813"/>
                  </a:cubicBezTo>
                  <a:cubicBezTo>
                    <a:pt x="9699" y="6624"/>
                    <a:pt x="9573" y="6380"/>
                    <a:pt x="9488" y="6119"/>
                  </a:cubicBezTo>
                  <a:lnTo>
                    <a:pt x="9488" y="6119"/>
                  </a:lnTo>
                  <a:cubicBezTo>
                    <a:pt x="9618" y="6175"/>
                    <a:pt x="9756" y="6210"/>
                    <a:pt x="9889" y="6210"/>
                  </a:cubicBezTo>
                  <a:cubicBezTo>
                    <a:pt x="9975" y="6210"/>
                    <a:pt x="10059" y="6196"/>
                    <a:pt x="10136" y="6162"/>
                  </a:cubicBezTo>
                  <a:cubicBezTo>
                    <a:pt x="10032" y="5966"/>
                    <a:pt x="9706" y="5738"/>
                    <a:pt x="9572" y="5527"/>
                  </a:cubicBezTo>
                  <a:lnTo>
                    <a:pt x="9572" y="5527"/>
                  </a:lnTo>
                  <a:cubicBezTo>
                    <a:pt x="9672" y="5585"/>
                    <a:pt x="9942" y="5647"/>
                    <a:pt x="10202" y="5647"/>
                  </a:cubicBezTo>
                  <a:cubicBezTo>
                    <a:pt x="10521" y="5647"/>
                    <a:pt x="10823" y="5554"/>
                    <a:pt x="10774" y="5249"/>
                  </a:cubicBezTo>
                  <a:cubicBezTo>
                    <a:pt x="10074" y="5219"/>
                    <a:pt x="8835" y="4796"/>
                    <a:pt x="8732" y="3874"/>
                  </a:cubicBezTo>
                  <a:lnTo>
                    <a:pt x="8732" y="3874"/>
                  </a:lnTo>
                  <a:cubicBezTo>
                    <a:pt x="8749" y="3874"/>
                    <a:pt x="8766" y="3875"/>
                    <a:pt x="8783" y="3875"/>
                  </a:cubicBezTo>
                  <a:cubicBezTo>
                    <a:pt x="9055" y="3875"/>
                    <a:pt x="9317" y="3828"/>
                    <a:pt x="9439" y="3653"/>
                  </a:cubicBezTo>
                  <a:cubicBezTo>
                    <a:pt x="9173" y="3555"/>
                    <a:pt x="8905" y="3490"/>
                    <a:pt x="8653" y="3344"/>
                  </a:cubicBezTo>
                  <a:cubicBezTo>
                    <a:pt x="8875" y="3180"/>
                    <a:pt x="9395" y="2871"/>
                    <a:pt x="9334" y="2497"/>
                  </a:cubicBezTo>
                  <a:lnTo>
                    <a:pt x="9334" y="2497"/>
                  </a:lnTo>
                  <a:cubicBezTo>
                    <a:pt x="9094" y="2620"/>
                    <a:pt x="8759" y="2758"/>
                    <a:pt x="8472" y="2758"/>
                  </a:cubicBezTo>
                  <a:cubicBezTo>
                    <a:pt x="8457" y="2758"/>
                    <a:pt x="8443" y="2758"/>
                    <a:pt x="8428" y="2757"/>
                  </a:cubicBezTo>
                  <a:cubicBezTo>
                    <a:pt x="8636" y="2399"/>
                    <a:pt x="9038" y="2024"/>
                    <a:pt x="8918" y="1552"/>
                  </a:cubicBezTo>
                  <a:lnTo>
                    <a:pt x="8918" y="1552"/>
                  </a:lnTo>
                  <a:cubicBezTo>
                    <a:pt x="8578" y="1730"/>
                    <a:pt x="8296" y="2366"/>
                    <a:pt x="7850" y="2399"/>
                  </a:cubicBezTo>
                  <a:cubicBezTo>
                    <a:pt x="7895" y="2221"/>
                    <a:pt x="7925" y="2025"/>
                    <a:pt x="7969" y="1846"/>
                  </a:cubicBezTo>
                  <a:cubicBezTo>
                    <a:pt x="8059" y="1406"/>
                    <a:pt x="8147" y="983"/>
                    <a:pt x="8207" y="544"/>
                  </a:cubicBezTo>
                  <a:cubicBezTo>
                    <a:pt x="8222" y="347"/>
                    <a:pt x="8267" y="136"/>
                    <a:pt x="8104" y="38"/>
                  </a:cubicBezTo>
                  <a:cubicBezTo>
                    <a:pt x="8061" y="12"/>
                    <a:pt x="8021" y="1"/>
                    <a:pt x="7984" y="1"/>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8"/>
            <p:cNvSpPr/>
            <p:nvPr/>
          </p:nvSpPr>
          <p:spPr>
            <a:xfrm>
              <a:off x="6996816" y="2330901"/>
              <a:ext cx="277225" cy="354820"/>
            </a:xfrm>
            <a:custGeom>
              <a:rect b="b" l="l" r="r" t="t"/>
              <a:pathLst>
                <a:path extrusionOk="0" h="19704" w="15395">
                  <a:moveTo>
                    <a:pt x="13457" y="11247"/>
                  </a:moveTo>
                  <a:cubicBezTo>
                    <a:pt x="13339" y="11318"/>
                    <a:pt x="13220" y="11365"/>
                    <a:pt x="13099" y="11393"/>
                  </a:cubicBezTo>
                  <a:lnTo>
                    <a:pt x="13099" y="11393"/>
                  </a:lnTo>
                  <a:cubicBezTo>
                    <a:pt x="13185" y="11399"/>
                    <a:pt x="13256" y="11402"/>
                    <a:pt x="13315" y="11402"/>
                  </a:cubicBezTo>
                  <a:cubicBezTo>
                    <a:pt x="13651" y="11402"/>
                    <a:pt x="13588" y="11310"/>
                    <a:pt x="13457" y="11247"/>
                  </a:cubicBezTo>
                  <a:close/>
                  <a:moveTo>
                    <a:pt x="8095" y="1"/>
                  </a:moveTo>
                  <a:cubicBezTo>
                    <a:pt x="7860" y="1"/>
                    <a:pt x="7757" y="170"/>
                    <a:pt x="7691" y="464"/>
                  </a:cubicBezTo>
                  <a:cubicBezTo>
                    <a:pt x="7574" y="975"/>
                    <a:pt x="7603" y="1531"/>
                    <a:pt x="7564" y="2059"/>
                  </a:cubicBezTo>
                  <a:lnTo>
                    <a:pt x="7564" y="2059"/>
                  </a:lnTo>
                  <a:cubicBezTo>
                    <a:pt x="7389" y="1820"/>
                    <a:pt x="7234" y="1567"/>
                    <a:pt x="7025" y="1349"/>
                  </a:cubicBezTo>
                  <a:cubicBezTo>
                    <a:pt x="7016" y="1340"/>
                    <a:pt x="6993" y="1336"/>
                    <a:pt x="6967" y="1336"/>
                  </a:cubicBezTo>
                  <a:cubicBezTo>
                    <a:pt x="6915" y="1336"/>
                    <a:pt x="6852" y="1353"/>
                    <a:pt x="6860" y="1384"/>
                  </a:cubicBezTo>
                  <a:cubicBezTo>
                    <a:pt x="6861" y="1387"/>
                    <a:pt x="6862" y="1391"/>
                    <a:pt x="6863" y="1394"/>
                  </a:cubicBezTo>
                  <a:lnTo>
                    <a:pt x="6863" y="1394"/>
                  </a:lnTo>
                  <a:cubicBezTo>
                    <a:pt x="6861" y="1394"/>
                    <a:pt x="6859" y="1394"/>
                    <a:pt x="6858" y="1395"/>
                  </a:cubicBezTo>
                  <a:cubicBezTo>
                    <a:pt x="6860" y="1397"/>
                    <a:pt x="6862" y="1400"/>
                    <a:pt x="6865" y="1402"/>
                  </a:cubicBezTo>
                  <a:lnTo>
                    <a:pt x="6865" y="1402"/>
                  </a:lnTo>
                  <a:cubicBezTo>
                    <a:pt x="6919" y="1615"/>
                    <a:pt x="6979" y="1816"/>
                    <a:pt x="7066" y="2011"/>
                  </a:cubicBezTo>
                  <a:lnTo>
                    <a:pt x="7066" y="2011"/>
                  </a:lnTo>
                  <a:cubicBezTo>
                    <a:pt x="6737" y="1802"/>
                    <a:pt x="6420" y="1587"/>
                    <a:pt x="6103" y="1349"/>
                  </a:cubicBezTo>
                  <a:cubicBezTo>
                    <a:pt x="6093" y="1341"/>
                    <a:pt x="6065" y="1336"/>
                    <a:pt x="6036" y="1336"/>
                  </a:cubicBezTo>
                  <a:cubicBezTo>
                    <a:pt x="5988" y="1336"/>
                    <a:pt x="5934" y="1350"/>
                    <a:pt x="5939" y="1384"/>
                  </a:cubicBezTo>
                  <a:cubicBezTo>
                    <a:pt x="5939" y="1387"/>
                    <a:pt x="5939" y="1390"/>
                    <a:pt x="5940" y="1392"/>
                  </a:cubicBezTo>
                  <a:lnTo>
                    <a:pt x="5940" y="1392"/>
                  </a:lnTo>
                  <a:cubicBezTo>
                    <a:pt x="5939" y="1392"/>
                    <a:pt x="5939" y="1392"/>
                    <a:pt x="5939" y="1392"/>
                  </a:cubicBezTo>
                  <a:cubicBezTo>
                    <a:pt x="5939" y="1393"/>
                    <a:pt x="5939" y="1393"/>
                    <a:pt x="5940" y="1393"/>
                  </a:cubicBezTo>
                  <a:lnTo>
                    <a:pt x="5940" y="1393"/>
                  </a:lnTo>
                  <a:cubicBezTo>
                    <a:pt x="6001" y="1840"/>
                    <a:pt x="6260" y="2223"/>
                    <a:pt x="6589" y="2522"/>
                  </a:cubicBezTo>
                  <a:lnTo>
                    <a:pt x="6589" y="2522"/>
                  </a:lnTo>
                  <a:cubicBezTo>
                    <a:pt x="6181" y="2524"/>
                    <a:pt x="5797" y="2572"/>
                    <a:pt x="5412" y="2734"/>
                  </a:cubicBezTo>
                  <a:cubicBezTo>
                    <a:pt x="5389" y="2742"/>
                    <a:pt x="5358" y="2764"/>
                    <a:pt x="5388" y="2785"/>
                  </a:cubicBezTo>
                  <a:cubicBezTo>
                    <a:pt x="5604" y="2919"/>
                    <a:pt x="5822" y="2934"/>
                    <a:pt x="6072" y="2940"/>
                  </a:cubicBezTo>
                  <a:cubicBezTo>
                    <a:pt x="6086" y="2941"/>
                    <a:pt x="6102" y="2941"/>
                    <a:pt x="6119" y="2941"/>
                  </a:cubicBezTo>
                  <a:cubicBezTo>
                    <a:pt x="6137" y="2941"/>
                    <a:pt x="6157" y="2941"/>
                    <a:pt x="6177" y="2941"/>
                  </a:cubicBezTo>
                  <a:cubicBezTo>
                    <a:pt x="6363" y="2941"/>
                    <a:pt x="6585" y="2950"/>
                    <a:pt x="6074" y="3147"/>
                  </a:cubicBezTo>
                  <a:cubicBezTo>
                    <a:pt x="5932" y="3202"/>
                    <a:pt x="5790" y="3258"/>
                    <a:pt x="5650" y="3320"/>
                  </a:cubicBezTo>
                  <a:cubicBezTo>
                    <a:pt x="5629" y="3329"/>
                    <a:pt x="5594" y="3353"/>
                    <a:pt x="5627" y="3371"/>
                  </a:cubicBezTo>
                  <a:cubicBezTo>
                    <a:pt x="5774" y="3462"/>
                    <a:pt x="5919" y="3525"/>
                    <a:pt x="6094" y="3525"/>
                  </a:cubicBezTo>
                  <a:cubicBezTo>
                    <a:pt x="6107" y="3525"/>
                    <a:pt x="6120" y="3525"/>
                    <a:pt x="6134" y="3524"/>
                  </a:cubicBezTo>
                  <a:cubicBezTo>
                    <a:pt x="6149" y="3524"/>
                    <a:pt x="6164" y="3523"/>
                    <a:pt x="6177" y="3523"/>
                  </a:cubicBezTo>
                  <a:cubicBezTo>
                    <a:pt x="6462" y="3523"/>
                    <a:pt x="6160" y="3701"/>
                    <a:pt x="6045" y="3868"/>
                  </a:cubicBezTo>
                  <a:cubicBezTo>
                    <a:pt x="6025" y="3897"/>
                    <a:pt x="6101" y="3901"/>
                    <a:pt x="6110" y="3901"/>
                  </a:cubicBezTo>
                  <a:cubicBezTo>
                    <a:pt x="6293" y="3891"/>
                    <a:pt x="6373" y="3892"/>
                    <a:pt x="6547" y="3822"/>
                  </a:cubicBezTo>
                  <a:lnTo>
                    <a:pt x="6547" y="3822"/>
                  </a:lnTo>
                  <a:cubicBezTo>
                    <a:pt x="6486" y="3847"/>
                    <a:pt x="6307" y="4042"/>
                    <a:pt x="6210" y="4120"/>
                  </a:cubicBezTo>
                  <a:cubicBezTo>
                    <a:pt x="5655" y="4572"/>
                    <a:pt x="4977" y="4842"/>
                    <a:pt x="4259" y="4870"/>
                  </a:cubicBezTo>
                  <a:cubicBezTo>
                    <a:pt x="4241" y="4871"/>
                    <a:pt x="4130" y="4890"/>
                    <a:pt x="4162" y="4929"/>
                  </a:cubicBezTo>
                  <a:cubicBezTo>
                    <a:pt x="4298" y="5093"/>
                    <a:pt x="4449" y="5188"/>
                    <a:pt x="4665" y="5210"/>
                  </a:cubicBezTo>
                  <a:cubicBezTo>
                    <a:pt x="5068" y="5251"/>
                    <a:pt x="4887" y="5296"/>
                    <a:pt x="4782" y="5594"/>
                  </a:cubicBezTo>
                  <a:cubicBezTo>
                    <a:pt x="4772" y="5620"/>
                    <a:pt x="4809" y="5625"/>
                    <a:pt x="4839" y="5625"/>
                  </a:cubicBezTo>
                  <a:cubicBezTo>
                    <a:pt x="4852" y="5625"/>
                    <a:pt x="4864" y="5624"/>
                    <a:pt x="4870" y="5624"/>
                  </a:cubicBezTo>
                  <a:cubicBezTo>
                    <a:pt x="5020" y="5596"/>
                    <a:pt x="5046" y="5590"/>
                    <a:pt x="5192" y="5548"/>
                  </a:cubicBezTo>
                  <a:cubicBezTo>
                    <a:pt x="5206" y="5544"/>
                    <a:pt x="5217" y="5542"/>
                    <a:pt x="5227" y="5542"/>
                  </a:cubicBezTo>
                  <a:cubicBezTo>
                    <a:pt x="5390" y="5542"/>
                    <a:pt x="5126" y="6025"/>
                    <a:pt x="5122" y="6034"/>
                  </a:cubicBezTo>
                  <a:cubicBezTo>
                    <a:pt x="5109" y="6060"/>
                    <a:pt x="5154" y="6065"/>
                    <a:pt x="5185" y="6065"/>
                  </a:cubicBezTo>
                  <a:cubicBezTo>
                    <a:pt x="5197" y="6065"/>
                    <a:pt x="5207" y="6064"/>
                    <a:pt x="5211" y="6064"/>
                  </a:cubicBezTo>
                  <a:cubicBezTo>
                    <a:pt x="5222" y="6065"/>
                    <a:pt x="5233" y="6065"/>
                    <a:pt x="5244" y="6065"/>
                  </a:cubicBezTo>
                  <a:cubicBezTo>
                    <a:pt x="5335" y="6065"/>
                    <a:pt x="5418" y="6039"/>
                    <a:pt x="5493" y="5986"/>
                  </a:cubicBezTo>
                  <a:lnTo>
                    <a:pt x="5493" y="5986"/>
                  </a:lnTo>
                  <a:cubicBezTo>
                    <a:pt x="5436" y="6082"/>
                    <a:pt x="5373" y="6176"/>
                    <a:pt x="5308" y="6267"/>
                  </a:cubicBezTo>
                  <a:cubicBezTo>
                    <a:pt x="5057" y="6593"/>
                    <a:pt x="4777" y="6882"/>
                    <a:pt x="4380" y="7034"/>
                  </a:cubicBezTo>
                  <a:cubicBezTo>
                    <a:pt x="3958" y="7196"/>
                    <a:pt x="3517" y="7271"/>
                    <a:pt x="3095" y="7425"/>
                  </a:cubicBezTo>
                  <a:cubicBezTo>
                    <a:pt x="3077" y="7431"/>
                    <a:pt x="3048" y="7447"/>
                    <a:pt x="3061" y="7469"/>
                  </a:cubicBezTo>
                  <a:cubicBezTo>
                    <a:pt x="3215" y="7720"/>
                    <a:pt x="3473" y="7823"/>
                    <a:pt x="3744" y="7823"/>
                  </a:cubicBezTo>
                  <a:cubicBezTo>
                    <a:pt x="3935" y="7823"/>
                    <a:pt x="4133" y="7772"/>
                    <a:pt x="4306" y="7683"/>
                  </a:cubicBezTo>
                  <a:lnTo>
                    <a:pt x="4306" y="7683"/>
                  </a:lnTo>
                  <a:cubicBezTo>
                    <a:pt x="4120" y="7967"/>
                    <a:pt x="3865" y="8180"/>
                    <a:pt x="3569" y="8363"/>
                  </a:cubicBezTo>
                  <a:cubicBezTo>
                    <a:pt x="3529" y="8387"/>
                    <a:pt x="3560" y="8411"/>
                    <a:pt x="3595" y="8412"/>
                  </a:cubicBezTo>
                  <a:cubicBezTo>
                    <a:pt x="3744" y="8421"/>
                    <a:pt x="3903" y="8434"/>
                    <a:pt x="4061" y="8434"/>
                  </a:cubicBezTo>
                  <a:cubicBezTo>
                    <a:pt x="4287" y="8434"/>
                    <a:pt x="4511" y="8407"/>
                    <a:pt x="4702" y="8302"/>
                  </a:cubicBezTo>
                  <a:lnTo>
                    <a:pt x="4702" y="8302"/>
                  </a:lnTo>
                  <a:cubicBezTo>
                    <a:pt x="4420" y="9104"/>
                    <a:pt x="3650" y="9493"/>
                    <a:pt x="2843" y="9493"/>
                  </a:cubicBezTo>
                  <a:cubicBezTo>
                    <a:pt x="2642" y="9493"/>
                    <a:pt x="2438" y="9468"/>
                    <a:pt x="2239" y="9420"/>
                  </a:cubicBezTo>
                  <a:cubicBezTo>
                    <a:pt x="2237" y="9420"/>
                    <a:pt x="2233" y="9419"/>
                    <a:pt x="2228" y="9419"/>
                  </a:cubicBezTo>
                  <a:cubicBezTo>
                    <a:pt x="2188" y="9419"/>
                    <a:pt x="2068" y="9437"/>
                    <a:pt x="2102" y="9475"/>
                  </a:cubicBezTo>
                  <a:cubicBezTo>
                    <a:pt x="2289" y="9678"/>
                    <a:pt x="2532" y="9861"/>
                    <a:pt x="2811" y="9911"/>
                  </a:cubicBezTo>
                  <a:cubicBezTo>
                    <a:pt x="2925" y="9931"/>
                    <a:pt x="2963" y="9939"/>
                    <a:pt x="2954" y="9939"/>
                  </a:cubicBezTo>
                  <a:cubicBezTo>
                    <a:pt x="2923" y="9939"/>
                    <a:pt x="2396" y="9858"/>
                    <a:pt x="2321" y="9852"/>
                  </a:cubicBezTo>
                  <a:cubicBezTo>
                    <a:pt x="2317" y="9852"/>
                    <a:pt x="2311" y="9852"/>
                    <a:pt x="2305" y="9852"/>
                  </a:cubicBezTo>
                  <a:cubicBezTo>
                    <a:pt x="2267" y="9852"/>
                    <a:pt x="2198" y="9862"/>
                    <a:pt x="2198" y="9900"/>
                  </a:cubicBezTo>
                  <a:cubicBezTo>
                    <a:pt x="2196" y="10317"/>
                    <a:pt x="2428" y="10560"/>
                    <a:pt x="2807" y="10700"/>
                  </a:cubicBezTo>
                  <a:cubicBezTo>
                    <a:pt x="2889" y="10730"/>
                    <a:pt x="3010" y="10752"/>
                    <a:pt x="3099" y="10752"/>
                  </a:cubicBezTo>
                  <a:cubicBezTo>
                    <a:pt x="3102" y="10752"/>
                    <a:pt x="3105" y="10752"/>
                    <a:pt x="3108" y="10752"/>
                  </a:cubicBezTo>
                  <a:lnTo>
                    <a:pt x="3108" y="10752"/>
                  </a:lnTo>
                  <a:cubicBezTo>
                    <a:pt x="2930" y="10756"/>
                    <a:pt x="2837" y="10785"/>
                    <a:pt x="2671" y="10863"/>
                  </a:cubicBezTo>
                  <a:cubicBezTo>
                    <a:pt x="2661" y="10866"/>
                    <a:pt x="2619" y="10887"/>
                    <a:pt x="2638" y="10906"/>
                  </a:cubicBezTo>
                  <a:cubicBezTo>
                    <a:pt x="2802" y="11056"/>
                    <a:pt x="2973" y="11139"/>
                    <a:pt x="3198" y="11161"/>
                  </a:cubicBezTo>
                  <a:cubicBezTo>
                    <a:pt x="3302" y="11170"/>
                    <a:pt x="3401" y="11179"/>
                    <a:pt x="3504" y="11179"/>
                  </a:cubicBezTo>
                  <a:cubicBezTo>
                    <a:pt x="3413" y="11179"/>
                    <a:pt x="3098" y="11509"/>
                    <a:pt x="2953" y="11587"/>
                  </a:cubicBezTo>
                  <a:cubicBezTo>
                    <a:pt x="2934" y="11595"/>
                    <a:pt x="2920" y="11617"/>
                    <a:pt x="2946" y="11629"/>
                  </a:cubicBezTo>
                  <a:cubicBezTo>
                    <a:pt x="3131" y="11719"/>
                    <a:pt x="3340" y="11804"/>
                    <a:pt x="3552" y="11804"/>
                  </a:cubicBezTo>
                  <a:cubicBezTo>
                    <a:pt x="3590" y="11804"/>
                    <a:pt x="3629" y="11801"/>
                    <a:pt x="3668" y="11795"/>
                  </a:cubicBezTo>
                  <a:lnTo>
                    <a:pt x="3668" y="11795"/>
                  </a:lnTo>
                  <a:cubicBezTo>
                    <a:pt x="3666" y="11795"/>
                    <a:pt x="3235" y="12126"/>
                    <a:pt x="3130" y="12165"/>
                  </a:cubicBezTo>
                  <a:cubicBezTo>
                    <a:pt x="2783" y="12296"/>
                    <a:pt x="2433" y="12344"/>
                    <a:pt x="2064" y="12367"/>
                  </a:cubicBezTo>
                  <a:cubicBezTo>
                    <a:pt x="2046" y="12370"/>
                    <a:pt x="1949" y="12383"/>
                    <a:pt x="1961" y="12418"/>
                  </a:cubicBezTo>
                  <a:cubicBezTo>
                    <a:pt x="2036" y="12664"/>
                    <a:pt x="2291" y="12800"/>
                    <a:pt x="2527" y="12864"/>
                  </a:cubicBezTo>
                  <a:cubicBezTo>
                    <a:pt x="2951" y="12978"/>
                    <a:pt x="2640" y="13032"/>
                    <a:pt x="2354" y="13032"/>
                  </a:cubicBezTo>
                  <a:cubicBezTo>
                    <a:pt x="2248" y="13032"/>
                    <a:pt x="2145" y="13025"/>
                    <a:pt x="2085" y="13010"/>
                  </a:cubicBezTo>
                  <a:cubicBezTo>
                    <a:pt x="1918" y="12971"/>
                    <a:pt x="1752" y="12922"/>
                    <a:pt x="1587" y="12872"/>
                  </a:cubicBezTo>
                  <a:cubicBezTo>
                    <a:pt x="1578" y="12869"/>
                    <a:pt x="1566" y="12868"/>
                    <a:pt x="1551" y="12868"/>
                  </a:cubicBezTo>
                  <a:cubicBezTo>
                    <a:pt x="1509" y="12868"/>
                    <a:pt x="1452" y="12882"/>
                    <a:pt x="1447" y="12919"/>
                  </a:cubicBezTo>
                  <a:cubicBezTo>
                    <a:pt x="1353" y="13489"/>
                    <a:pt x="1869" y="13760"/>
                    <a:pt x="2377" y="13775"/>
                  </a:cubicBezTo>
                  <a:cubicBezTo>
                    <a:pt x="2381" y="13775"/>
                    <a:pt x="2385" y="13775"/>
                    <a:pt x="2390" y="13775"/>
                  </a:cubicBezTo>
                  <a:cubicBezTo>
                    <a:pt x="2448" y="13775"/>
                    <a:pt x="2516" y="13764"/>
                    <a:pt x="2561" y="13764"/>
                  </a:cubicBezTo>
                  <a:cubicBezTo>
                    <a:pt x="2625" y="13764"/>
                    <a:pt x="2640" y="13787"/>
                    <a:pt x="2502" y="13901"/>
                  </a:cubicBezTo>
                  <a:cubicBezTo>
                    <a:pt x="2315" y="14055"/>
                    <a:pt x="2080" y="14098"/>
                    <a:pt x="1846" y="14098"/>
                  </a:cubicBezTo>
                  <a:cubicBezTo>
                    <a:pt x="1722" y="14098"/>
                    <a:pt x="1598" y="14086"/>
                    <a:pt x="1481" y="14072"/>
                  </a:cubicBezTo>
                  <a:cubicBezTo>
                    <a:pt x="1179" y="14036"/>
                    <a:pt x="882" y="13974"/>
                    <a:pt x="581" y="13954"/>
                  </a:cubicBezTo>
                  <a:cubicBezTo>
                    <a:pt x="579" y="13954"/>
                    <a:pt x="577" y="13954"/>
                    <a:pt x="574" y="13954"/>
                  </a:cubicBezTo>
                  <a:cubicBezTo>
                    <a:pt x="540" y="13954"/>
                    <a:pt x="455" y="13962"/>
                    <a:pt x="459" y="14003"/>
                  </a:cubicBezTo>
                  <a:cubicBezTo>
                    <a:pt x="478" y="14399"/>
                    <a:pt x="899" y="14692"/>
                    <a:pt x="1276" y="14742"/>
                  </a:cubicBezTo>
                  <a:cubicBezTo>
                    <a:pt x="1360" y="14753"/>
                    <a:pt x="1440" y="14760"/>
                    <a:pt x="1520" y="14760"/>
                  </a:cubicBezTo>
                  <a:cubicBezTo>
                    <a:pt x="1620" y="14760"/>
                    <a:pt x="1719" y="14749"/>
                    <a:pt x="1822" y="14719"/>
                  </a:cubicBezTo>
                  <a:cubicBezTo>
                    <a:pt x="1918" y="14691"/>
                    <a:pt x="1974" y="14678"/>
                    <a:pt x="2001" y="14678"/>
                  </a:cubicBezTo>
                  <a:cubicBezTo>
                    <a:pt x="2095" y="14678"/>
                    <a:pt x="1848" y="14825"/>
                    <a:pt x="1746" y="14970"/>
                  </a:cubicBezTo>
                  <a:cubicBezTo>
                    <a:pt x="1739" y="14981"/>
                    <a:pt x="1751" y="14990"/>
                    <a:pt x="1760" y="14995"/>
                  </a:cubicBezTo>
                  <a:cubicBezTo>
                    <a:pt x="1921" y="15087"/>
                    <a:pt x="2044" y="15107"/>
                    <a:pt x="2231" y="15111"/>
                  </a:cubicBezTo>
                  <a:cubicBezTo>
                    <a:pt x="2371" y="15114"/>
                    <a:pt x="1939" y="15580"/>
                    <a:pt x="1877" y="15642"/>
                  </a:cubicBezTo>
                  <a:cubicBezTo>
                    <a:pt x="1330" y="16162"/>
                    <a:pt x="663" y="16284"/>
                    <a:pt x="23" y="16624"/>
                  </a:cubicBezTo>
                  <a:cubicBezTo>
                    <a:pt x="5" y="16634"/>
                    <a:pt x="0" y="16642"/>
                    <a:pt x="4" y="16648"/>
                  </a:cubicBezTo>
                  <a:lnTo>
                    <a:pt x="4" y="16648"/>
                  </a:lnTo>
                  <a:cubicBezTo>
                    <a:pt x="1" y="16653"/>
                    <a:pt x="2" y="16659"/>
                    <a:pt x="7" y="16664"/>
                  </a:cubicBezTo>
                  <a:cubicBezTo>
                    <a:pt x="197" y="16885"/>
                    <a:pt x="476" y="16978"/>
                    <a:pt x="765" y="16978"/>
                  </a:cubicBezTo>
                  <a:cubicBezTo>
                    <a:pt x="976" y="16978"/>
                    <a:pt x="1192" y="16929"/>
                    <a:pt x="1384" y="16843"/>
                  </a:cubicBezTo>
                  <a:lnTo>
                    <a:pt x="1384" y="16843"/>
                  </a:lnTo>
                  <a:cubicBezTo>
                    <a:pt x="1190" y="17053"/>
                    <a:pt x="974" y="17244"/>
                    <a:pt x="786" y="17457"/>
                  </a:cubicBezTo>
                  <a:cubicBezTo>
                    <a:pt x="707" y="17542"/>
                    <a:pt x="410" y="17819"/>
                    <a:pt x="448" y="17965"/>
                  </a:cubicBezTo>
                  <a:cubicBezTo>
                    <a:pt x="492" y="18136"/>
                    <a:pt x="625" y="18193"/>
                    <a:pt x="785" y="18193"/>
                  </a:cubicBezTo>
                  <a:cubicBezTo>
                    <a:pt x="1041" y="18193"/>
                    <a:pt x="1365" y="18047"/>
                    <a:pt x="1505" y="17980"/>
                  </a:cubicBezTo>
                  <a:cubicBezTo>
                    <a:pt x="1513" y="17977"/>
                    <a:pt x="1520" y="17974"/>
                    <a:pt x="1527" y="17970"/>
                  </a:cubicBezTo>
                  <a:lnTo>
                    <a:pt x="1527" y="17970"/>
                  </a:lnTo>
                  <a:cubicBezTo>
                    <a:pt x="1363" y="18088"/>
                    <a:pt x="1185" y="18233"/>
                    <a:pt x="1151" y="18406"/>
                  </a:cubicBezTo>
                  <a:cubicBezTo>
                    <a:pt x="1133" y="18500"/>
                    <a:pt x="1189" y="18535"/>
                    <a:pt x="1282" y="18535"/>
                  </a:cubicBezTo>
                  <a:cubicBezTo>
                    <a:pt x="1436" y="18535"/>
                    <a:pt x="1691" y="18439"/>
                    <a:pt x="1870" y="18363"/>
                  </a:cubicBezTo>
                  <a:lnTo>
                    <a:pt x="1870" y="18363"/>
                  </a:lnTo>
                  <a:cubicBezTo>
                    <a:pt x="1780" y="18492"/>
                    <a:pt x="1717" y="18575"/>
                    <a:pt x="1705" y="18761"/>
                  </a:cubicBezTo>
                  <a:cubicBezTo>
                    <a:pt x="1704" y="18782"/>
                    <a:pt x="1751" y="18783"/>
                    <a:pt x="1769" y="18783"/>
                  </a:cubicBezTo>
                  <a:cubicBezTo>
                    <a:pt x="1770" y="18783"/>
                    <a:pt x="1772" y="18783"/>
                    <a:pt x="1773" y="18783"/>
                  </a:cubicBezTo>
                  <a:cubicBezTo>
                    <a:pt x="2010" y="18776"/>
                    <a:pt x="2252" y="18709"/>
                    <a:pt x="2464" y="18592"/>
                  </a:cubicBezTo>
                  <a:lnTo>
                    <a:pt x="2464" y="18592"/>
                  </a:lnTo>
                  <a:cubicBezTo>
                    <a:pt x="2321" y="18824"/>
                    <a:pt x="2220" y="19098"/>
                    <a:pt x="2581" y="19108"/>
                  </a:cubicBezTo>
                  <a:cubicBezTo>
                    <a:pt x="2592" y="19108"/>
                    <a:pt x="2602" y="19108"/>
                    <a:pt x="2612" y="19108"/>
                  </a:cubicBezTo>
                  <a:cubicBezTo>
                    <a:pt x="2880" y="19108"/>
                    <a:pt x="3134" y="19013"/>
                    <a:pt x="3363" y="18875"/>
                  </a:cubicBezTo>
                  <a:lnTo>
                    <a:pt x="3363" y="18875"/>
                  </a:lnTo>
                  <a:cubicBezTo>
                    <a:pt x="3263" y="19154"/>
                    <a:pt x="3447" y="19273"/>
                    <a:pt x="3689" y="19273"/>
                  </a:cubicBezTo>
                  <a:cubicBezTo>
                    <a:pt x="3817" y="19273"/>
                    <a:pt x="3961" y="19240"/>
                    <a:pt x="4088" y="19179"/>
                  </a:cubicBezTo>
                  <a:lnTo>
                    <a:pt x="4088" y="19179"/>
                  </a:lnTo>
                  <a:cubicBezTo>
                    <a:pt x="4069" y="19241"/>
                    <a:pt x="4061" y="19305"/>
                    <a:pt x="4059" y="19390"/>
                  </a:cubicBezTo>
                  <a:cubicBezTo>
                    <a:pt x="4059" y="19408"/>
                    <a:pt x="4095" y="19414"/>
                    <a:pt x="4106" y="19414"/>
                  </a:cubicBezTo>
                  <a:cubicBezTo>
                    <a:pt x="4132" y="19415"/>
                    <a:pt x="4159" y="19416"/>
                    <a:pt x="4184" y="19416"/>
                  </a:cubicBezTo>
                  <a:cubicBezTo>
                    <a:pt x="4353" y="19416"/>
                    <a:pt x="4500" y="19384"/>
                    <a:pt x="4637" y="19312"/>
                  </a:cubicBezTo>
                  <a:lnTo>
                    <a:pt x="4637" y="19312"/>
                  </a:lnTo>
                  <a:cubicBezTo>
                    <a:pt x="4607" y="19450"/>
                    <a:pt x="4721" y="19499"/>
                    <a:pt x="4878" y="19499"/>
                  </a:cubicBezTo>
                  <a:cubicBezTo>
                    <a:pt x="5021" y="19499"/>
                    <a:pt x="5200" y="19458"/>
                    <a:pt x="5338" y="19405"/>
                  </a:cubicBezTo>
                  <a:lnTo>
                    <a:pt x="5338" y="19405"/>
                  </a:lnTo>
                  <a:cubicBezTo>
                    <a:pt x="5328" y="19625"/>
                    <a:pt x="5424" y="19703"/>
                    <a:pt x="5566" y="19703"/>
                  </a:cubicBezTo>
                  <a:cubicBezTo>
                    <a:pt x="5800" y="19703"/>
                    <a:pt x="6158" y="19493"/>
                    <a:pt x="6379" y="19359"/>
                  </a:cubicBezTo>
                  <a:lnTo>
                    <a:pt x="6379" y="19359"/>
                  </a:lnTo>
                  <a:cubicBezTo>
                    <a:pt x="6429" y="19489"/>
                    <a:pt x="6520" y="19541"/>
                    <a:pt x="6622" y="19541"/>
                  </a:cubicBezTo>
                  <a:cubicBezTo>
                    <a:pt x="6756" y="19541"/>
                    <a:pt x="6910" y="19453"/>
                    <a:pt x="7024" y="19338"/>
                  </a:cubicBezTo>
                  <a:lnTo>
                    <a:pt x="7024" y="19338"/>
                  </a:lnTo>
                  <a:cubicBezTo>
                    <a:pt x="7111" y="19433"/>
                    <a:pt x="7209" y="19479"/>
                    <a:pt x="7307" y="19479"/>
                  </a:cubicBezTo>
                  <a:cubicBezTo>
                    <a:pt x="7400" y="19479"/>
                    <a:pt x="7493" y="19438"/>
                    <a:pt x="7578" y="19357"/>
                  </a:cubicBezTo>
                  <a:lnTo>
                    <a:pt x="7578" y="19357"/>
                  </a:lnTo>
                  <a:cubicBezTo>
                    <a:pt x="7727" y="19500"/>
                    <a:pt x="7923" y="19581"/>
                    <a:pt x="8096" y="19581"/>
                  </a:cubicBezTo>
                  <a:cubicBezTo>
                    <a:pt x="8282" y="19581"/>
                    <a:pt x="8442" y="19486"/>
                    <a:pt x="8484" y="19270"/>
                  </a:cubicBezTo>
                  <a:lnTo>
                    <a:pt x="8484" y="19270"/>
                  </a:lnTo>
                  <a:cubicBezTo>
                    <a:pt x="8642" y="19456"/>
                    <a:pt x="8833" y="19604"/>
                    <a:pt x="9082" y="19604"/>
                  </a:cubicBezTo>
                  <a:cubicBezTo>
                    <a:pt x="9114" y="19604"/>
                    <a:pt x="9148" y="19601"/>
                    <a:pt x="9183" y="19596"/>
                  </a:cubicBezTo>
                  <a:cubicBezTo>
                    <a:pt x="9415" y="19560"/>
                    <a:pt x="9505" y="19378"/>
                    <a:pt x="9500" y="19182"/>
                  </a:cubicBezTo>
                  <a:lnTo>
                    <a:pt x="9500" y="19182"/>
                  </a:lnTo>
                  <a:cubicBezTo>
                    <a:pt x="9780" y="19362"/>
                    <a:pt x="10123" y="19528"/>
                    <a:pt x="10450" y="19528"/>
                  </a:cubicBezTo>
                  <a:cubicBezTo>
                    <a:pt x="10509" y="19528"/>
                    <a:pt x="10568" y="19523"/>
                    <a:pt x="10625" y="19511"/>
                  </a:cubicBezTo>
                  <a:cubicBezTo>
                    <a:pt x="10828" y="19471"/>
                    <a:pt x="10929" y="19399"/>
                    <a:pt x="10918" y="19295"/>
                  </a:cubicBezTo>
                  <a:lnTo>
                    <a:pt x="10918" y="19295"/>
                  </a:lnTo>
                  <a:cubicBezTo>
                    <a:pt x="11066" y="19368"/>
                    <a:pt x="11216" y="19410"/>
                    <a:pt x="11388" y="19410"/>
                  </a:cubicBezTo>
                  <a:cubicBezTo>
                    <a:pt x="11453" y="19410"/>
                    <a:pt x="11521" y="19404"/>
                    <a:pt x="11592" y="19392"/>
                  </a:cubicBezTo>
                  <a:cubicBezTo>
                    <a:pt x="11609" y="19388"/>
                    <a:pt x="11679" y="19375"/>
                    <a:pt x="11671" y="19345"/>
                  </a:cubicBezTo>
                  <a:cubicBezTo>
                    <a:pt x="11659" y="19297"/>
                    <a:pt x="11648" y="19256"/>
                    <a:pt x="11635" y="19219"/>
                  </a:cubicBezTo>
                  <a:lnTo>
                    <a:pt x="11635" y="19219"/>
                  </a:lnTo>
                  <a:cubicBezTo>
                    <a:pt x="11931" y="19399"/>
                    <a:pt x="12239" y="19530"/>
                    <a:pt x="12598" y="19608"/>
                  </a:cubicBezTo>
                  <a:cubicBezTo>
                    <a:pt x="12602" y="19609"/>
                    <a:pt x="12610" y="19609"/>
                    <a:pt x="12621" y="19609"/>
                  </a:cubicBezTo>
                  <a:cubicBezTo>
                    <a:pt x="12664" y="19609"/>
                    <a:pt x="12748" y="19599"/>
                    <a:pt x="12738" y="19561"/>
                  </a:cubicBezTo>
                  <a:cubicBezTo>
                    <a:pt x="12701" y="19416"/>
                    <a:pt x="12630" y="19302"/>
                    <a:pt x="12539" y="19199"/>
                  </a:cubicBezTo>
                  <a:lnTo>
                    <a:pt x="12539" y="19199"/>
                  </a:lnTo>
                  <a:cubicBezTo>
                    <a:pt x="12636" y="19226"/>
                    <a:pt x="12737" y="19240"/>
                    <a:pt x="12854" y="19241"/>
                  </a:cubicBezTo>
                  <a:cubicBezTo>
                    <a:pt x="12874" y="19241"/>
                    <a:pt x="12964" y="19228"/>
                    <a:pt x="12957" y="19192"/>
                  </a:cubicBezTo>
                  <a:cubicBezTo>
                    <a:pt x="12950" y="19159"/>
                    <a:pt x="12943" y="19130"/>
                    <a:pt x="12935" y="19104"/>
                  </a:cubicBezTo>
                  <a:lnTo>
                    <a:pt x="12935" y="19104"/>
                  </a:lnTo>
                  <a:cubicBezTo>
                    <a:pt x="13089" y="19189"/>
                    <a:pt x="13256" y="19267"/>
                    <a:pt x="13409" y="19267"/>
                  </a:cubicBezTo>
                  <a:cubicBezTo>
                    <a:pt x="13444" y="19267"/>
                    <a:pt x="13478" y="19263"/>
                    <a:pt x="13512" y="19254"/>
                  </a:cubicBezTo>
                  <a:cubicBezTo>
                    <a:pt x="13755" y="19188"/>
                    <a:pt x="13677" y="19019"/>
                    <a:pt x="13554" y="18874"/>
                  </a:cubicBezTo>
                  <a:lnTo>
                    <a:pt x="13554" y="18874"/>
                  </a:lnTo>
                  <a:cubicBezTo>
                    <a:pt x="13658" y="18904"/>
                    <a:pt x="13762" y="18922"/>
                    <a:pt x="13865" y="18922"/>
                  </a:cubicBezTo>
                  <a:cubicBezTo>
                    <a:pt x="14066" y="18922"/>
                    <a:pt x="14258" y="18853"/>
                    <a:pt x="14411" y="18669"/>
                  </a:cubicBezTo>
                  <a:cubicBezTo>
                    <a:pt x="14421" y="18657"/>
                    <a:pt x="14423" y="18644"/>
                    <a:pt x="14405" y="18635"/>
                  </a:cubicBezTo>
                  <a:cubicBezTo>
                    <a:pt x="14090" y="18497"/>
                    <a:pt x="13791" y="18362"/>
                    <a:pt x="13521" y="18164"/>
                  </a:cubicBezTo>
                  <a:lnTo>
                    <a:pt x="13521" y="18164"/>
                  </a:lnTo>
                  <a:cubicBezTo>
                    <a:pt x="13732" y="18230"/>
                    <a:pt x="13981" y="18283"/>
                    <a:pt x="14197" y="18283"/>
                  </a:cubicBezTo>
                  <a:cubicBezTo>
                    <a:pt x="14489" y="18283"/>
                    <a:pt x="14721" y="18186"/>
                    <a:pt x="14716" y="17892"/>
                  </a:cubicBezTo>
                  <a:cubicBezTo>
                    <a:pt x="14716" y="17874"/>
                    <a:pt x="14681" y="17870"/>
                    <a:pt x="14669" y="17870"/>
                  </a:cubicBezTo>
                  <a:cubicBezTo>
                    <a:pt x="14269" y="17845"/>
                    <a:pt x="13852" y="17690"/>
                    <a:pt x="13586" y="17384"/>
                  </a:cubicBezTo>
                  <a:lnTo>
                    <a:pt x="13586" y="17384"/>
                  </a:lnTo>
                  <a:cubicBezTo>
                    <a:pt x="13722" y="17407"/>
                    <a:pt x="13882" y="17421"/>
                    <a:pt x="14050" y="17421"/>
                  </a:cubicBezTo>
                  <a:cubicBezTo>
                    <a:pt x="14601" y="17421"/>
                    <a:pt x="15226" y="17270"/>
                    <a:pt x="15250" y="16805"/>
                  </a:cubicBezTo>
                  <a:cubicBezTo>
                    <a:pt x="15252" y="16787"/>
                    <a:pt x="15214" y="16783"/>
                    <a:pt x="15203" y="16782"/>
                  </a:cubicBezTo>
                  <a:cubicBezTo>
                    <a:pt x="14833" y="16731"/>
                    <a:pt x="14471" y="16614"/>
                    <a:pt x="14161" y="16401"/>
                  </a:cubicBezTo>
                  <a:cubicBezTo>
                    <a:pt x="14133" y="16382"/>
                    <a:pt x="13463" y="15784"/>
                    <a:pt x="13471" y="15783"/>
                  </a:cubicBezTo>
                  <a:cubicBezTo>
                    <a:pt x="13706" y="15726"/>
                    <a:pt x="13950" y="15500"/>
                    <a:pt x="14102" y="15328"/>
                  </a:cubicBezTo>
                  <a:cubicBezTo>
                    <a:pt x="14143" y="15282"/>
                    <a:pt x="14383" y="15034"/>
                    <a:pt x="14238" y="14995"/>
                  </a:cubicBezTo>
                  <a:cubicBezTo>
                    <a:pt x="14184" y="14979"/>
                    <a:pt x="14127" y="14974"/>
                    <a:pt x="14069" y="14974"/>
                  </a:cubicBezTo>
                  <a:cubicBezTo>
                    <a:pt x="13991" y="14974"/>
                    <a:pt x="13911" y="14984"/>
                    <a:pt x="13834" y="14988"/>
                  </a:cubicBezTo>
                  <a:cubicBezTo>
                    <a:pt x="13767" y="14993"/>
                    <a:pt x="13701" y="14996"/>
                    <a:pt x="13634" y="14996"/>
                  </a:cubicBezTo>
                  <a:cubicBezTo>
                    <a:pt x="13525" y="14996"/>
                    <a:pt x="13416" y="14988"/>
                    <a:pt x="13307" y="14972"/>
                  </a:cubicBezTo>
                  <a:cubicBezTo>
                    <a:pt x="13181" y="14932"/>
                    <a:pt x="13060" y="14883"/>
                    <a:pt x="12943" y="14824"/>
                  </a:cubicBezTo>
                  <a:cubicBezTo>
                    <a:pt x="13044" y="14817"/>
                    <a:pt x="13331" y="14708"/>
                    <a:pt x="13290" y="14557"/>
                  </a:cubicBezTo>
                  <a:cubicBezTo>
                    <a:pt x="13179" y="14140"/>
                    <a:pt x="12662" y="14114"/>
                    <a:pt x="12327" y="14059"/>
                  </a:cubicBezTo>
                  <a:lnTo>
                    <a:pt x="12327" y="14059"/>
                  </a:lnTo>
                  <a:cubicBezTo>
                    <a:pt x="12433" y="14076"/>
                    <a:pt x="12582" y="14094"/>
                    <a:pt x="12738" y="14094"/>
                  </a:cubicBezTo>
                  <a:cubicBezTo>
                    <a:pt x="13047" y="14094"/>
                    <a:pt x="13380" y="14025"/>
                    <a:pt x="13449" y="13749"/>
                  </a:cubicBezTo>
                  <a:cubicBezTo>
                    <a:pt x="13456" y="13723"/>
                    <a:pt x="13424" y="13719"/>
                    <a:pt x="13404" y="13717"/>
                  </a:cubicBezTo>
                  <a:cubicBezTo>
                    <a:pt x="13282" y="13708"/>
                    <a:pt x="13158" y="13691"/>
                    <a:pt x="13036" y="13666"/>
                  </a:cubicBezTo>
                  <a:cubicBezTo>
                    <a:pt x="12972" y="13609"/>
                    <a:pt x="12908" y="13552"/>
                    <a:pt x="12842" y="13495"/>
                  </a:cubicBezTo>
                  <a:cubicBezTo>
                    <a:pt x="12942" y="13470"/>
                    <a:pt x="13044" y="13447"/>
                    <a:pt x="13141" y="13418"/>
                  </a:cubicBezTo>
                  <a:cubicBezTo>
                    <a:pt x="13255" y="13384"/>
                    <a:pt x="13375" y="13352"/>
                    <a:pt x="13478" y="13294"/>
                  </a:cubicBezTo>
                  <a:cubicBezTo>
                    <a:pt x="13728" y="13150"/>
                    <a:pt x="13819" y="12984"/>
                    <a:pt x="13749" y="12699"/>
                  </a:cubicBezTo>
                  <a:cubicBezTo>
                    <a:pt x="13744" y="12680"/>
                    <a:pt x="13721" y="12675"/>
                    <a:pt x="13697" y="12675"/>
                  </a:cubicBezTo>
                  <a:cubicBezTo>
                    <a:pt x="13673" y="12675"/>
                    <a:pt x="13648" y="12680"/>
                    <a:pt x="13637" y="12683"/>
                  </a:cubicBezTo>
                  <a:cubicBezTo>
                    <a:pt x="13304" y="12756"/>
                    <a:pt x="12927" y="12835"/>
                    <a:pt x="12567" y="12835"/>
                  </a:cubicBezTo>
                  <a:cubicBezTo>
                    <a:pt x="12194" y="12835"/>
                    <a:pt x="11838" y="12750"/>
                    <a:pt x="11568" y="12481"/>
                  </a:cubicBezTo>
                  <a:lnTo>
                    <a:pt x="11568" y="12481"/>
                  </a:lnTo>
                  <a:cubicBezTo>
                    <a:pt x="11626" y="12492"/>
                    <a:pt x="11681" y="12498"/>
                    <a:pt x="11738" y="12498"/>
                  </a:cubicBezTo>
                  <a:cubicBezTo>
                    <a:pt x="11846" y="12498"/>
                    <a:pt x="11958" y="12476"/>
                    <a:pt x="12088" y="12432"/>
                  </a:cubicBezTo>
                  <a:cubicBezTo>
                    <a:pt x="12104" y="12425"/>
                    <a:pt x="12134" y="12408"/>
                    <a:pt x="12119" y="12387"/>
                  </a:cubicBezTo>
                  <a:cubicBezTo>
                    <a:pt x="12075" y="12318"/>
                    <a:pt x="12029" y="12256"/>
                    <a:pt x="11981" y="12197"/>
                  </a:cubicBezTo>
                  <a:lnTo>
                    <a:pt x="11981" y="12197"/>
                  </a:lnTo>
                  <a:cubicBezTo>
                    <a:pt x="12136" y="12253"/>
                    <a:pt x="12306" y="12294"/>
                    <a:pt x="12464" y="12294"/>
                  </a:cubicBezTo>
                  <a:cubicBezTo>
                    <a:pt x="12658" y="12294"/>
                    <a:pt x="12833" y="12232"/>
                    <a:pt x="12935" y="12058"/>
                  </a:cubicBezTo>
                  <a:cubicBezTo>
                    <a:pt x="12945" y="12043"/>
                    <a:pt x="12919" y="12032"/>
                    <a:pt x="12908" y="12029"/>
                  </a:cubicBezTo>
                  <a:cubicBezTo>
                    <a:pt x="12777" y="11998"/>
                    <a:pt x="12663" y="11956"/>
                    <a:pt x="12559" y="11900"/>
                  </a:cubicBezTo>
                  <a:lnTo>
                    <a:pt x="12559" y="11900"/>
                  </a:lnTo>
                  <a:cubicBezTo>
                    <a:pt x="12575" y="11901"/>
                    <a:pt x="12591" y="11902"/>
                    <a:pt x="12606" y="11902"/>
                  </a:cubicBezTo>
                  <a:cubicBezTo>
                    <a:pt x="12665" y="11902"/>
                    <a:pt x="12721" y="11890"/>
                    <a:pt x="12768" y="11859"/>
                  </a:cubicBezTo>
                  <a:cubicBezTo>
                    <a:pt x="13018" y="11698"/>
                    <a:pt x="12735" y="11530"/>
                    <a:pt x="12507" y="11405"/>
                  </a:cubicBezTo>
                  <a:lnTo>
                    <a:pt x="12507" y="11405"/>
                  </a:lnTo>
                  <a:cubicBezTo>
                    <a:pt x="12603" y="11418"/>
                    <a:pt x="12697" y="11426"/>
                    <a:pt x="12790" y="11426"/>
                  </a:cubicBezTo>
                  <a:cubicBezTo>
                    <a:pt x="12894" y="11426"/>
                    <a:pt x="12997" y="11416"/>
                    <a:pt x="13099" y="11393"/>
                  </a:cubicBezTo>
                  <a:lnTo>
                    <a:pt x="13099" y="11393"/>
                  </a:lnTo>
                  <a:cubicBezTo>
                    <a:pt x="12998" y="11385"/>
                    <a:pt x="12878" y="11373"/>
                    <a:pt x="12736" y="11355"/>
                  </a:cubicBezTo>
                  <a:cubicBezTo>
                    <a:pt x="12578" y="11336"/>
                    <a:pt x="12423" y="11307"/>
                    <a:pt x="12270" y="11264"/>
                  </a:cubicBezTo>
                  <a:cubicBezTo>
                    <a:pt x="12269" y="11263"/>
                    <a:pt x="12267" y="11263"/>
                    <a:pt x="12265" y="11263"/>
                  </a:cubicBezTo>
                  <a:cubicBezTo>
                    <a:pt x="12231" y="11263"/>
                    <a:pt x="12096" y="11286"/>
                    <a:pt x="12134" y="11320"/>
                  </a:cubicBezTo>
                  <a:cubicBezTo>
                    <a:pt x="12230" y="11404"/>
                    <a:pt x="12346" y="11450"/>
                    <a:pt x="12453" y="11515"/>
                  </a:cubicBezTo>
                  <a:cubicBezTo>
                    <a:pt x="12678" y="11648"/>
                    <a:pt x="12615" y="11709"/>
                    <a:pt x="12487" y="11709"/>
                  </a:cubicBezTo>
                  <a:cubicBezTo>
                    <a:pt x="12396" y="11709"/>
                    <a:pt x="12274" y="11679"/>
                    <a:pt x="12196" y="11623"/>
                  </a:cubicBezTo>
                  <a:cubicBezTo>
                    <a:pt x="12188" y="11617"/>
                    <a:pt x="12172" y="11615"/>
                    <a:pt x="12153" y="11615"/>
                  </a:cubicBezTo>
                  <a:cubicBezTo>
                    <a:pt x="12094" y="11615"/>
                    <a:pt x="12009" y="11640"/>
                    <a:pt x="12036" y="11667"/>
                  </a:cubicBezTo>
                  <a:cubicBezTo>
                    <a:pt x="12038" y="11668"/>
                    <a:pt x="12039" y="11669"/>
                    <a:pt x="12041" y="11671"/>
                  </a:cubicBezTo>
                  <a:lnTo>
                    <a:pt x="12041" y="11671"/>
                  </a:lnTo>
                  <a:cubicBezTo>
                    <a:pt x="12041" y="11671"/>
                    <a:pt x="12040" y="11671"/>
                    <a:pt x="12040" y="11671"/>
                  </a:cubicBezTo>
                  <a:cubicBezTo>
                    <a:pt x="12042" y="11672"/>
                    <a:pt x="12043" y="11674"/>
                    <a:pt x="12045" y="11675"/>
                  </a:cubicBezTo>
                  <a:lnTo>
                    <a:pt x="12045" y="11675"/>
                  </a:lnTo>
                  <a:cubicBezTo>
                    <a:pt x="12223" y="11845"/>
                    <a:pt x="12384" y="11954"/>
                    <a:pt x="12615" y="12046"/>
                  </a:cubicBezTo>
                  <a:cubicBezTo>
                    <a:pt x="12763" y="12093"/>
                    <a:pt x="12631" y="12133"/>
                    <a:pt x="12216" y="12165"/>
                  </a:cubicBezTo>
                  <a:cubicBezTo>
                    <a:pt x="12137" y="12138"/>
                    <a:pt x="12059" y="12110"/>
                    <a:pt x="11979" y="12085"/>
                  </a:cubicBezTo>
                  <a:cubicBezTo>
                    <a:pt x="11904" y="12054"/>
                    <a:pt x="11834" y="12017"/>
                    <a:pt x="11768" y="11974"/>
                  </a:cubicBezTo>
                  <a:cubicBezTo>
                    <a:pt x="11762" y="11971"/>
                    <a:pt x="11753" y="11969"/>
                    <a:pt x="11741" y="11969"/>
                  </a:cubicBezTo>
                  <a:cubicBezTo>
                    <a:pt x="11687" y="11969"/>
                    <a:pt x="11587" y="11997"/>
                    <a:pt x="11617" y="12025"/>
                  </a:cubicBezTo>
                  <a:cubicBezTo>
                    <a:pt x="11706" y="12103"/>
                    <a:pt x="11790" y="12191"/>
                    <a:pt x="11863" y="12286"/>
                  </a:cubicBezTo>
                  <a:lnTo>
                    <a:pt x="11430" y="12330"/>
                  </a:lnTo>
                  <a:cubicBezTo>
                    <a:pt x="11424" y="12328"/>
                    <a:pt x="11412" y="12327"/>
                    <a:pt x="11397" y="12327"/>
                  </a:cubicBezTo>
                  <a:cubicBezTo>
                    <a:pt x="11343" y="12327"/>
                    <a:pt x="11251" y="12342"/>
                    <a:pt x="11279" y="12381"/>
                  </a:cubicBezTo>
                  <a:cubicBezTo>
                    <a:pt x="11574" y="12784"/>
                    <a:pt x="12030" y="12910"/>
                    <a:pt x="12498" y="12910"/>
                  </a:cubicBezTo>
                  <a:cubicBezTo>
                    <a:pt x="12637" y="12910"/>
                    <a:pt x="12778" y="12898"/>
                    <a:pt x="12915" y="12880"/>
                  </a:cubicBezTo>
                  <a:cubicBezTo>
                    <a:pt x="13129" y="12851"/>
                    <a:pt x="13340" y="12814"/>
                    <a:pt x="13550" y="12769"/>
                  </a:cubicBezTo>
                  <a:cubicBezTo>
                    <a:pt x="13555" y="12768"/>
                    <a:pt x="13559" y="12768"/>
                    <a:pt x="13563" y="12768"/>
                  </a:cubicBezTo>
                  <a:cubicBezTo>
                    <a:pt x="13673" y="12768"/>
                    <a:pt x="13549" y="13120"/>
                    <a:pt x="13491" y="13165"/>
                  </a:cubicBezTo>
                  <a:cubicBezTo>
                    <a:pt x="13235" y="13365"/>
                    <a:pt x="12900" y="13392"/>
                    <a:pt x="12599" y="13492"/>
                  </a:cubicBezTo>
                  <a:cubicBezTo>
                    <a:pt x="12588" y="13497"/>
                    <a:pt x="12549" y="13517"/>
                    <a:pt x="12568" y="13536"/>
                  </a:cubicBezTo>
                  <a:cubicBezTo>
                    <a:pt x="12713" y="13678"/>
                    <a:pt x="12870" y="13737"/>
                    <a:pt x="13071" y="13761"/>
                  </a:cubicBezTo>
                  <a:cubicBezTo>
                    <a:pt x="13327" y="13793"/>
                    <a:pt x="13480" y="14003"/>
                    <a:pt x="12810" y="14011"/>
                  </a:cubicBezTo>
                  <a:cubicBezTo>
                    <a:pt x="12798" y="14011"/>
                    <a:pt x="12786" y="14011"/>
                    <a:pt x="12775" y="14011"/>
                  </a:cubicBezTo>
                  <a:cubicBezTo>
                    <a:pt x="12638" y="14011"/>
                    <a:pt x="12505" y="14004"/>
                    <a:pt x="12368" y="13982"/>
                  </a:cubicBezTo>
                  <a:cubicBezTo>
                    <a:pt x="12367" y="13982"/>
                    <a:pt x="12365" y="13981"/>
                    <a:pt x="12362" y="13981"/>
                  </a:cubicBezTo>
                  <a:cubicBezTo>
                    <a:pt x="12324" y="13981"/>
                    <a:pt x="12182" y="14015"/>
                    <a:pt x="12242" y="14043"/>
                  </a:cubicBezTo>
                  <a:cubicBezTo>
                    <a:pt x="12368" y="14100"/>
                    <a:pt x="12497" y="14141"/>
                    <a:pt x="12626" y="14189"/>
                  </a:cubicBezTo>
                  <a:cubicBezTo>
                    <a:pt x="12716" y="14218"/>
                    <a:pt x="12806" y="14254"/>
                    <a:pt x="12890" y="14298"/>
                  </a:cubicBezTo>
                  <a:lnTo>
                    <a:pt x="12825" y="14759"/>
                  </a:lnTo>
                  <a:cubicBezTo>
                    <a:pt x="12804" y="14761"/>
                    <a:pt x="12681" y="14789"/>
                    <a:pt x="12737" y="14824"/>
                  </a:cubicBezTo>
                  <a:cubicBezTo>
                    <a:pt x="13031" y="15013"/>
                    <a:pt x="13293" y="15063"/>
                    <a:pt x="13609" y="15063"/>
                  </a:cubicBezTo>
                  <a:cubicBezTo>
                    <a:pt x="13669" y="15063"/>
                    <a:pt x="13731" y="15061"/>
                    <a:pt x="13796" y="15058"/>
                  </a:cubicBezTo>
                  <a:cubicBezTo>
                    <a:pt x="13817" y="15057"/>
                    <a:pt x="13837" y="15056"/>
                    <a:pt x="13856" y="15056"/>
                  </a:cubicBezTo>
                  <a:cubicBezTo>
                    <a:pt x="14170" y="15056"/>
                    <a:pt x="14087" y="15194"/>
                    <a:pt x="13867" y="15395"/>
                  </a:cubicBezTo>
                  <a:cubicBezTo>
                    <a:pt x="13702" y="15545"/>
                    <a:pt x="13540" y="15691"/>
                    <a:pt x="13317" y="15746"/>
                  </a:cubicBezTo>
                  <a:cubicBezTo>
                    <a:pt x="13304" y="15749"/>
                    <a:pt x="13241" y="15771"/>
                    <a:pt x="13264" y="15796"/>
                  </a:cubicBezTo>
                  <a:cubicBezTo>
                    <a:pt x="13672" y="16234"/>
                    <a:pt x="14171" y="16660"/>
                    <a:pt x="14775" y="16791"/>
                  </a:cubicBezTo>
                  <a:cubicBezTo>
                    <a:pt x="15395" y="16923"/>
                    <a:pt x="14678" y="17270"/>
                    <a:pt x="14372" y="17306"/>
                  </a:cubicBezTo>
                  <a:cubicBezTo>
                    <a:pt x="14238" y="17322"/>
                    <a:pt x="14096" y="17337"/>
                    <a:pt x="13954" y="17337"/>
                  </a:cubicBezTo>
                  <a:cubicBezTo>
                    <a:pt x="13795" y="17337"/>
                    <a:pt x="13636" y="17319"/>
                    <a:pt x="13492" y="17266"/>
                  </a:cubicBezTo>
                  <a:cubicBezTo>
                    <a:pt x="13485" y="17263"/>
                    <a:pt x="13471" y="17261"/>
                    <a:pt x="13452" y="17261"/>
                  </a:cubicBezTo>
                  <a:cubicBezTo>
                    <a:pt x="13398" y="17261"/>
                    <a:pt x="13314" y="17275"/>
                    <a:pt x="13341" y="17315"/>
                  </a:cubicBezTo>
                  <a:cubicBezTo>
                    <a:pt x="13592" y="17687"/>
                    <a:pt x="14028" y="17858"/>
                    <a:pt x="14457" y="17928"/>
                  </a:cubicBezTo>
                  <a:cubicBezTo>
                    <a:pt x="14863" y="17994"/>
                    <a:pt x="13903" y="18162"/>
                    <a:pt x="14107" y="18189"/>
                  </a:cubicBezTo>
                  <a:lnTo>
                    <a:pt x="14107" y="18189"/>
                  </a:lnTo>
                  <a:cubicBezTo>
                    <a:pt x="13968" y="18172"/>
                    <a:pt x="13829" y="18150"/>
                    <a:pt x="13694" y="18111"/>
                  </a:cubicBezTo>
                  <a:cubicBezTo>
                    <a:pt x="13543" y="18066"/>
                    <a:pt x="13390" y="18020"/>
                    <a:pt x="13254" y="17938"/>
                  </a:cubicBezTo>
                  <a:cubicBezTo>
                    <a:pt x="13248" y="17935"/>
                    <a:pt x="13237" y="17933"/>
                    <a:pt x="13223" y="17933"/>
                  </a:cubicBezTo>
                  <a:cubicBezTo>
                    <a:pt x="13170" y="17933"/>
                    <a:pt x="13076" y="17959"/>
                    <a:pt x="13105" y="17989"/>
                  </a:cubicBezTo>
                  <a:cubicBezTo>
                    <a:pt x="13271" y="18153"/>
                    <a:pt x="13449" y="18298"/>
                    <a:pt x="13659" y="18407"/>
                  </a:cubicBezTo>
                  <a:cubicBezTo>
                    <a:pt x="13807" y="18485"/>
                    <a:pt x="13958" y="18556"/>
                    <a:pt x="14112" y="18623"/>
                  </a:cubicBezTo>
                  <a:cubicBezTo>
                    <a:pt x="13959" y="18727"/>
                    <a:pt x="13813" y="18780"/>
                    <a:pt x="13673" y="18780"/>
                  </a:cubicBezTo>
                  <a:cubicBezTo>
                    <a:pt x="13563" y="18780"/>
                    <a:pt x="13457" y="18747"/>
                    <a:pt x="13355" y="18681"/>
                  </a:cubicBezTo>
                  <a:cubicBezTo>
                    <a:pt x="13351" y="18679"/>
                    <a:pt x="13342" y="18678"/>
                    <a:pt x="13332" y="18678"/>
                  </a:cubicBezTo>
                  <a:cubicBezTo>
                    <a:pt x="13280" y="18678"/>
                    <a:pt x="13172" y="18704"/>
                    <a:pt x="13205" y="18733"/>
                  </a:cubicBezTo>
                  <a:cubicBezTo>
                    <a:pt x="13208" y="18736"/>
                    <a:pt x="13212" y="18739"/>
                    <a:pt x="13216" y="18742"/>
                  </a:cubicBezTo>
                  <a:lnTo>
                    <a:pt x="13216" y="18742"/>
                  </a:lnTo>
                  <a:cubicBezTo>
                    <a:pt x="13216" y="18742"/>
                    <a:pt x="13216" y="18742"/>
                    <a:pt x="13216" y="18742"/>
                  </a:cubicBezTo>
                  <a:cubicBezTo>
                    <a:pt x="13216" y="18742"/>
                    <a:pt x="13216" y="18742"/>
                    <a:pt x="13216" y="18742"/>
                  </a:cubicBezTo>
                  <a:lnTo>
                    <a:pt x="13216" y="18742"/>
                  </a:lnTo>
                  <a:cubicBezTo>
                    <a:pt x="13294" y="18804"/>
                    <a:pt x="13365" y="18872"/>
                    <a:pt x="13429" y="18949"/>
                  </a:cubicBezTo>
                  <a:cubicBezTo>
                    <a:pt x="13381" y="19060"/>
                    <a:pt x="13324" y="19115"/>
                    <a:pt x="13258" y="19115"/>
                  </a:cubicBezTo>
                  <a:cubicBezTo>
                    <a:pt x="13220" y="19115"/>
                    <a:pt x="13179" y="19097"/>
                    <a:pt x="13136" y="19061"/>
                  </a:cubicBezTo>
                  <a:cubicBezTo>
                    <a:pt x="13012" y="18997"/>
                    <a:pt x="12889" y="18931"/>
                    <a:pt x="12762" y="18872"/>
                  </a:cubicBezTo>
                  <a:cubicBezTo>
                    <a:pt x="12756" y="18869"/>
                    <a:pt x="12746" y="18868"/>
                    <a:pt x="12734" y="18868"/>
                  </a:cubicBezTo>
                  <a:cubicBezTo>
                    <a:pt x="12680" y="18868"/>
                    <a:pt x="12580" y="18892"/>
                    <a:pt x="12611" y="18921"/>
                  </a:cubicBezTo>
                  <a:cubicBezTo>
                    <a:pt x="12723" y="19020"/>
                    <a:pt x="12697" y="19052"/>
                    <a:pt x="12622" y="19052"/>
                  </a:cubicBezTo>
                  <a:cubicBezTo>
                    <a:pt x="12524" y="19052"/>
                    <a:pt x="12341" y="18995"/>
                    <a:pt x="12290" y="18965"/>
                  </a:cubicBezTo>
                  <a:cubicBezTo>
                    <a:pt x="12284" y="18962"/>
                    <a:pt x="12275" y="18961"/>
                    <a:pt x="12263" y="18961"/>
                  </a:cubicBezTo>
                  <a:cubicBezTo>
                    <a:pt x="12209" y="18961"/>
                    <a:pt x="12110" y="18990"/>
                    <a:pt x="12140" y="19017"/>
                  </a:cubicBezTo>
                  <a:cubicBezTo>
                    <a:pt x="12308" y="19161"/>
                    <a:pt x="12461" y="19295"/>
                    <a:pt x="12540" y="19499"/>
                  </a:cubicBezTo>
                  <a:lnTo>
                    <a:pt x="12540" y="19499"/>
                  </a:lnTo>
                  <a:cubicBezTo>
                    <a:pt x="12120" y="19383"/>
                    <a:pt x="11785" y="19191"/>
                    <a:pt x="11428" y="18921"/>
                  </a:cubicBezTo>
                  <a:cubicBezTo>
                    <a:pt x="11419" y="18915"/>
                    <a:pt x="11404" y="18912"/>
                    <a:pt x="11386" y="18912"/>
                  </a:cubicBezTo>
                  <a:cubicBezTo>
                    <a:pt x="11327" y="18912"/>
                    <a:pt x="11239" y="18942"/>
                    <a:pt x="11267" y="18965"/>
                  </a:cubicBezTo>
                  <a:cubicBezTo>
                    <a:pt x="11267" y="18966"/>
                    <a:pt x="11268" y="18966"/>
                    <a:pt x="11268" y="18966"/>
                  </a:cubicBezTo>
                  <a:lnTo>
                    <a:pt x="11268" y="18966"/>
                  </a:lnTo>
                  <a:cubicBezTo>
                    <a:pt x="11268" y="18966"/>
                    <a:pt x="11268" y="18966"/>
                    <a:pt x="11268" y="18966"/>
                  </a:cubicBezTo>
                  <a:cubicBezTo>
                    <a:pt x="11296" y="18988"/>
                    <a:pt x="11325" y="19009"/>
                    <a:pt x="11354" y="19030"/>
                  </a:cubicBezTo>
                  <a:lnTo>
                    <a:pt x="11354" y="19030"/>
                  </a:lnTo>
                  <a:cubicBezTo>
                    <a:pt x="11459" y="19133"/>
                    <a:pt x="11345" y="19198"/>
                    <a:pt x="11010" y="19222"/>
                  </a:cubicBezTo>
                  <a:cubicBezTo>
                    <a:pt x="10920" y="19158"/>
                    <a:pt x="10827" y="19094"/>
                    <a:pt x="10735" y="19030"/>
                  </a:cubicBezTo>
                  <a:cubicBezTo>
                    <a:pt x="10726" y="19023"/>
                    <a:pt x="10711" y="19020"/>
                    <a:pt x="10693" y="19020"/>
                  </a:cubicBezTo>
                  <a:cubicBezTo>
                    <a:pt x="10634" y="19020"/>
                    <a:pt x="10548" y="19050"/>
                    <a:pt x="10575" y="19073"/>
                  </a:cubicBezTo>
                  <a:cubicBezTo>
                    <a:pt x="10576" y="19073"/>
                    <a:pt x="10576" y="19074"/>
                    <a:pt x="10577" y="19075"/>
                  </a:cubicBezTo>
                  <a:lnTo>
                    <a:pt x="10577" y="19075"/>
                  </a:lnTo>
                  <a:cubicBezTo>
                    <a:pt x="10577" y="19075"/>
                    <a:pt x="10577" y="19075"/>
                    <a:pt x="10576" y="19075"/>
                  </a:cubicBezTo>
                  <a:cubicBezTo>
                    <a:pt x="10579" y="19077"/>
                    <a:pt x="10581" y="19079"/>
                    <a:pt x="10584" y="19081"/>
                  </a:cubicBezTo>
                  <a:lnTo>
                    <a:pt x="10584" y="19081"/>
                  </a:lnTo>
                  <a:cubicBezTo>
                    <a:pt x="10810" y="19292"/>
                    <a:pt x="10615" y="19359"/>
                    <a:pt x="10374" y="19359"/>
                  </a:cubicBezTo>
                  <a:cubicBezTo>
                    <a:pt x="10199" y="19359"/>
                    <a:pt x="10000" y="19324"/>
                    <a:pt x="9921" y="19283"/>
                  </a:cubicBezTo>
                  <a:cubicBezTo>
                    <a:pt x="9758" y="19209"/>
                    <a:pt x="9608" y="19117"/>
                    <a:pt x="9468" y="19007"/>
                  </a:cubicBezTo>
                  <a:cubicBezTo>
                    <a:pt x="9458" y="19000"/>
                    <a:pt x="9432" y="18996"/>
                    <a:pt x="9403" y="18996"/>
                  </a:cubicBezTo>
                  <a:cubicBezTo>
                    <a:pt x="9352" y="18996"/>
                    <a:pt x="9293" y="19009"/>
                    <a:pt x="9303" y="19042"/>
                  </a:cubicBezTo>
                  <a:cubicBezTo>
                    <a:pt x="9365" y="19267"/>
                    <a:pt x="9183" y="19385"/>
                    <a:pt x="8985" y="19385"/>
                  </a:cubicBezTo>
                  <a:cubicBezTo>
                    <a:pt x="8860" y="19385"/>
                    <a:pt x="8729" y="19337"/>
                    <a:pt x="8651" y="19240"/>
                  </a:cubicBezTo>
                  <a:cubicBezTo>
                    <a:pt x="8590" y="19169"/>
                    <a:pt x="8536" y="19096"/>
                    <a:pt x="8485" y="19018"/>
                  </a:cubicBezTo>
                  <a:lnTo>
                    <a:pt x="8485" y="19018"/>
                  </a:lnTo>
                  <a:cubicBezTo>
                    <a:pt x="8485" y="19018"/>
                    <a:pt x="8485" y="19018"/>
                    <a:pt x="8485" y="19018"/>
                  </a:cubicBezTo>
                  <a:lnTo>
                    <a:pt x="8485" y="19018"/>
                  </a:lnTo>
                  <a:cubicBezTo>
                    <a:pt x="8485" y="19018"/>
                    <a:pt x="8485" y="19018"/>
                    <a:pt x="8485" y="19018"/>
                  </a:cubicBezTo>
                  <a:lnTo>
                    <a:pt x="8485" y="19018"/>
                  </a:lnTo>
                  <a:cubicBezTo>
                    <a:pt x="8483" y="19014"/>
                    <a:pt x="8480" y="19011"/>
                    <a:pt x="8478" y="19007"/>
                  </a:cubicBezTo>
                  <a:cubicBezTo>
                    <a:pt x="8470" y="18996"/>
                    <a:pt x="8448" y="18991"/>
                    <a:pt x="8422" y="18991"/>
                  </a:cubicBezTo>
                  <a:cubicBezTo>
                    <a:pt x="8372" y="18991"/>
                    <a:pt x="8308" y="19011"/>
                    <a:pt x="8312" y="19042"/>
                  </a:cubicBezTo>
                  <a:cubicBezTo>
                    <a:pt x="8344" y="19260"/>
                    <a:pt x="8168" y="19376"/>
                    <a:pt x="7981" y="19376"/>
                  </a:cubicBezTo>
                  <a:cubicBezTo>
                    <a:pt x="7863" y="19376"/>
                    <a:pt x="7740" y="19329"/>
                    <a:pt x="7663" y="19233"/>
                  </a:cubicBezTo>
                  <a:cubicBezTo>
                    <a:pt x="7652" y="19219"/>
                    <a:pt x="7634" y="19214"/>
                    <a:pt x="7612" y="19214"/>
                  </a:cubicBezTo>
                  <a:cubicBezTo>
                    <a:pt x="7570" y="19214"/>
                    <a:pt x="7517" y="19235"/>
                    <a:pt x="7500" y="19257"/>
                  </a:cubicBezTo>
                  <a:cubicBezTo>
                    <a:pt x="7414" y="19326"/>
                    <a:pt x="7340" y="19360"/>
                    <a:pt x="7280" y="19360"/>
                  </a:cubicBezTo>
                  <a:cubicBezTo>
                    <a:pt x="7205" y="19360"/>
                    <a:pt x="7149" y="19307"/>
                    <a:pt x="7114" y="19201"/>
                  </a:cubicBezTo>
                  <a:cubicBezTo>
                    <a:pt x="7105" y="19189"/>
                    <a:pt x="7087" y="19184"/>
                    <a:pt x="7066" y="19184"/>
                  </a:cubicBezTo>
                  <a:cubicBezTo>
                    <a:pt x="7022" y="19184"/>
                    <a:pt x="6965" y="19205"/>
                    <a:pt x="6950" y="19228"/>
                  </a:cubicBezTo>
                  <a:cubicBezTo>
                    <a:pt x="6905" y="19334"/>
                    <a:pt x="6845" y="19388"/>
                    <a:pt x="6769" y="19388"/>
                  </a:cubicBezTo>
                  <a:cubicBezTo>
                    <a:pt x="6700" y="19388"/>
                    <a:pt x="6619" y="19343"/>
                    <a:pt x="6524" y="19254"/>
                  </a:cubicBezTo>
                  <a:cubicBezTo>
                    <a:pt x="6520" y="19235"/>
                    <a:pt x="6500" y="19229"/>
                    <a:pt x="6476" y="19229"/>
                  </a:cubicBezTo>
                  <a:cubicBezTo>
                    <a:pt x="6439" y="19229"/>
                    <a:pt x="6392" y="19244"/>
                    <a:pt x="6377" y="19253"/>
                  </a:cubicBezTo>
                  <a:cubicBezTo>
                    <a:pt x="6222" y="19344"/>
                    <a:pt x="5877" y="19578"/>
                    <a:pt x="5672" y="19578"/>
                  </a:cubicBezTo>
                  <a:cubicBezTo>
                    <a:pt x="5558" y="19578"/>
                    <a:pt x="5487" y="19506"/>
                    <a:pt x="5514" y="19298"/>
                  </a:cubicBezTo>
                  <a:cubicBezTo>
                    <a:pt x="5517" y="19281"/>
                    <a:pt x="5498" y="19275"/>
                    <a:pt x="5474" y="19275"/>
                  </a:cubicBezTo>
                  <a:cubicBezTo>
                    <a:pt x="5434" y="19275"/>
                    <a:pt x="5377" y="19291"/>
                    <a:pt x="5367" y="19297"/>
                  </a:cubicBezTo>
                  <a:cubicBezTo>
                    <a:pt x="5235" y="19386"/>
                    <a:pt x="5093" y="19432"/>
                    <a:pt x="4986" y="19432"/>
                  </a:cubicBezTo>
                  <a:cubicBezTo>
                    <a:pt x="4825" y="19432"/>
                    <a:pt x="4744" y="19329"/>
                    <a:pt x="4900" y="19112"/>
                  </a:cubicBezTo>
                  <a:cubicBezTo>
                    <a:pt x="4913" y="19095"/>
                    <a:pt x="4884" y="19088"/>
                    <a:pt x="4847" y="19088"/>
                  </a:cubicBezTo>
                  <a:cubicBezTo>
                    <a:pt x="4806" y="19088"/>
                    <a:pt x="4755" y="19097"/>
                    <a:pt x="4741" y="19111"/>
                  </a:cubicBezTo>
                  <a:cubicBezTo>
                    <a:pt x="4579" y="19157"/>
                    <a:pt x="4459" y="19180"/>
                    <a:pt x="4380" y="19180"/>
                  </a:cubicBezTo>
                  <a:cubicBezTo>
                    <a:pt x="4248" y="19180"/>
                    <a:pt x="4236" y="19114"/>
                    <a:pt x="4345" y="18983"/>
                  </a:cubicBezTo>
                  <a:cubicBezTo>
                    <a:pt x="4357" y="18964"/>
                    <a:pt x="4327" y="18955"/>
                    <a:pt x="4289" y="18955"/>
                  </a:cubicBezTo>
                  <a:cubicBezTo>
                    <a:pt x="4249" y="18955"/>
                    <a:pt x="4200" y="18965"/>
                    <a:pt x="4187" y="18982"/>
                  </a:cubicBezTo>
                  <a:cubicBezTo>
                    <a:pt x="4185" y="18984"/>
                    <a:pt x="4183" y="18987"/>
                    <a:pt x="4181" y="18990"/>
                  </a:cubicBezTo>
                  <a:lnTo>
                    <a:pt x="4181" y="18990"/>
                  </a:lnTo>
                  <a:cubicBezTo>
                    <a:pt x="4180" y="18990"/>
                    <a:pt x="4180" y="18990"/>
                    <a:pt x="4179" y="18990"/>
                  </a:cubicBezTo>
                  <a:cubicBezTo>
                    <a:pt x="4178" y="18992"/>
                    <a:pt x="4177" y="18994"/>
                    <a:pt x="4175" y="18997"/>
                  </a:cubicBezTo>
                  <a:lnTo>
                    <a:pt x="4175" y="18997"/>
                  </a:lnTo>
                  <a:cubicBezTo>
                    <a:pt x="4033" y="19166"/>
                    <a:pt x="3891" y="19235"/>
                    <a:pt x="3776" y="19235"/>
                  </a:cubicBezTo>
                  <a:cubicBezTo>
                    <a:pt x="3556" y="19235"/>
                    <a:pt x="3437" y="18983"/>
                    <a:pt x="3614" y="18701"/>
                  </a:cubicBezTo>
                  <a:cubicBezTo>
                    <a:pt x="3626" y="18682"/>
                    <a:pt x="3605" y="18676"/>
                    <a:pt x="3576" y="18676"/>
                  </a:cubicBezTo>
                  <a:cubicBezTo>
                    <a:pt x="3532" y="18676"/>
                    <a:pt x="3468" y="18690"/>
                    <a:pt x="3455" y="18699"/>
                  </a:cubicBezTo>
                  <a:cubicBezTo>
                    <a:pt x="3348" y="18781"/>
                    <a:pt x="2921" y="18936"/>
                    <a:pt x="2675" y="18936"/>
                  </a:cubicBezTo>
                  <a:cubicBezTo>
                    <a:pt x="2521" y="18936"/>
                    <a:pt x="2439" y="18875"/>
                    <a:pt x="2551" y="18697"/>
                  </a:cubicBezTo>
                  <a:cubicBezTo>
                    <a:pt x="2635" y="18562"/>
                    <a:pt x="2731" y="18438"/>
                    <a:pt x="2822" y="18310"/>
                  </a:cubicBezTo>
                  <a:cubicBezTo>
                    <a:pt x="2835" y="18293"/>
                    <a:pt x="2802" y="18285"/>
                    <a:pt x="2763" y="18285"/>
                  </a:cubicBezTo>
                  <a:cubicBezTo>
                    <a:pt x="2723" y="18285"/>
                    <a:pt x="2677" y="18293"/>
                    <a:pt x="2663" y="18308"/>
                  </a:cubicBezTo>
                  <a:cubicBezTo>
                    <a:pt x="2586" y="18405"/>
                    <a:pt x="2491" y="18480"/>
                    <a:pt x="2378" y="18538"/>
                  </a:cubicBezTo>
                  <a:cubicBezTo>
                    <a:pt x="2261" y="18483"/>
                    <a:pt x="2143" y="18429"/>
                    <a:pt x="2026" y="18375"/>
                  </a:cubicBezTo>
                  <a:cubicBezTo>
                    <a:pt x="2059" y="18336"/>
                    <a:pt x="2086" y="18292"/>
                    <a:pt x="2109" y="18246"/>
                  </a:cubicBezTo>
                  <a:cubicBezTo>
                    <a:pt x="2123" y="18224"/>
                    <a:pt x="2096" y="18218"/>
                    <a:pt x="2063" y="18218"/>
                  </a:cubicBezTo>
                  <a:cubicBezTo>
                    <a:pt x="2028" y="18218"/>
                    <a:pt x="1986" y="18225"/>
                    <a:pt x="1980" y="18228"/>
                  </a:cubicBezTo>
                  <a:cubicBezTo>
                    <a:pt x="1869" y="18273"/>
                    <a:pt x="1763" y="18333"/>
                    <a:pt x="1653" y="18381"/>
                  </a:cubicBezTo>
                  <a:cubicBezTo>
                    <a:pt x="1587" y="18409"/>
                    <a:pt x="1529" y="18421"/>
                    <a:pt x="1484" y="18421"/>
                  </a:cubicBezTo>
                  <a:cubicBezTo>
                    <a:pt x="1347" y="18421"/>
                    <a:pt x="1318" y="18308"/>
                    <a:pt x="1487" y="18158"/>
                  </a:cubicBezTo>
                  <a:cubicBezTo>
                    <a:pt x="1691" y="17973"/>
                    <a:pt x="1914" y="17820"/>
                    <a:pt x="2123" y="17646"/>
                  </a:cubicBezTo>
                  <a:cubicBezTo>
                    <a:pt x="2155" y="17620"/>
                    <a:pt x="2106" y="17612"/>
                    <a:pt x="2061" y="17612"/>
                  </a:cubicBezTo>
                  <a:cubicBezTo>
                    <a:pt x="2034" y="17612"/>
                    <a:pt x="2008" y="17615"/>
                    <a:pt x="2001" y="17618"/>
                  </a:cubicBezTo>
                  <a:cubicBezTo>
                    <a:pt x="1829" y="17699"/>
                    <a:pt x="1670" y="17803"/>
                    <a:pt x="1502" y="17889"/>
                  </a:cubicBezTo>
                  <a:cubicBezTo>
                    <a:pt x="1339" y="17973"/>
                    <a:pt x="1086" y="18041"/>
                    <a:pt x="899" y="18041"/>
                  </a:cubicBezTo>
                  <a:cubicBezTo>
                    <a:pt x="669" y="18041"/>
                    <a:pt x="538" y="17939"/>
                    <a:pt x="792" y="17638"/>
                  </a:cubicBezTo>
                  <a:cubicBezTo>
                    <a:pt x="1089" y="17284"/>
                    <a:pt x="1455" y="16985"/>
                    <a:pt x="1734" y="16617"/>
                  </a:cubicBezTo>
                  <a:cubicBezTo>
                    <a:pt x="1748" y="16600"/>
                    <a:pt x="1718" y="16593"/>
                    <a:pt x="1680" y="16593"/>
                  </a:cubicBezTo>
                  <a:cubicBezTo>
                    <a:pt x="1639" y="16593"/>
                    <a:pt x="1588" y="16601"/>
                    <a:pt x="1575" y="16614"/>
                  </a:cubicBezTo>
                  <a:cubicBezTo>
                    <a:pt x="1373" y="16793"/>
                    <a:pt x="1091" y="16899"/>
                    <a:pt x="817" y="16899"/>
                  </a:cubicBezTo>
                  <a:cubicBezTo>
                    <a:pt x="581" y="16899"/>
                    <a:pt x="351" y="16820"/>
                    <a:pt x="185" y="16638"/>
                  </a:cubicBezTo>
                  <a:lnTo>
                    <a:pt x="185" y="16638"/>
                  </a:lnTo>
                  <a:cubicBezTo>
                    <a:pt x="702" y="16372"/>
                    <a:pt x="1259" y="16261"/>
                    <a:pt x="1734" y="15915"/>
                  </a:cubicBezTo>
                  <a:cubicBezTo>
                    <a:pt x="2049" y="15685"/>
                    <a:pt x="2290" y="15368"/>
                    <a:pt x="2518" y="15058"/>
                  </a:cubicBezTo>
                  <a:cubicBezTo>
                    <a:pt x="2537" y="15031"/>
                    <a:pt x="2483" y="15026"/>
                    <a:pt x="2451" y="15026"/>
                  </a:cubicBezTo>
                  <a:cubicBezTo>
                    <a:pt x="2441" y="15026"/>
                    <a:pt x="2433" y="15027"/>
                    <a:pt x="2431" y="15027"/>
                  </a:cubicBezTo>
                  <a:cubicBezTo>
                    <a:pt x="2053" y="14906"/>
                    <a:pt x="1981" y="14789"/>
                    <a:pt x="2213" y="14677"/>
                  </a:cubicBezTo>
                  <a:cubicBezTo>
                    <a:pt x="2247" y="14645"/>
                    <a:pt x="2282" y="14615"/>
                    <a:pt x="2317" y="14585"/>
                  </a:cubicBezTo>
                  <a:cubicBezTo>
                    <a:pt x="2356" y="14552"/>
                    <a:pt x="2282" y="14544"/>
                    <a:pt x="2249" y="14544"/>
                  </a:cubicBezTo>
                  <a:cubicBezTo>
                    <a:pt x="2243" y="14544"/>
                    <a:pt x="2239" y="14545"/>
                    <a:pt x="2237" y="14545"/>
                  </a:cubicBezTo>
                  <a:cubicBezTo>
                    <a:pt x="2040" y="14583"/>
                    <a:pt x="1782" y="14624"/>
                    <a:pt x="1530" y="14624"/>
                  </a:cubicBezTo>
                  <a:cubicBezTo>
                    <a:pt x="1100" y="14624"/>
                    <a:pt x="688" y="14504"/>
                    <a:pt x="630" y="14041"/>
                  </a:cubicBezTo>
                  <a:lnTo>
                    <a:pt x="630" y="14041"/>
                  </a:lnTo>
                  <a:cubicBezTo>
                    <a:pt x="976" y="14081"/>
                    <a:pt x="1415" y="14183"/>
                    <a:pt x="1817" y="14183"/>
                  </a:cubicBezTo>
                  <a:cubicBezTo>
                    <a:pt x="2215" y="14183"/>
                    <a:pt x="2577" y="14084"/>
                    <a:pt x="2780" y="13727"/>
                  </a:cubicBezTo>
                  <a:cubicBezTo>
                    <a:pt x="2796" y="13700"/>
                    <a:pt x="2750" y="13696"/>
                    <a:pt x="2718" y="13696"/>
                  </a:cubicBezTo>
                  <a:cubicBezTo>
                    <a:pt x="2706" y="13696"/>
                    <a:pt x="2695" y="13696"/>
                    <a:pt x="2692" y="13697"/>
                  </a:cubicBezTo>
                  <a:cubicBezTo>
                    <a:pt x="2640" y="13702"/>
                    <a:pt x="2586" y="13705"/>
                    <a:pt x="2533" y="13705"/>
                  </a:cubicBezTo>
                  <a:cubicBezTo>
                    <a:pt x="2063" y="13705"/>
                    <a:pt x="1576" y="13487"/>
                    <a:pt x="1605" y="12980"/>
                  </a:cubicBezTo>
                  <a:lnTo>
                    <a:pt x="1605" y="12980"/>
                  </a:lnTo>
                  <a:cubicBezTo>
                    <a:pt x="1844" y="13053"/>
                    <a:pt x="2111" y="13129"/>
                    <a:pt x="2363" y="13129"/>
                  </a:cubicBezTo>
                  <a:cubicBezTo>
                    <a:pt x="2589" y="13129"/>
                    <a:pt x="2803" y="13068"/>
                    <a:pt x="2971" y="12890"/>
                  </a:cubicBezTo>
                  <a:cubicBezTo>
                    <a:pt x="2996" y="12862"/>
                    <a:pt x="2955" y="12846"/>
                    <a:pt x="2933" y="12846"/>
                  </a:cubicBezTo>
                  <a:cubicBezTo>
                    <a:pt x="2746" y="12844"/>
                    <a:pt x="1843" y="12464"/>
                    <a:pt x="2366" y="12414"/>
                  </a:cubicBezTo>
                  <a:cubicBezTo>
                    <a:pt x="2541" y="12397"/>
                    <a:pt x="2728" y="12371"/>
                    <a:pt x="2900" y="12320"/>
                  </a:cubicBezTo>
                  <a:cubicBezTo>
                    <a:pt x="3294" y="12203"/>
                    <a:pt x="3614" y="12031"/>
                    <a:pt x="3897" y="11730"/>
                  </a:cubicBezTo>
                  <a:cubicBezTo>
                    <a:pt x="3926" y="11698"/>
                    <a:pt x="3882" y="11691"/>
                    <a:pt x="3843" y="11691"/>
                  </a:cubicBezTo>
                  <a:cubicBezTo>
                    <a:pt x="3821" y="11691"/>
                    <a:pt x="3800" y="11693"/>
                    <a:pt x="3794" y="11695"/>
                  </a:cubicBezTo>
                  <a:cubicBezTo>
                    <a:pt x="3638" y="11731"/>
                    <a:pt x="3519" y="11747"/>
                    <a:pt x="3430" y="11747"/>
                  </a:cubicBezTo>
                  <a:cubicBezTo>
                    <a:pt x="3129" y="11747"/>
                    <a:pt x="3183" y="11567"/>
                    <a:pt x="3415" y="11412"/>
                  </a:cubicBezTo>
                  <a:cubicBezTo>
                    <a:pt x="3526" y="11337"/>
                    <a:pt x="3624" y="11239"/>
                    <a:pt x="3721" y="11150"/>
                  </a:cubicBezTo>
                  <a:cubicBezTo>
                    <a:pt x="3759" y="11115"/>
                    <a:pt x="3680" y="11108"/>
                    <a:pt x="3663" y="11108"/>
                  </a:cubicBezTo>
                  <a:cubicBezTo>
                    <a:pt x="3639" y="11109"/>
                    <a:pt x="3614" y="11109"/>
                    <a:pt x="3590" y="11109"/>
                  </a:cubicBezTo>
                  <a:cubicBezTo>
                    <a:pt x="3440" y="11109"/>
                    <a:pt x="3291" y="11094"/>
                    <a:pt x="3142" y="11063"/>
                  </a:cubicBezTo>
                  <a:cubicBezTo>
                    <a:pt x="3014" y="10848"/>
                    <a:pt x="3054" y="10740"/>
                    <a:pt x="3264" y="10740"/>
                  </a:cubicBezTo>
                  <a:cubicBezTo>
                    <a:pt x="3268" y="10740"/>
                    <a:pt x="3273" y="10740"/>
                    <a:pt x="3277" y="10740"/>
                  </a:cubicBezTo>
                  <a:cubicBezTo>
                    <a:pt x="3350" y="10719"/>
                    <a:pt x="3342" y="10674"/>
                    <a:pt x="3271" y="10674"/>
                  </a:cubicBezTo>
                  <a:cubicBezTo>
                    <a:pt x="3270" y="10674"/>
                    <a:pt x="3269" y="10674"/>
                    <a:pt x="3268" y="10674"/>
                  </a:cubicBezTo>
                  <a:cubicBezTo>
                    <a:pt x="3256" y="10674"/>
                    <a:pt x="3244" y="10674"/>
                    <a:pt x="3232" y="10674"/>
                  </a:cubicBezTo>
                  <a:cubicBezTo>
                    <a:pt x="2757" y="10674"/>
                    <a:pt x="2394" y="10392"/>
                    <a:pt x="2367" y="9931"/>
                  </a:cubicBezTo>
                  <a:lnTo>
                    <a:pt x="2367" y="9931"/>
                  </a:lnTo>
                  <a:cubicBezTo>
                    <a:pt x="2541" y="9949"/>
                    <a:pt x="2708" y="9975"/>
                    <a:pt x="2877" y="9975"/>
                  </a:cubicBezTo>
                  <a:cubicBezTo>
                    <a:pt x="2983" y="9975"/>
                    <a:pt x="3089" y="9964"/>
                    <a:pt x="3199" y="9935"/>
                  </a:cubicBezTo>
                  <a:cubicBezTo>
                    <a:pt x="3246" y="9922"/>
                    <a:pt x="3283" y="9871"/>
                    <a:pt x="3210" y="9870"/>
                  </a:cubicBezTo>
                  <a:cubicBezTo>
                    <a:pt x="2877" y="9862"/>
                    <a:pt x="2601" y="9746"/>
                    <a:pt x="2366" y="9533"/>
                  </a:cubicBezTo>
                  <a:lnTo>
                    <a:pt x="2366" y="9533"/>
                  </a:lnTo>
                  <a:cubicBezTo>
                    <a:pt x="2528" y="9559"/>
                    <a:pt x="2693" y="9573"/>
                    <a:pt x="2856" y="9573"/>
                  </a:cubicBezTo>
                  <a:cubicBezTo>
                    <a:pt x="3776" y="9573"/>
                    <a:pt x="4663" y="9144"/>
                    <a:pt x="4916" y="8127"/>
                  </a:cubicBezTo>
                  <a:cubicBezTo>
                    <a:pt x="4922" y="8104"/>
                    <a:pt x="4899" y="8095"/>
                    <a:pt x="4868" y="8095"/>
                  </a:cubicBezTo>
                  <a:cubicBezTo>
                    <a:pt x="4826" y="8095"/>
                    <a:pt x="4770" y="8112"/>
                    <a:pt x="4758" y="8126"/>
                  </a:cubicBezTo>
                  <a:cubicBezTo>
                    <a:pt x="4536" y="8284"/>
                    <a:pt x="4302" y="8363"/>
                    <a:pt x="4054" y="8363"/>
                  </a:cubicBezTo>
                  <a:cubicBezTo>
                    <a:pt x="4003" y="8363"/>
                    <a:pt x="3953" y="8360"/>
                    <a:pt x="3901" y="8354"/>
                  </a:cubicBezTo>
                  <a:cubicBezTo>
                    <a:pt x="3860" y="8360"/>
                    <a:pt x="3829" y="8364"/>
                    <a:pt x="3808" y="8364"/>
                  </a:cubicBezTo>
                  <a:cubicBezTo>
                    <a:pt x="3764" y="8364"/>
                    <a:pt x="3766" y="8348"/>
                    <a:pt x="3814" y="8316"/>
                  </a:cubicBezTo>
                  <a:cubicBezTo>
                    <a:pt x="3899" y="8254"/>
                    <a:pt x="3996" y="8189"/>
                    <a:pt x="4075" y="8119"/>
                  </a:cubicBezTo>
                  <a:cubicBezTo>
                    <a:pt x="4282" y="7933"/>
                    <a:pt x="4444" y="7748"/>
                    <a:pt x="4568" y="7502"/>
                  </a:cubicBezTo>
                  <a:lnTo>
                    <a:pt x="4568" y="7502"/>
                  </a:lnTo>
                  <a:cubicBezTo>
                    <a:pt x="4568" y="7502"/>
                    <a:pt x="4568" y="7502"/>
                    <a:pt x="4568" y="7502"/>
                  </a:cubicBezTo>
                  <a:cubicBezTo>
                    <a:pt x="4568" y="7502"/>
                    <a:pt x="4568" y="7502"/>
                    <a:pt x="4568" y="7502"/>
                  </a:cubicBezTo>
                  <a:lnTo>
                    <a:pt x="4568" y="7502"/>
                  </a:lnTo>
                  <a:cubicBezTo>
                    <a:pt x="4570" y="7499"/>
                    <a:pt x="4571" y="7496"/>
                    <a:pt x="4573" y="7493"/>
                  </a:cubicBezTo>
                  <a:cubicBezTo>
                    <a:pt x="4584" y="7472"/>
                    <a:pt x="4562" y="7464"/>
                    <a:pt x="4532" y="7464"/>
                  </a:cubicBezTo>
                  <a:cubicBezTo>
                    <a:pt x="4489" y="7464"/>
                    <a:pt x="4428" y="7479"/>
                    <a:pt x="4415" y="7490"/>
                  </a:cubicBezTo>
                  <a:cubicBezTo>
                    <a:pt x="4256" y="7639"/>
                    <a:pt x="3985" y="7750"/>
                    <a:pt x="3739" y="7750"/>
                  </a:cubicBezTo>
                  <a:cubicBezTo>
                    <a:pt x="3552" y="7750"/>
                    <a:pt x="3380" y="7686"/>
                    <a:pt x="3281" y="7525"/>
                  </a:cubicBezTo>
                  <a:cubicBezTo>
                    <a:pt x="3213" y="7414"/>
                    <a:pt x="3744" y="7313"/>
                    <a:pt x="3783" y="7302"/>
                  </a:cubicBezTo>
                  <a:cubicBezTo>
                    <a:pt x="4081" y="7225"/>
                    <a:pt x="4367" y="7128"/>
                    <a:pt x="4647" y="6999"/>
                  </a:cubicBezTo>
                  <a:cubicBezTo>
                    <a:pt x="5071" y="6801"/>
                    <a:pt x="5448" y="6379"/>
                    <a:pt x="5663" y="5968"/>
                  </a:cubicBezTo>
                  <a:cubicBezTo>
                    <a:pt x="5676" y="5943"/>
                    <a:pt x="5636" y="5937"/>
                    <a:pt x="5605" y="5937"/>
                  </a:cubicBezTo>
                  <a:cubicBezTo>
                    <a:pt x="5591" y="5937"/>
                    <a:pt x="5579" y="5938"/>
                    <a:pt x="5575" y="5939"/>
                  </a:cubicBezTo>
                  <a:cubicBezTo>
                    <a:pt x="5537" y="5946"/>
                    <a:pt x="5504" y="5949"/>
                    <a:pt x="5477" y="5949"/>
                  </a:cubicBezTo>
                  <a:cubicBezTo>
                    <a:pt x="5234" y="5949"/>
                    <a:pt x="5444" y="5677"/>
                    <a:pt x="5524" y="5458"/>
                  </a:cubicBezTo>
                  <a:cubicBezTo>
                    <a:pt x="5534" y="5431"/>
                    <a:pt x="5495" y="5426"/>
                    <a:pt x="5465" y="5426"/>
                  </a:cubicBezTo>
                  <a:cubicBezTo>
                    <a:pt x="5452" y="5426"/>
                    <a:pt x="5441" y="5427"/>
                    <a:pt x="5436" y="5427"/>
                  </a:cubicBezTo>
                  <a:cubicBezTo>
                    <a:pt x="5364" y="5437"/>
                    <a:pt x="5281" y="5450"/>
                    <a:pt x="5214" y="5450"/>
                  </a:cubicBezTo>
                  <a:cubicBezTo>
                    <a:pt x="5087" y="5450"/>
                    <a:pt x="5018" y="5404"/>
                    <a:pt x="5191" y="5207"/>
                  </a:cubicBezTo>
                  <a:cubicBezTo>
                    <a:pt x="5214" y="5180"/>
                    <a:pt x="5176" y="5166"/>
                    <a:pt x="5152" y="5164"/>
                  </a:cubicBezTo>
                  <a:cubicBezTo>
                    <a:pt x="4934" y="5156"/>
                    <a:pt x="4024" y="5007"/>
                    <a:pt x="4554" y="4918"/>
                  </a:cubicBezTo>
                  <a:cubicBezTo>
                    <a:pt x="4800" y="4877"/>
                    <a:pt x="5041" y="4827"/>
                    <a:pt x="5274" y="4742"/>
                  </a:cubicBezTo>
                  <a:cubicBezTo>
                    <a:pt x="5865" y="4523"/>
                    <a:pt x="6352" y="4210"/>
                    <a:pt x="6752" y="3717"/>
                  </a:cubicBezTo>
                  <a:cubicBezTo>
                    <a:pt x="6774" y="3689"/>
                    <a:pt x="6749" y="3680"/>
                    <a:pt x="6715" y="3680"/>
                  </a:cubicBezTo>
                  <a:cubicBezTo>
                    <a:pt x="6676" y="3680"/>
                    <a:pt x="6624" y="3691"/>
                    <a:pt x="6613" y="3697"/>
                  </a:cubicBezTo>
                  <a:cubicBezTo>
                    <a:pt x="6385" y="3653"/>
                    <a:pt x="6360" y="3576"/>
                    <a:pt x="6540" y="3462"/>
                  </a:cubicBezTo>
                  <a:cubicBezTo>
                    <a:pt x="6571" y="3429"/>
                    <a:pt x="6518" y="3421"/>
                    <a:pt x="6483" y="3421"/>
                  </a:cubicBezTo>
                  <a:cubicBezTo>
                    <a:pt x="6473" y="3421"/>
                    <a:pt x="6464" y="3422"/>
                    <a:pt x="6460" y="3423"/>
                  </a:cubicBezTo>
                  <a:cubicBezTo>
                    <a:pt x="5833" y="3405"/>
                    <a:pt x="5687" y="3348"/>
                    <a:pt x="6019" y="3249"/>
                  </a:cubicBezTo>
                  <a:cubicBezTo>
                    <a:pt x="6116" y="3214"/>
                    <a:pt x="6214" y="3174"/>
                    <a:pt x="6309" y="3130"/>
                  </a:cubicBezTo>
                  <a:cubicBezTo>
                    <a:pt x="6424" y="3078"/>
                    <a:pt x="6490" y="3020"/>
                    <a:pt x="6586" y="2940"/>
                  </a:cubicBezTo>
                  <a:cubicBezTo>
                    <a:pt x="6616" y="2916"/>
                    <a:pt x="6565" y="2903"/>
                    <a:pt x="6547" y="2899"/>
                  </a:cubicBezTo>
                  <a:cubicBezTo>
                    <a:pt x="6364" y="2874"/>
                    <a:pt x="6183" y="2881"/>
                    <a:pt x="5998" y="2864"/>
                  </a:cubicBezTo>
                  <a:cubicBezTo>
                    <a:pt x="5014" y="2781"/>
                    <a:pt x="6465" y="2596"/>
                    <a:pt x="6687" y="2596"/>
                  </a:cubicBezTo>
                  <a:cubicBezTo>
                    <a:pt x="6689" y="2596"/>
                    <a:pt x="6691" y="2596"/>
                    <a:pt x="6693" y="2596"/>
                  </a:cubicBezTo>
                  <a:cubicBezTo>
                    <a:pt x="6705" y="2596"/>
                    <a:pt x="6852" y="2575"/>
                    <a:pt x="6811" y="2540"/>
                  </a:cubicBezTo>
                  <a:cubicBezTo>
                    <a:pt x="6501" y="2274"/>
                    <a:pt x="6242" y="1936"/>
                    <a:pt x="6139" y="1541"/>
                  </a:cubicBezTo>
                  <a:lnTo>
                    <a:pt x="6139" y="1541"/>
                  </a:lnTo>
                  <a:cubicBezTo>
                    <a:pt x="6479" y="1788"/>
                    <a:pt x="6815" y="2007"/>
                    <a:pt x="7181" y="2231"/>
                  </a:cubicBezTo>
                  <a:cubicBezTo>
                    <a:pt x="7189" y="2236"/>
                    <a:pt x="7204" y="2238"/>
                    <a:pt x="7222" y="2238"/>
                  </a:cubicBezTo>
                  <a:cubicBezTo>
                    <a:pt x="7275" y="2238"/>
                    <a:pt x="7353" y="2219"/>
                    <a:pt x="7331" y="2181"/>
                  </a:cubicBezTo>
                  <a:cubicBezTo>
                    <a:pt x="7244" y="2030"/>
                    <a:pt x="7181" y="1880"/>
                    <a:pt x="7129" y="1724"/>
                  </a:cubicBezTo>
                  <a:lnTo>
                    <a:pt x="7129" y="1724"/>
                  </a:lnTo>
                  <a:cubicBezTo>
                    <a:pt x="7266" y="1913"/>
                    <a:pt x="7391" y="2109"/>
                    <a:pt x="7541" y="2291"/>
                  </a:cubicBezTo>
                  <a:cubicBezTo>
                    <a:pt x="7551" y="2303"/>
                    <a:pt x="7574" y="2308"/>
                    <a:pt x="7599" y="2308"/>
                  </a:cubicBezTo>
                  <a:cubicBezTo>
                    <a:pt x="7646" y="2308"/>
                    <a:pt x="7703" y="2289"/>
                    <a:pt x="7707" y="2256"/>
                  </a:cubicBezTo>
                  <a:cubicBezTo>
                    <a:pt x="7748" y="1912"/>
                    <a:pt x="7773" y="1564"/>
                    <a:pt x="7790" y="1217"/>
                  </a:cubicBezTo>
                  <a:cubicBezTo>
                    <a:pt x="7806" y="924"/>
                    <a:pt x="7761" y="446"/>
                    <a:pt x="7927" y="197"/>
                  </a:cubicBezTo>
                  <a:cubicBezTo>
                    <a:pt x="7988" y="106"/>
                    <a:pt x="8036" y="70"/>
                    <a:pt x="8073" y="70"/>
                  </a:cubicBezTo>
                  <a:cubicBezTo>
                    <a:pt x="8212" y="70"/>
                    <a:pt x="8205" y="574"/>
                    <a:pt x="8206" y="574"/>
                  </a:cubicBezTo>
                  <a:cubicBezTo>
                    <a:pt x="8206" y="574"/>
                    <a:pt x="8206" y="574"/>
                    <a:pt x="8206" y="574"/>
                  </a:cubicBezTo>
                  <a:lnTo>
                    <a:pt x="8206" y="574"/>
                  </a:lnTo>
                  <a:cubicBezTo>
                    <a:pt x="8164" y="860"/>
                    <a:pt x="8116" y="1146"/>
                    <a:pt x="8059" y="1431"/>
                  </a:cubicBezTo>
                  <a:cubicBezTo>
                    <a:pt x="7993" y="1760"/>
                    <a:pt x="7926" y="2092"/>
                    <a:pt x="7853" y="2420"/>
                  </a:cubicBezTo>
                  <a:cubicBezTo>
                    <a:pt x="7847" y="2448"/>
                    <a:pt x="7880" y="2454"/>
                    <a:pt x="7908" y="2454"/>
                  </a:cubicBezTo>
                  <a:cubicBezTo>
                    <a:pt x="7922" y="2454"/>
                    <a:pt x="7934" y="2453"/>
                    <a:pt x="7941" y="2452"/>
                  </a:cubicBezTo>
                  <a:cubicBezTo>
                    <a:pt x="8399" y="2361"/>
                    <a:pt x="8601" y="1965"/>
                    <a:pt x="8929" y="1688"/>
                  </a:cubicBezTo>
                  <a:lnTo>
                    <a:pt x="8929" y="1688"/>
                  </a:lnTo>
                  <a:cubicBezTo>
                    <a:pt x="8942" y="2118"/>
                    <a:pt x="8655" y="2423"/>
                    <a:pt x="8433" y="2779"/>
                  </a:cubicBezTo>
                  <a:cubicBezTo>
                    <a:pt x="8412" y="2808"/>
                    <a:pt x="8486" y="2811"/>
                    <a:pt x="8497" y="2811"/>
                  </a:cubicBezTo>
                  <a:cubicBezTo>
                    <a:pt x="8797" y="2802"/>
                    <a:pt x="9063" y="2720"/>
                    <a:pt x="9330" y="2601"/>
                  </a:cubicBezTo>
                  <a:lnTo>
                    <a:pt x="9330" y="2601"/>
                  </a:lnTo>
                  <a:cubicBezTo>
                    <a:pt x="9287" y="2954"/>
                    <a:pt x="8942" y="3155"/>
                    <a:pt x="8673" y="3347"/>
                  </a:cubicBezTo>
                  <a:cubicBezTo>
                    <a:pt x="8657" y="3359"/>
                    <a:pt x="8642" y="3376"/>
                    <a:pt x="8667" y="3389"/>
                  </a:cubicBezTo>
                  <a:cubicBezTo>
                    <a:pt x="8819" y="3468"/>
                    <a:pt x="8971" y="3530"/>
                    <a:pt x="9133" y="3589"/>
                  </a:cubicBezTo>
                  <a:cubicBezTo>
                    <a:pt x="9275" y="3632"/>
                    <a:pt x="9176" y="3721"/>
                    <a:pt x="8834" y="3855"/>
                  </a:cubicBezTo>
                  <a:cubicBezTo>
                    <a:pt x="8812" y="3855"/>
                    <a:pt x="8726" y="3868"/>
                    <a:pt x="8732" y="3904"/>
                  </a:cubicBezTo>
                  <a:cubicBezTo>
                    <a:pt x="8844" y="4556"/>
                    <a:pt x="9387" y="4912"/>
                    <a:pt x="9970" y="5129"/>
                  </a:cubicBezTo>
                  <a:cubicBezTo>
                    <a:pt x="10205" y="5216"/>
                    <a:pt x="10465" y="5277"/>
                    <a:pt x="10716" y="5294"/>
                  </a:cubicBezTo>
                  <a:cubicBezTo>
                    <a:pt x="10827" y="5503"/>
                    <a:pt x="10719" y="5614"/>
                    <a:pt x="10390" y="5625"/>
                  </a:cubicBezTo>
                  <a:cubicBezTo>
                    <a:pt x="10364" y="5626"/>
                    <a:pt x="10337" y="5627"/>
                    <a:pt x="10310" y="5627"/>
                  </a:cubicBezTo>
                  <a:cubicBezTo>
                    <a:pt x="10208" y="5627"/>
                    <a:pt x="10107" y="5617"/>
                    <a:pt x="10006" y="5600"/>
                  </a:cubicBezTo>
                  <a:cubicBezTo>
                    <a:pt x="9910" y="5579"/>
                    <a:pt x="9816" y="5557"/>
                    <a:pt x="9726" y="5515"/>
                  </a:cubicBezTo>
                  <a:cubicBezTo>
                    <a:pt x="9720" y="5512"/>
                    <a:pt x="9709" y="5511"/>
                    <a:pt x="9694" y="5511"/>
                  </a:cubicBezTo>
                  <a:cubicBezTo>
                    <a:pt x="9640" y="5511"/>
                    <a:pt x="9547" y="5529"/>
                    <a:pt x="9576" y="5566"/>
                  </a:cubicBezTo>
                  <a:cubicBezTo>
                    <a:pt x="9683" y="5705"/>
                    <a:pt x="10245" y="6186"/>
                    <a:pt x="9963" y="6186"/>
                  </a:cubicBezTo>
                  <a:cubicBezTo>
                    <a:pt x="9901" y="6186"/>
                    <a:pt x="9799" y="6163"/>
                    <a:pt x="9643" y="6108"/>
                  </a:cubicBezTo>
                  <a:cubicBezTo>
                    <a:pt x="9637" y="6107"/>
                    <a:pt x="9620" y="6105"/>
                    <a:pt x="9600" y="6105"/>
                  </a:cubicBezTo>
                  <a:cubicBezTo>
                    <a:pt x="9549" y="6105"/>
                    <a:pt x="9474" y="6114"/>
                    <a:pt x="9489" y="6150"/>
                  </a:cubicBezTo>
                  <a:cubicBezTo>
                    <a:pt x="9650" y="6588"/>
                    <a:pt x="9942" y="7084"/>
                    <a:pt x="10432" y="7206"/>
                  </a:cubicBezTo>
                  <a:cubicBezTo>
                    <a:pt x="10579" y="7243"/>
                    <a:pt x="10726" y="7263"/>
                    <a:pt x="10876" y="7263"/>
                  </a:cubicBezTo>
                  <a:cubicBezTo>
                    <a:pt x="10924" y="7263"/>
                    <a:pt x="10972" y="7261"/>
                    <a:pt x="11020" y="7257"/>
                  </a:cubicBezTo>
                  <a:cubicBezTo>
                    <a:pt x="11043" y="7255"/>
                    <a:pt x="11063" y="7254"/>
                    <a:pt x="11080" y="7254"/>
                  </a:cubicBezTo>
                  <a:cubicBezTo>
                    <a:pt x="11435" y="7254"/>
                    <a:pt x="10603" y="7660"/>
                    <a:pt x="10460" y="7698"/>
                  </a:cubicBezTo>
                  <a:cubicBezTo>
                    <a:pt x="10444" y="7703"/>
                    <a:pt x="10388" y="7722"/>
                    <a:pt x="10408" y="7750"/>
                  </a:cubicBezTo>
                  <a:cubicBezTo>
                    <a:pt x="10607" y="7998"/>
                    <a:pt x="10910" y="8063"/>
                    <a:pt x="11217" y="8088"/>
                  </a:cubicBezTo>
                  <a:cubicBezTo>
                    <a:pt x="11261" y="8091"/>
                    <a:pt x="11788" y="8121"/>
                    <a:pt x="11744" y="8180"/>
                  </a:cubicBezTo>
                  <a:cubicBezTo>
                    <a:pt x="11581" y="8399"/>
                    <a:pt x="11219" y="8502"/>
                    <a:pt x="10897" y="8502"/>
                  </a:cubicBezTo>
                  <a:cubicBezTo>
                    <a:pt x="10761" y="8502"/>
                    <a:pt x="10632" y="8484"/>
                    <a:pt x="10528" y="8448"/>
                  </a:cubicBezTo>
                  <a:cubicBezTo>
                    <a:pt x="10523" y="8446"/>
                    <a:pt x="10515" y="8446"/>
                    <a:pt x="10505" y="8446"/>
                  </a:cubicBezTo>
                  <a:cubicBezTo>
                    <a:pt x="10449" y="8446"/>
                    <a:pt x="10335" y="8471"/>
                    <a:pt x="10388" y="8505"/>
                  </a:cubicBezTo>
                  <a:cubicBezTo>
                    <a:pt x="10806" y="8780"/>
                    <a:pt x="12103" y="8951"/>
                    <a:pt x="10746" y="9272"/>
                  </a:cubicBezTo>
                  <a:cubicBezTo>
                    <a:pt x="10733" y="9276"/>
                    <a:pt x="10668" y="9299"/>
                    <a:pt x="10693" y="9323"/>
                  </a:cubicBezTo>
                  <a:cubicBezTo>
                    <a:pt x="11090" y="9724"/>
                    <a:pt x="11540" y="9969"/>
                    <a:pt x="12096" y="10060"/>
                  </a:cubicBezTo>
                  <a:cubicBezTo>
                    <a:pt x="12181" y="10075"/>
                    <a:pt x="12268" y="10081"/>
                    <a:pt x="12355" y="10081"/>
                  </a:cubicBezTo>
                  <a:cubicBezTo>
                    <a:pt x="12460" y="10081"/>
                    <a:pt x="12565" y="10073"/>
                    <a:pt x="12667" y="10064"/>
                  </a:cubicBezTo>
                  <a:cubicBezTo>
                    <a:pt x="12718" y="10060"/>
                    <a:pt x="12758" y="10058"/>
                    <a:pt x="12791" y="10058"/>
                  </a:cubicBezTo>
                  <a:cubicBezTo>
                    <a:pt x="13187" y="10058"/>
                    <a:pt x="12273" y="10351"/>
                    <a:pt x="12079" y="10351"/>
                  </a:cubicBezTo>
                  <a:cubicBezTo>
                    <a:pt x="12077" y="10351"/>
                    <a:pt x="12075" y="10351"/>
                    <a:pt x="12074" y="10351"/>
                  </a:cubicBezTo>
                  <a:cubicBezTo>
                    <a:pt x="12073" y="10351"/>
                    <a:pt x="12072" y="10351"/>
                    <a:pt x="12070" y="10351"/>
                  </a:cubicBezTo>
                  <a:cubicBezTo>
                    <a:pt x="12042" y="10351"/>
                    <a:pt x="11928" y="10364"/>
                    <a:pt x="11956" y="10408"/>
                  </a:cubicBezTo>
                  <a:cubicBezTo>
                    <a:pt x="12156" y="10730"/>
                    <a:pt x="12587" y="10956"/>
                    <a:pt x="12930" y="11086"/>
                  </a:cubicBezTo>
                  <a:cubicBezTo>
                    <a:pt x="13043" y="11128"/>
                    <a:pt x="13162" y="11178"/>
                    <a:pt x="13285" y="11193"/>
                  </a:cubicBezTo>
                  <a:cubicBezTo>
                    <a:pt x="13339" y="11201"/>
                    <a:pt x="13404" y="11221"/>
                    <a:pt x="13457" y="11247"/>
                  </a:cubicBezTo>
                  <a:lnTo>
                    <a:pt x="13457" y="11247"/>
                  </a:lnTo>
                  <a:cubicBezTo>
                    <a:pt x="13488" y="11229"/>
                    <a:pt x="13518" y="11208"/>
                    <a:pt x="13549" y="11186"/>
                  </a:cubicBezTo>
                  <a:cubicBezTo>
                    <a:pt x="13596" y="11154"/>
                    <a:pt x="13545" y="11137"/>
                    <a:pt x="13509" y="11137"/>
                  </a:cubicBezTo>
                  <a:cubicBezTo>
                    <a:pt x="13507" y="11137"/>
                    <a:pt x="13505" y="11137"/>
                    <a:pt x="13502" y="11137"/>
                  </a:cubicBezTo>
                  <a:cubicBezTo>
                    <a:pt x="13497" y="11137"/>
                    <a:pt x="13492" y="11138"/>
                    <a:pt x="13487" y="11138"/>
                  </a:cubicBezTo>
                  <a:cubicBezTo>
                    <a:pt x="13060" y="11138"/>
                    <a:pt x="12425" y="10783"/>
                    <a:pt x="12162" y="10427"/>
                  </a:cubicBezTo>
                  <a:lnTo>
                    <a:pt x="12162" y="10427"/>
                  </a:lnTo>
                  <a:cubicBezTo>
                    <a:pt x="12550" y="10419"/>
                    <a:pt x="12944" y="10325"/>
                    <a:pt x="13133" y="9953"/>
                  </a:cubicBezTo>
                  <a:cubicBezTo>
                    <a:pt x="13146" y="9928"/>
                    <a:pt x="13112" y="9922"/>
                    <a:pt x="13079" y="9922"/>
                  </a:cubicBezTo>
                  <a:cubicBezTo>
                    <a:pt x="13053" y="9922"/>
                    <a:pt x="13028" y="9925"/>
                    <a:pt x="13022" y="9926"/>
                  </a:cubicBezTo>
                  <a:cubicBezTo>
                    <a:pt x="12827" y="9975"/>
                    <a:pt x="12624" y="10001"/>
                    <a:pt x="12422" y="10001"/>
                  </a:cubicBezTo>
                  <a:cubicBezTo>
                    <a:pt x="12065" y="10001"/>
                    <a:pt x="11712" y="9918"/>
                    <a:pt x="11406" y="9725"/>
                  </a:cubicBezTo>
                  <a:cubicBezTo>
                    <a:pt x="11282" y="9646"/>
                    <a:pt x="10726" y="9364"/>
                    <a:pt x="11082" y="9259"/>
                  </a:cubicBezTo>
                  <a:cubicBezTo>
                    <a:pt x="11306" y="9192"/>
                    <a:pt x="11535" y="9079"/>
                    <a:pt x="11584" y="8833"/>
                  </a:cubicBezTo>
                  <a:cubicBezTo>
                    <a:pt x="11588" y="8808"/>
                    <a:pt x="11559" y="8802"/>
                    <a:pt x="11539" y="8801"/>
                  </a:cubicBezTo>
                  <a:cubicBezTo>
                    <a:pt x="11257" y="8783"/>
                    <a:pt x="10962" y="8713"/>
                    <a:pt x="10715" y="8568"/>
                  </a:cubicBezTo>
                  <a:lnTo>
                    <a:pt x="10715" y="8568"/>
                  </a:lnTo>
                  <a:cubicBezTo>
                    <a:pt x="10735" y="8568"/>
                    <a:pt x="10755" y="8569"/>
                    <a:pt x="10775" y="8569"/>
                  </a:cubicBezTo>
                  <a:cubicBezTo>
                    <a:pt x="10872" y="8569"/>
                    <a:pt x="10970" y="8560"/>
                    <a:pt x="11059" y="8548"/>
                  </a:cubicBezTo>
                  <a:cubicBezTo>
                    <a:pt x="11368" y="8504"/>
                    <a:pt x="11819" y="8433"/>
                    <a:pt x="11941" y="8098"/>
                  </a:cubicBezTo>
                  <a:cubicBezTo>
                    <a:pt x="11949" y="8072"/>
                    <a:pt x="11911" y="8067"/>
                    <a:pt x="11895" y="8066"/>
                  </a:cubicBezTo>
                  <a:cubicBezTo>
                    <a:pt x="11696" y="8039"/>
                    <a:pt x="11494" y="8039"/>
                    <a:pt x="11296" y="8016"/>
                  </a:cubicBezTo>
                  <a:cubicBezTo>
                    <a:pt x="11254" y="8012"/>
                    <a:pt x="10476" y="7770"/>
                    <a:pt x="10665" y="7718"/>
                  </a:cubicBezTo>
                  <a:cubicBezTo>
                    <a:pt x="10979" y="7634"/>
                    <a:pt x="11217" y="7434"/>
                    <a:pt x="11428" y="7196"/>
                  </a:cubicBezTo>
                  <a:cubicBezTo>
                    <a:pt x="11459" y="7161"/>
                    <a:pt x="11402" y="7156"/>
                    <a:pt x="11367" y="7156"/>
                  </a:cubicBezTo>
                  <a:cubicBezTo>
                    <a:pt x="11358" y="7156"/>
                    <a:pt x="11351" y="7156"/>
                    <a:pt x="11347" y="7156"/>
                  </a:cubicBezTo>
                  <a:cubicBezTo>
                    <a:pt x="11250" y="7167"/>
                    <a:pt x="11157" y="7173"/>
                    <a:pt x="11068" y="7173"/>
                  </a:cubicBezTo>
                  <a:cubicBezTo>
                    <a:pt x="10406" y="7173"/>
                    <a:pt x="9963" y="6863"/>
                    <a:pt x="9698" y="6224"/>
                  </a:cubicBezTo>
                  <a:lnTo>
                    <a:pt x="9698" y="6224"/>
                  </a:lnTo>
                  <a:cubicBezTo>
                    <a:pt x="9783" y="6243"/>
                    <a:pt x="9863" y="6253"/>
                    <a:pt x="9946" y="6253"/>
                  </a:cubicBezTo>
                  <a:cubicBezTo>
                    <a:pt x="10043" y="6253"/>
                    <a:pt x="10142" y="6239"/>
                    <a:pt x="10253" y="6209"/>
                  </a:cubicBezTo>
                  <a:cubicBezTo>
                    <a:pt x="10270" y="6203"/>
                    <a:pt x="10324" y="6185"/>
                    <a:pt x="10305" y="6157"/>
                  </a:cubicBezTo>
                  <a:cubicBezTo>
                    <a:pt x="10177" y="5972"/>
                    <a:pt x="10005" y="5825"/>
                    <a:pt x="9854" y="5659"/>
                  </a:cubicBezTo>
                  <a:lnTo>
                    <a:pt x="9854" y="5659"/>
                  </a:lnTo>
                  <a:cubicBezTo>
                    <a:pt x="9987" y="5689"/>
                    <a:pt x="10139" y="5709"/>
                    <a:pt x="10288" y="5709"/>
                  </a:cubicBezTo>
                  <a:cubicBezTo>
                    <a:pt x="10635" y="5709"/>
                    <a:pt x="10958" y="5599"/>
                    <a:pt x="10945" y="5253"/>
                  </a:cubicBezTo>
                  <a:cubicBezTo>
                    <a:pt x="10944" y="5236"/>
                    <a:pt x="10910" y="5230"/>
                    <a:pt x="10899" y="5230"/>
                  </a:cubicBezTo>
                  <a:cubicBezTo>
                    <a:pt x="10293" y="5189"/>
                    <a:pt x="9517" y="4965"/>
                    <a:pt x="9143" y="4445"/>
                  </a:cubicBezTo>
                  <a:cubicBezTo>
                    <a:pt x="9115" y="4405"/>
                    <a:pt x="8817" y="3927"/>
                    <a:pt x="8975" y="3925"/>
                  </a:cubicBezTo>
                  <a:cubicBezTo>
                    <a:pt x="9045" y="3924"/>
                    <a:pt x="9115" y="3918"/>
                    <a:pt x="9184" y="3898"/>
                  </a:cubicBezTo>
                  <a:cubicBezTo>
                    <a:pt x="9359" y="3851"/>
                    <a:pt x="9471" y="3805"/>
                    <a:pt x="9601" y="3675"/>
                  </a:cubicBezTo>
                  <a:cubicBezTo>
                    <a:pt x="9611" y="3665"/>
                    <a:pt x="9612" y="3649"/>
                    <a:pt x="9595" y="3641"/>
                  </a:cubicBezTo>
                  <a:cubicBezTo>
                    <a:pt x="9385" y="3568"/>
                    <a:pt x="9160" y="3513"/>
                    <a:pt x="8962" y="3411"/>
                  </a:cubicBezTo>
                  <a:cubicBezTo>
                    <a:pt x="8771" y="3313"/>
                    <a:pt x="9032" y="3215"/>
                    <a:pt x="9103" y="3156"/>
                  </a:cubicBezTo>
                  <a:cubicBezTo>
                    <a:pt x="9325" y="2974"/>
                    <a:pt x="9505" y="2799"/>
                    <a:pt x="9506" y="2500"/>
                  </a:cubicBezTo>
                  <a:cubicBezTo>
                    <a:pt x="9506" y="2481"/>
                    <a:pt x="9488" y="2475"/>
                    <a:pt x="9465" y="2475"/>
                  </a:cubicBezTo>
                  <a:cubicBezTo>
                    <a:pt x="9425" y="2475"/>
                    <a:pt x="9369" y="2493"/>
                    <a:pt x="9357" y="2499"/>
                  </a:cubicBezTo>
                  <a:cubicBezTo>
                    <a:pt x="9287" y="2532"/>
                    <a:pt x="8928" y="2705"/>
                    <a:pt x="8772" y="2705"/>
                  </a:cubicBezTo>
                  <a:cubicBezTo>
                    <a:pt x="8692" y="2705"/>
                    <a:pt x="8665" y="2660"/>
                    <a:pt x="8757" y="2528"/>
                  </a:cubicBezTo>
                  <a:cubicBezTo>
                    <a:pt x="8841" y="2406"/>
                    <a:pt x="8941" y="2280"/>
                    <a:pt x="9000" y="2144"/>
                  </a:cubicBezTo>
                  <a:cubicBezTo>
                    <a:pt x="9093" y="1932"/>
                    <a:pt x="9122" y="1784"/>
                    <a:pt x="9090" y="1555"/>
                  </a:cubicBezTo>
                  <a:cubicBezTo>
                    <a:pt x="9088" y="1536"/>
                    <a:pt x="9068" y="1529"/>
                    <a:pt x="9043" y="1529"/>
                  </a:cubicBezTo>
                  <a:cubicBezTo>
                    <a:pt x="9004" y="1529"/>
                    <a:pt x="8955" y="1545"/>
                    <a:pt x="8942" y="1554"/>
                  </a:cubicBezTo>
                  <a:cubicBezTo>
                    <a:pt x="8720" y="1699"/>
                    <a:pt x="8574" y="1906"/>
                    <a:pt x="8389" y="2091"/>
                  </a:cubicBezTo>
                  <a:cubicBezTo>
                    <a:pt x="8308" y="2172"/>
                    <a:pt x="8208" y="2249"/>
                    <a:pt x="8145" y="2249"/>
                  </a:cubicBezTo>
                  <a:cubicBezTo>
                    <a:pt x="8091" y="2249"/>
                    <a:pt x="8065" y="2194"/>
                    <a:pt x="8098" y="2041"/>
                  </a:cubicBezTo>
                  <a:cubicBezTo>
                    <a:pt x="8144" y="1835"/>
                    <a:pt x="8187" y="1630"/>
                    <a:pt x="8227" y="1422"/>
                  </a:cubicBezTo>
                  <a:cubicBezTo>
                    <a:pt x="8273" y="1190"/>
                    <a:pt x="8611" y="105"/>
                    <a:pt x="8246" y="20"/>
                  </a:cubicBezTo>
                  <a:cubicBezTo>
                    <a:pt x="8190" y="7"/>
                    <a:pt x="8140" y="1"/>
                    <a:pt x="80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8"/>
            <p:cNvSpPr/>
            <p:nvPr/>
          </p:nvSpPr>
          <p:spPr>
            <a:xfrm>
              <a:off x="7042465" y="2374317"/>
              <a:ext cx="166876" cy="334831"/>
            </a:xfrm>
            <a:custGeom>
              <a:rect b="b" l="l" r="r" t="t"/>
              <a:pathLst>
                <a:path extrusionOk="0" h="18594" w="9267">
                  <a:moveTo>
                    <a:pt x="4612" y="1"/>
                  </a:moveTo>
                  <a:cubicBezTo>
                    <a:pt x="4552" y="1"/>
                    <a:pt x="4492" y="9"/>
                    <a:pt x="4434" y="27"/>
                  </a:cubicBezTo>
                  <a:cubicBezTo>
                    <a:pt x="4553" y="245"/>
                    <a:pt x="4752" y="397"/>
                    <a:pt x="4870" y="615"/>
                  </a:cubicBezTo>
                  <a:cubicBezTo>
                    <a:pt x="4652" y="657"/>
                    <a:pt x="4374" y="634"/>
                    <a:pt x="4235" y="853"/>
                  </a:cubicBezTo>
                  <a:cubicBezTo>
                    <a:pt x="4335" y="853"/>
                    <a:pt x="4455" y="874"/>
                    <a:pt x="4553" y="918"/>
                  </a:cubicBezTo>
                  <a:cubicBezTo>
                    <a:pt x="4474" y="1351"/>
                    <a:pt x="4040" y="2284"/>
                    <a:pt x="3567" y="2607"/>
                  </a:cubicBezTo>
                  <a:cubicBezTo>
                    <a:pt x="3732" y="2564"/>
                    <a:pt x="3906" y="2526"/>
                    <a:pt x="4037" y="2502"/>
                  </a:cubicBezTo>
                  <a:lnTo>
                    <a:pt x="4037" y="2502"/>
                  </a:lnTo>
                  <a:cubicBezTo>
                    <a:pt x="3879" y="3197"/>
                    <a:pt x="3365" y="4565"/>
                    <a:pt x="2633" y="4717"/>
                  </a:cubicBezTo>
                  <a:cubicBezTo>
                    <a:pt x="2732" y="4745"/>
                    <a:pt x="2834" y="4757"/>
                    <a:pt x="2936" y="4757"/>
                  </a:cubicBezTo>
                  <a:cubicBezTo>
                    <a:pt x="3159" y="4757"/>
                    <a:pt x="3385" y="4699"/>
                    <a:pt x="3602" y="4610"/>
                  </a:cubicBezTo>
                  <a:lnTo>
                    <a:pt x="3602" y="4610"/>
                  </a:lnTo>
                  <a:cubicBezTo>
                    <a:pt x="3463" y="5001"/>
                    <a:pt x="3405" y="5348"/>
                    <a:pt x="3107" y="5609"/>
                  </a:cubicBezTo>
                  <a:cubicBezTo>
                    <a:pt x="3182" y="5621"/>
                    <a:pt x="3256" y="5626"/>
                    <a:pt x="3332" y="5626"/>
                  </a:cubicBezTo>
                  <a:cubicBezTo>
                    <a:pt x="3515" y="5626"/>
                    <a:pt x="3702" y="5596"/>
                    <a:pt x="3899" y="5564"/>
                  </a:cubicBezTo>
                  <a:lnTo>
                    <a:pt x="3899" y="5564"/>
                  </a:lnTo>
                  <a:cubicBezTo>
                    <a:pt x="3741" y="6172"/>
                    <a:pt x="3701" y="6759"/>
                    <a:pt x="3423" y="7344"/>
                  </a:cubicBezTo>
                  <a:cubicBezTo>
                    <a:pt x="3431" y="7335"/>
                    <a:pt x="3439" y="7326"/>
                    <a:pt x="3445" y="7317"/>
                  </a:cubicBezTo>
                  <a:lnTo>
                    <a:pt x="3445" y="7317"/>
                  </a:lnTo>
                  <a:cubicBezTo>
                    <a:pt x="3173" y="7708"/>
                    <a:pt x="2906" y="8034"/>
                    <a:pt x="2515" y="8343"/>
                  </a:cubicBezTo>
                  <a:cubicBezTo>
                    <a:pt x="2537" y="8347"/>
                    <a:pt x="2562" y="8349"/>
                    <a:pt x="2588" y="8349"/>
                  </a:cubicBezTo>
                  <a:cubicBezTo>
                    <a:pt x="2854" y="8349"/>
                    <a:pt x="3265" y="8152"/>
                    <a:pt x="3463" y="7974"/>
                  </a:cubicBezTo>
                  <a:lnTo>
                    <a:pt x="3463" y="7974"/>
                  </a:lnTo>
                  <a:cubicBezTo>
                    <a:pt x="3246" y="8190"/>
                    <a:pt x="3107" y="8473"/>
                    <a:pt x="2929" y="8711"/>
                  </a:cubicBezTo>
                  <a:cubicBezTo>
                    <a:pt x="2731" y="8928"/>
                    <a:pt x="2512" y="8993"/>
                    <a:pt x="2295" y="9167"/>
                  </a:cubicBezTo>
                  <a:cubicBezTo>
                    <a:pt x="2340" y="9172"/>
                    <a:pt x="2383" y="9174"/>
                    <a:pt x="2426" y="9174"/>
                  </a:cubicBezTo>
                  <a:cubicBezTo>
                    <a:pt x="2574" y="9174"/>
                    <a:pt x="2712" y="9142"/>
                    <a:pt x="2850" y="9057"/>
                  </a:cubicBezTo>
                  <a:lnTo>
                    <a:pt x="2850" y="9057"/>
                  </a:lnTo>
                  <a:cubicBezTo>
                    <a:pt x="2790" y="9622"/>
                    <a:pt x="2515" y="10166"/>
                    <a:pt x="1998" y="10340"/>
                  </a:cubicBezTo>
                  <a:cubicBezTo>
                    <a:pt x="2111" y="10322"/>
                    <a:pt x="2237" y="10290"/>
                    <a:pt x="2365" y="10290"/>
                  </a:cubicBezTo>
                  <a:cubicBezTo>
                    <a:pt x="2394" y="10290"/>
                    <a:pt x="2424" y="10291"/>
                    <a:pt x="2454" y="10295"/>
                  </a:cubicBezTo>
                  <a:cubicBezTo>
                    <a:pt x="2335" y="10947"/>
                    <a:pt x="1801" y="11446"/>
                    <a:pt x="1325" y="11816"/>
                  </a:cubicBezTo>
                  <a:cubicBezTo>
                    <a:pt x="1385" y="11826"/>
                    <a:pt x="1441" y="11830"/>
                    <a:pt x="1495" y="11830"/>
                  </a:cubicBezTo>
                  <a:cubicBezTo>
                    <a:pt x="1676" y="11830"/>
                    <a:pt x="1835" y="11784"/>
                    <a:pt x="2018" y="11750"/>
                  </a:cubicBezTo>
                  <a:lnTo>
                    <a:pt x="2018" y="11750"/>
                  </a:lnTo>
                  <a:cubicBezTo>
                    <a:pt x="1860" y="12141"/>
                    <a:pt x="1325" y="12380"/>
                    <a:pt x="969" y="12532"/>
                  </a:cubicBezTo>
                  <a:cubicBezTo>
                    <a:pt x="1206" y="12532"/>
                    <a:pt x="1445" y="12511"/>
                    <a:pt x="1662" y="12403"/>
                  </a:cubicBezTo>
                  <a:lnTo>
                    <a:pt x="1662" y="12403"/>
                  </a:lnTo>
                  <a:cubicBezTo>
                    <a:pt x="1680" y="12816"/>
                    <a:pt x="1384" y="13227"/>
                    <a:pt x="1127" y="13489"/>
                  </a:cubicBezTo>
                  <a:cubicBezTo>
                    <a:pt x="1365" y="13489"/>
                    <a:pt x="1562" y="13359"/>
                    <a:pt x="1780" y="13272"/>
                  </a:cubicBezTo>
                  <a:lnTo>
                    <a:pt x="1780" y="13272"/>
                  </a:lnTo>
                  <a:cubicBezTo>
                    <a:pt x="1680" y="13685"/>
                    <a:pt x="1086" y="14054"/>
                    <a:pt x="751" y="14162"/>
                  </a:cubicBezTo>
                  <a:cubicBezTo>
                    <a:pt x="840" y="14221"/>
                    <a:pt x="957" y="14245"/>
                    <a:pt x="1078" y="14245"/>
                  </a:cubicBezTo>
                  <a:cubicBezTo>
                    <a:pt x="1224" y="14245"/>
                    <a:pt x="1374" y="14210"/>
                    <a:pt x="1482" y="14162"/>
                  </a:cubicBezTo>
                  <a:lnTo>
                    <a:pt x="1482" y="14162"/>
                  </a:lnTo>
                  <a:cubicBezTo>
                    <a:pt x="1107" y="14446"/>
                    <a:pt x="751" y="15009"/>
                    <a:pt x="295" y="15096"/>
                  </a:cubicBezTo>
                  <a:cubicBezTo>
                    <a:pt x="390" y="15214"/>
                    <a:pt x="549" y="15238"/>
                    <a:pt x="708" y="15238"/>
                  </a:cubicBezTo>
                  <a:cubicBezTo>
                    <a:pt x="815" y="15238"/>
                    <a:pt x="921" y="15227"/>
                    <a:pt x="1008" y="15227"/>
                  </a:cubicBezTo>
                  <a:cubicBezTo>
                    <a:pt x="948" y="15638"/>
                    <a:pt x="552" y="16008"/>
                    <a:pt x="254" y="16182"/>
                  </a:cubicBezTo>
                  <a:cubicBezTo>
                    <a:pt x="333" y="16208"/>
                    <a:pt x="424" y="16220"/>
                    <a:pt x="517" y="16220"/>
                  </a:cubicBezTo>
                  <a:cubicBezTo>
                    <a:pt x="660" y="16220"/>
                    <a:pt x="808" y="16191"/>
                    <a:pt x="927" y="16138"/>
                  </a:cubicBezTo>
                  <a:lnTo>
                    <a:pt x="927" y="16138"/>
                  </a:lnTo>
                  <a:cubicBezTo>
                    <a:pt x="769" y="16226"/>
                    <a:pt x="57" y="16617"/>
                    <a:pt x="40" y="16859"/>
                  </a:cubicBezTo>
                  <a:cubicBezTo>
                    <a:pt x="1" y="17402"/>
                    <a:pt x="1387" y="17838"/>
                    <a:pt x="1744" y="17923"/>
                  </a:cubicBezTo>
                  <a:cubicBezTo>
                    <a:pt x="2475" y="18139"/>
                    <a:pt x="3227" y="18314"/>
                    <a:pt x="3978" y="18358"/>
                  </a:cubicBezTo>
                  <a:cubicBezTo>
                    <a:pt x="4788" y="18391"/>
                    <a:pt x="5586" y="18593"/>
                    <a:pt x="6400" y="18593"/>
                  </a:cubicBezTo>
                  <a:cubicBezTo>
                    <a:pt x="6640" y="18593"/>
                    <a:pt x="6882" y="18576"/>
                    <a:pt x="7125" y="18531"/>
                  </a:cubicBezTo>
                  <a:lnTo>
                    <a:pt x="9124" y="17141"/>
                  </a:lnTo>
                  <a:cubicBezTo>
                    <a:pt x="8671" y="16620"/>
                    <a:pt x="8254" y="16011"/>
                    <a:pt x="8175" y="15252"/>
                  </a:cubicBezTo>
                  <a:lnTo>
                    <a:pt x="8175" y="15252"/>
                  </a:lnTo>
                  <a:cubicBezTo>
                    <a:pt x="8432" y="15404"/>
                    <a:pt x="8729" y="15469"/>
                    <a:pt x="9006" y="15469"/>
                  </a:cubicBezTo>
                  <a:cubicBezTo>
                    <a:pt x="8809" y="15143"/>
                    <a:pt x="8492" y="14948"/>
                    <a:pt x="8314" y="14600"/>
                  </a:cubicBezTo>
                  <a:cubicBezTo>
                    <a:pt x="8175" y="14341"/>
                    <a:pt x="8116" y="14013"/>
                    <a:pt x="8036" y="13732"/>
                  </a:cubicBezTo>
                  <a:lnTo>
                    <a:pt x="8036" y="13732"/>
                  </a:lnTo>
                  <a:cubicBezTo>
                    <a:pt x="8157" y="13753"/>
                    <a:pt x="8275" y="13796"/>
                    <a:pt x="8414" y="13817"/>
                  </a:cubicBezTo>
                  <a:cubicBezTo>
                    <a:pt x="8414" y="13600"/>
                    <a:pt x="8276" y="13362"/>
                    <a:pt x="8216" y="13144"/>
                  </a:cubicBezTo>
                  <a:lnTo>
                    <a:pt x="8216" y="13144"/>
                  </a:lnTo>
                  <a:cubicBezTo>
                    <a:pt x="8434" y="13405"/>
                    <a:pt x="8790" y="13578"/>
                    <a:pt x="9068" y="13709"/>
                  </a:cubicBezTo>
                  <a:cubicBezTo>
                    <a:pt x="8889" y="13186"/>
                    <a:pt x="8573" y="12688"/>
                    <a:pt x="8355" y="12167"/>
                  </a:cubicBezTo>
                  <a:lnTo>
                    <a:pt x="8355" y="12167"/>
                  </a:lnTo>
                  <a:cubicBezTo>
                    <a:pt x="8599" y="12268"/>
                    <a:pt x="8843" y="12450"/>
                    <a:pt x="9121" y="12450"/>
                  </a:cubicBezTo>
                  <a:cubicBezTo>
                    <a:pt x="9136" y="12450"/>
                    <a:pt x="9152" y="12449"/>
                    <a:pt x="9167" y="12448"/>
                  </a:cubicBezTo>
                  <a:cubicBezTo>
                    <a:pt x="9010" y="12188"/>
                    <a:pt x="8811" y="11993"/>
                    <a:pt x="8653" y="11753"/>
                  </a:cubicBezTo>
                  <a:lnTo>
                    <a:pt x="8653" y="11753"/>
                  </a:lnTo>
                  <a:cubicBezTo>
                    <a:pt x="8770" y="11778"/>
                    <a:pt x="8887" y="11788"/>
                    <a:pt x="9008" y="11788"/>
                  </a:cubicBezTo>
                  <a:cubicBezTo>
                    <a:pt x="9092" y="11788"/>
                    <a:pt x="9178" y="11783"/>
                    <a:pt x="9267" y="11775"/>
                  </a:cubicBezTo>
                  <a:cubicBezTo>
                    <a:pt x="9088" y="11384"/>
                    <a:pt x="8435" y="10841"/>
                    <a:pt x="8098" y="10537"/>
                  </a:cubicBezTo>
                  <a:cubicBezTo>
                    <a:pt x="7702" y="10167"/>
                    <a:pt x="7486" y="9711"/>
                    <a:pt x="7327" y="9168"/>
                  </a:cubicBezTo>
                  <a:lnTo>
                    <a:pt x="7327" y="9168"/>
                  </a:lnTo>
                  <a:cubicBezTo>
                    <a:pt x="7584" y="9256"/>
                    <a:pt x="7822" y="9386"/>
                    <a:pt x="8079" y="9407"/>
                  </a:cubicBezTo>
                  <a:cubicBezTo>
                    <a:pt x="7802" y="8931"/>
                    <a:pt x="7505" y="8583"/>
                    <a:pt x="7346" y="8017"/>
                  </a:cubicBezTo>
                  <a:lnTo>
                    <a:pt x="7346" y="8017"/>
                  </a:lnTo>
                  <a:cubicBezTo>
                    <a:pt x="7584" y="8279"/>
                    <a:pt x="7979" y="8236"/>
                    <a:pt x="8276" y="8279"/>
                  </a:cubicBezTo>
                  <a:cubicBezTo>
                    <a:pt x="7880" y="7932"/>
                    <a:pt x="7563" y="7518"/>
                    <a:pt x="7287" y="7063"/>
                  </a:cubicBezTo>
                  <a:cubicBezTo>
                    <a:pt x="7038" y="6686"/>
                    <a:pt x="6931" y="6607"/>
                    <a:pt x="6517" y="5994"/>
                  </a:cubicBezTo>
                  <a:cubicBezTo>
                    <a:pt x="6477" y="5884"/>
                    <a:pt x="6435" y="5778"/>
                    <a:pt x="6395" y="5673"/>
                  </a:cubicBezTo>
                  <a:lnTo>
                    <a:pt x="6395" y="5673"/>
                  </a:lnTo>
                  <a:cubicBezTo>
                    <a:pt x="6594" y="5738"/>
                    <a:pt x="6811" y="5738"/>
                    <a:pt x="7030" y="5738"/>
                  </a:cubicBezTo>
                  <a:cubicBezTo>
                    <a:pt x="6554" y="5500"/>
                    <a:pt x="6277" y="5131"/>
                    <a:pt x="6198" y="4588"/>
                  </a:cubicBezTo>
                  <a:lnTo>
                    <a:pt x="6198" y="4588"/>
                  </a:lnTo>
                  <a:cubicBezTo>
                    <a:pt x="6339" y="4616"/>
                    <a:pt x="6511" y="4662"/>
                    <a:pt x="6680" y="4662"/>
                  </a:cubicBezTo>
                  <a:cubicBezTo>
                    <a:pt x="6774" y="4662"/>
                    <a:pt x="6865" y="4648"/>
                    <a:pt x="6950" y="4610"/>
                  </a:cubicBezTo>
                  <a:cubicBezTo>
                    <a:pt x="6712" y="4370"/>
                    <a:pt x="6516" y="4174"/>
                    <a:pt x="6317" y="3892"/>
                  </a:cubicBezTo>
                  <a:cubicBezTo>
                    <a:pt x="6138" y="3653"/>
                    <a:pt x="6039" y="3327"/>
                    <a:pt x="5881" y="3090"/>
                  </a:cubicBezTo>
                  <a:lnTo>
                    <a:pt x="5881" y="3090"/>
                  </a:lnTo>
                  <a:cubicBezTo>
                    <a:pt x="6001" y="3144"/>
                    <a:pt x="6120" y="3166"/>
                    <a:pt x="6239" y="3166"/>
                  </a:cubicBezTo>
                  <a:cubicBezTo>
                    <a:pt x="6357" y="3166"/>
                    <a:pt x="6475" y="3144"/>
                    <a:pt x="6594" y="3111"/>
                  </a:cubicBezTo>
                  <a:cubicBezTo>
                    <a:pt x="6138" y="3003"/>
                    <a:pt x="5546" y="2374"/>
                    <a:pt x="5525" y="1831"/>
                  </a:cubicBezTo>
                  <a:lnTo>
                    <a:pt x="5525" y="1831"/>
                  </a:lnTo>
                  <a:cubicBezTo>
                    <a:pt x="5742" y="2005"/>
                    <a:pt x="5961" y="2134"/>
                    <a:pt x="6237" y="2134"/>
                  </a:cubicBezTo>
                  <a:cubicBezTo>
                    <a:pt x="6019" y="1808"/>
                    <a:pt x="5841" y="1439"/>
                    <a:pt x="5604" y="1158"/>
                  </a:cubicBezTo>
                  <a:cubicBezTo>
                    <a:pt x="5801" y="1136"/>
                    <a:pt x="5961" y="962"/>
                    <a:pt x="6039" y="789"/>
                  </a:cubicBezTo>
                  <a:lnTo>
                    <a:pt x="5366" y="789"/>
                  </a:lnTo>
                  <a:cubicBezTo>
                    <a:pt x="5503" y="679"/>
                    <a:pt x="5781" y="592"/>
                    <a:pt x="5840" y="418"/>
                  </a:cubicBezTo>
                  <a:lnTo>
                    <a:pt x="5840" y="418"/>
                  </a:lnTo>
                  <a:cubicBezTo>
                    <a:pt x="5643" y="527"/>
                    <a:pt x="5366" y="549"/>
                    <a:pt x="5149" y="615"/>
                  </a:cubicBezTo>
                  <a:lnTo>
                    <a:pt x="5246" y="570"/>
                  </a:lnTo>
                  <a:cubicBezTo>
                    <a:pt x="5229" y="225"/>
                    <a:pt x="4921" y="1"/>
                    <a:pt x="4612"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8"/>
            <p:cNvSpPr/>
            <p:nvPr/>
          </p:nvSpPr>
          <p:spPr>
            <a:xfrm>
              <a:off x="7100143" y="2421244"/>
              <a:ext cx="6519" cy="2071"/>
            </a:xfrm>
            <a:custGeom>
              <a:rect b="b" l="l" r="r" t="t"/>
              <a:pathLst>
                <a:path extrusionOk="0" h="115" w="362">
                  <a:moveTo>
                    <a:pt x="362" y="0"/>
                  </a:moveTo>
                  <a:lnTo>
                    <a:pt x="362" y="0"/>
                  </a:lnTo>
                  <a:cubicBezTo>
                    <a:pt x="227" y="35"/>
                    <a:pt x="97" y="73"/>
                    <a:pt x="1" y="112"/>
                  </a:cubicBezTo>
                  <a:cubicBezTo>
                    <a:pt x="15" y="114"/>
                    <a:pt x="29" y="115"/>
                    <a:pt x="43" y="115"/>
                  </a:cubicBezTo>
                  <a:cubicBezTo>
                    <a:pt x="148" y="115"/>
                    <a:pt x="255" y="73"/>
                    <a:pt x="362" y="0"/>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8"/>
            <p:cNvSpPr/>
            <p:nvPr/>
          </p:nvSpPr>
          <p:spPr>
            <a:xfrm>
              <a:off x="7131674" y="2392414"/>
              <a:ext cx="28524" cy="12551"/>
            </a:xfrm>
            <a:custGeom>
              <a:rect b="b" l="l" r="r" t="t"/>
              <a:pathLst>
                <a:path extrusionOk="0" h="697" w="1584">
                  <a:moveTo>
                    <a:pt x="308" y="1"/>
                  </a:moveTo>
                  <a:cubicBezTo>
                    <a:pt x="296" y="1"/>
                    <a:pt x="284" y="5"/>
                    <a:pt x="275" y="13"/>
                  </a:cubicBezTo>
                  <a:cubicBezTo>
                    <a:pt x="259" y="27"/>
                    <a:pt x="253" y="49"/>
                    <a:pt x="260" y="67"/>
                  </a:cubicBezTo>
                  <a:cubicBezTo>
                    <a:pt x="262" y="72"/>
                    <a:pt x="264" y="77"/>
                    <a:pt x="265" y="82"/>
                  </a:cubicBezTo>
                  <a:lnTo>
                    <a:pt x="265" y="82"/>
                  </a:lnTo>
                  <a:lnTo>
                    <a:pt x="265" y="83"/>
                  </a:lnTo>
                  <a:cubicBezTo>
                    <a:pt x="265" y="83"/>
                    <a:pt x="265" y="83"/>
                    <a:pt x="266" y="84"/>
                  </a:cubicBezTo>
                  <a:lnTo>
                    <a:pt x="266" y="84"/>
                  </a:lnTo>
                  <a:cubicBezTo>
                    <a:pt x="298" y="182"/>
                    <a:pt x="326" y="287"/>
                    <a:pt x="351" y="388"/>
                  </a:cubicBezTo>
                  <a:cubicBezTo>
                    <a:pt x="364" y="441"/>
                    <a:pt x="376" y="496"/>
                    <a:pt x="382" y="550"/>
                  </a:cubicBezTo>
                  <a:cubicBezTo>
                    <a:pt x="384" y="576"/>
                    <a:pt x="386" y="604"/>
                    <a:pt x="382" y="621"/>
                  </a:cubicBezTo>
                  <a:cubicBezTo>
                    <a:pt x="381" y="623"/>
                    <a:pt x="381" y="624"/>
                    <a:pt x="380" y="625"/>
                  </a:cubicBezTo>
                  <a:lnTo>
                    <a:pt x="380" y="625"/>
                  </a:lnTo>
                  <a:lnTo>
                    <a:pt x="376" y="627"/>
                  </a:lnTo>
                  <a:cubicBezTo>
                    <a:pt x="386" y="621"/>
                    <a:pt x="376" y="627"/>
                    <a:pt x="365" y="618"/>
                  </a:cubicBezTo>
                  <a:cubicBezTo>
                    <a:pt x="285" y="567"/>
                    <a:pt x="203" y="472"/>
                    <a:pt x="145" y="386"/>
                  </a:cubicBezTo>
                  <a:cubicBezTo>
                    <a:pt x="84" y="289"/>
                    <a:pt x="41" y="188"/>
                    <a:pt x="1" y="79"/>
                  </a:cubicBezTo>
                  <a:lnTo>
                    <a:pt x="1" y="79"/>
                  </a:lnTo>
                  <a:cubicBezTo>
                    <a:pt x="22" y="190"/>
                    <a:pt x="57" y="303"/>
                    <a:pt x="107" y="405"/>
                  </a:cubicBezTo>
                  <a:cubicBezTo>
                    <a:pt x="163" y="510"/>
                    <a:pt x="224" y="603"/>
                    <a:pt x="330" y="680"/>
                  </a:cubicBezTo>
                  <a:cubicBezTo>
                    <a:pt x="342" y="685"/>
                    <a:pt x="356" y="696"/>
                    <a:pt x="384" y="696"/>
                  </a:cubicBezTo>
                  <a:cubicBezTo>
                    <a:pt x="389" y="696"/>
                    <a:pt x="395" y="696"/>
                    <a:pt x="402" y="695"/>
                  </a:cubicBezTo>
                  <a:lnTo>
                    <a:pt x="412" y="691"/>
                  </a:lnTo>
                  <a:lnTo>
                    <a:pt x="416" y="690"/>
                  </a:lnTo>
                  <a:cubicBezTo>
                    <a:pt x="424" y="685"/>
                    <a:pt x="425" y="684"/>
                    <a:pt x="425" y="684"/>
                  </a:cubicBezTo>
                  <a:lnTo>
                    <a:pt x="425" y="684"/>
                  </a:lnTo>
                  <a:cubicBezTo>
                    <a:pt x="425" y="684"/>
                    <a:pt x="425" y="684"/>
                    <a:pt x="425" y="684"/>
                  </a:cubicBezTo>
                  <a:lnTo>
                    <a:pt x="425" y="684"/>
                  </a:lnTo>
                  <a:lnTo>
                    <a:pt x="427" y="681"/>
                  </a:lnTo>
                  <a:lnTo>
                    <a:pt x="435" y="673"/>
                  </a:lnTo>
                  <a:cubicBezTo>
                    <a:pt x="446" y="661"/>
                    <a:pt x="448" y="650"/>
                    <a:pt x="452" y="640"/>
                  </a:cubicBezTo>
                  <a:cubicBezTo>
                    <a:pt x="462" y="604"/>
                    <a:pt x="460" y="573"/>
                    <a:pt x="459" y="543"/>
                  </a:cubicBezTo>
                  <a:cubicBezTo>
                    <a:pt x="456" y="482"/>
                    <a:pt x="447" y="426"/>
                    <a:pt x="437" y="369"/>
                  </a:cubicBezTo>
                  <a:cubicBezTo>
                    <a:pt x="431" y="337"/>
                    <a:pt x="424" y="306"/>
                    <a:pt x="417" y="274"/>
                  </a:cubicBezTo>
                  <a:lnTo>
                    <a:pt x="417" y="274"/>
                  </a:lnTo>
                  <a:cubicBezTo>
                    <a:pt x="456" y="322"/>
                    <a:pt x="496" y="370"/>
                    <a:pt x="541" y="416"/>
                  </a:cubicBezTo>
                  <a:cubicBezTo>
                    <a:pt x="643" y="525"/>
                    <a:pt x="792" y="603"/>
                    <a:pt x="942" y="625"/>
                  </a:cubicBezTo>
                  <a:lnTo>
                    <a:pt x="944" y="625"/>
                  </a:lnTo>
                  <a:cubicBezTo>
                    <a:pt x="946" y="625"/>
                    <a:pt x="948" y="625"/>
                    <a:pt x="950" y="625"/>
                  </a:cubicBezTo>
                  <a:cubicBezTo>
                    <a:pt x="977" y="625"/>
                    <a:pt x="1000" y="606"/>
                    <a:pt x="1003" y="579"/>
                  </a:cubicBezTo>
                  <a:cubicBezTo>
                    <a:pt x="1005" y="567"/>
                    <a:pt x="1003" y="556"/>
                    <a:pt x="1000" y="546"/>
                  </a:cubicBezTo>
                  <a:cubicBezTo>
                    <a:pt x="951" y="453"/>
                    <a:pt x="903" y="360"/>
                    <a:pt x="858" y="267"/>
                  </a:cubicBezTo>
                  <a:lnTo>
                    <a:pt x="858" y="267"/>
                  </a:lnTo>
                  <a:cubicBezTo>
                    <a:pt x="924" y="325"/>
                    <a:pt x="996" y="375"/>
                    <a:pt x="1073" y="417"/>
                  </a:cubicBezTo>
                  <a:cubicBezTo>
                    <a:pt x="1151" y="456"/>
                    <a:pt x="1237" y="485"/>
                    <a:pt x="1327" y="490"/>
                  </a:cubicBezTo>
                  <a:cubicBezTo>
                    <a:pt x="1420" y="490"/>
                    <a:pt x="1496" y="453"/>
                    <a:pt x="1580" y="453"/>
                  </a:cubicBezTo>
                  <a:cubicBezTo>
                    <a:pt x="1581" y="453"/>
                    <a:pt x="1582" y="453"/>
                    <a:pt x="1584" y="453"/>
                  </a:cubicBezTo>
                  <a:cubicBezTo>
                    <a:pt x="1567" y="450"/>
                    <a:pt x="1550" y="449"/>
                    <a:pt x="1533" y="449"/>
                  </a:cubicBezTo>
                  <a:cubicBezTo>
                    <a:pt x="1473" y="449"/>
                    <a:pt x="1414" y="462"/>
                    <a:pt x="1358" y="462"/>
                  </a:cubicBezTo>
                  <a:cubicBezTo>
                    <a:pt x="1349" y="462"/>
                    <a:pt x="1340" y="462"/>
                    <a:pt x="1331" y="461"/>
                  </a:cubicBezTo>
                  <a:cubicBezTo>
                    <a:pt x="1252" y="447"/>
                    <a:pt x="1176" y="412"/>
                    <a:pt x="1107" y="369"/>
                  </a:cubicBezTo>
                  <a:cubicBezTo>
                    <a:pt x="967" y="284"/>
                    <a:pt x="849" y="161"/>
                    <a:pt x="760" y="25"/>
                  </a:cubicBezTo>
                  <a:cubicBezTo>
                    <a:pt x="750" y="13"/>
                    <a:pt x="735" y="6"/>
                    <a:pt x="721" y="6"/>
                  </a:cubicBezTo>
                  <a:cubicBezTo>
                    <a:pt x="712" y="6"/>
                    <a:pt x="704" y="8"/>
                    <a:pt x="697" y="13"/>
                  </a:cubicBezTo>
                  <a:cubicBezTo>
                    <a:pt x="680" y="24"/>
                    <a:pt x="674" y="44"/>
                    <a:pt x="678" y="64"/>
                  </a:cubicBezTo>
                  <a:lnTo>
                    <a:pt x="678" y="65"/>
                  </a:lnTo>
                  <a:cubicBezTo>
                    <a:pt x="679" y="68"/>
                    <a:pt x="680" y="72"/>
                    <a:pt x="681" y="75"/>
                  </a:cubicBezTo>
                  <a:lnTo>
                    <a:pt x="681" y="75"/>
                  </a:lnTo>
                  <a:lnTo>
                    <a:pt x="680" y="76"/>
                  </a:lnTo>
                  <a:cubicBezTo>
                    <a:pt x="681" y="77"/>
                    <a:pt x="682" y="78"/>
                    <a:pt x="683" y="80"/>
                  </a:cubicBezTo>
                  <a:lnTo>
                    <a:pt x="683" y="80"/>
                  </a:lnTo>
                  <a:cubicBezTo>
                    <a:pt x="726" y="224"/>
                    <a:pt x="792" y="359"/>
                    <a:pt x="857" y="491"/>
                  </a:cubicBezTo>
                  <a:lnTo>
                    <a:pt x="857" y="491"/>
                  </a:lnTo>
                  <a:cubicBezTo>
                    <a:pt x="770" y="457"/>
                    <a:pt x="693" y="403"/>
                    <a:pt x="623" y="336"/>
                  </a:cubicBezTo>
                  <a:cubicBezTo>
                    <a:pt x="527" y="243"/>
                    <a:pt x="442" y="126"/>
                    <a:pt x="347" y="18"/>
                  </a:cubicBezTo>
                  <a:cubicBezTo>
                    <a:pt x="336" y="6"/>
                    <a:pt x="322" y="1"/>
                    <a:pt x="3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8"/>
            <p:cNvSpPr/>
            <p:nvPr/>
          </p:nvSpPr>
          <p:spPr>
            <a:xfrm>
              <a:off x="7116800" y="2391982"/>
              <a:ext cx="10354" cy="12047"/>
            </a:xfrm>
            <a:custGeom>
              <a:rect b="b" l="l" r="r" t="t"/>
              <a:pathLst>
                <a:path extrusionOk="0" h="669" w="575">
                  <a:moveTo>
                    <a:pt x="134" y="0"/>
                  </a:moveTo>
                  <a:lnTo>
                    <a:pt x="134" y="0"/>
                  </a:lnTo>
                  <a:cubicBezTo>
                    <a:pt x="112" y="102"/>
                    <a:pt x="83" y="199"/>
                    <a:pt x="55" y="298"/>
                  </a:cubicBezTo>
                  <a:cubicBezTo>
                    <a:pt x="25" y="398"/>
                    <a:pt x="4" y="500"/>
                    <a:pt x="2" y="611"/>
                  </a:cubicBezTo>
                  <a:cubicBezTo>
                    <a:pt x="1" y="643"/>
                    <a:pt x="25" y="667"/>
                    <a:pt x="58" y="669"/>
                  </a:cubicBezTo>
                  <a:cubicBezTo>
                    <a:pt x="65" y="669"/>
                    <a:pt x="72" y="667"/>
                    <a:pt x="80" y="664"/>
                  </a:cubicBezTo>
                  <a:cubicBezTo>
                    <a:pt x="191" y="621"/>
                    <a:pt x="286" y="556"/>
                    <a:pt x="369" y="480"/>
                  </a:cubicBezTo>
                  <a:cubicBezTo>
                    <a:pt x="450" y="406"/>
                    <a:pt x="524" y="319"/>
                    <a:pt x="575" y="219"/>
                  </a:cubicBezTo>
                  <a:lnTo>
                    <a:pt x="575" y="219"/>
                  </a:lnTo>
                  <a:cubicBezTo>
                    <a:pt x="424" y="334"/>
                    <a:pt x="276" y="445"/>
                    <a:pt x="118" y="523"/>
                  </a:cubicBezTo>
                  <a:lnTo>
                    <a:pt x="118" y="523"/>
                  </a:lnTo>
                  <a:cubicBezTo>
                    <a:pt x="130" y="357"/>
                    <a:pt x="171" y="178"/>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8"/>
            <p:cNvSpPr/>
            <p:nvPr/>
          </p:nvSpPr>
          <p:spPr>
            <a:xfrm>
              <a:off x="7146818" y="2435164"/>
              <a:ext cx="26543" cy="15036"/>
            </a:xfrm>
            <a:custGeom>
              <a:rect b="b" l="l" r="r" t="t"/>
              <a:pathLst>
                <a:path extrusionOk="0" h="835" w="1474">
                  <a:moveTo>
                    <a:pt x="833" y="0"/>
                  </a:moveTo>
                  <a:cubicBezTo>
                    <a:pt x="826" y="0"/>
                    <a:pt x="820" y="2"/>
                    <a:pt x="814" y="5"/>
                  </a:cubicBezTo>
                  <a:cubicBezTo>
                    <a:pt x="796" y="16"/>
                    <a:pt x="791" y="38"/>
                    <a:pt x="799" y="56"/>
                  </a:cubicBezTo>
                  <a:lnTo>
                    <a:pt x="801" y="58"/>
                  </a:lnTo>
                  <a:cubicBezTo>
                    <a:pt x="896" y="237"/>
                    <a:pt x="948" y="437"/>
                    <a:pt x="1013" y="636"/>
                  </a:cubicBezTo>
                  <a:lnTo>
                    <a:pt x="1013" y="636"/>
                  </a:lnTo>
                  <a:cubicBezTo>
                    <a:pt x="975" y="626"/>
                    <a:pt x="936" y="609"/>
                    <a:pt x="898" y="589"/>
                  </a:cubicBezTo>
                  <a:cubicBezTo>
                    <a:pt x="836" y="556"/>
                    <a:pt x="775" y="515"/>
                    <a:pt x="721" y="470"/>
                  </a:cubicBezTo>
                  <a:cubicBezTo>
                    <a:pt x="607" y="383"/>
                    <a:pt x="494" y="277"/>
                    <a:pt x="432" y="162"/>
                  </a:cubicBezTo>
                  <a:lnTo>
                    <a:pt x="430" y="156"/>
                  </a:lnTo>
                  <a:cubicBezTo>
                    <a:pt x="421" y="139"/>
                    <a:pt x="402" y="128"/>
                    <a:pt x="383" y="128"/>
                  </a:cubicBezTo>
                  <a:cubicBezTo>
                    <a:pt x="375" y="128"/>
                    <a:pt x="367" y="130"/>
                    <a:pt x="360" y="134"/>
                  </a:cubicBezTo>
                  <a:cubicBezTo>
                    <a:pt x="341" y="144"/>
                    <a:pt x="329" y="167"/>
                    <a:pt x="334" y="188"/>
                  </a:cubicBezTo>
                  <a:cubicBezTo>
                    <a:pt x="353" y="310"/>
                    <a:pt x="410" y="405"/>
                    <a:pt x="448" y="503"/>
                  </a:cubicBezTo>
                  <a:cubicBezTo>
                    <a:pt x="484" y="586"/>
                    <a:pt x="516" y="669"/>
                    <a:pt x="507" y="747"/>
                  </a:cubicBezTo>
                  <a:lnTo>
                    <a:pt x="507" y="747"/>
                  </a:lnTo>
                  <a:cubicBezTo>
                    <a:pt x="400" y="714"/>
                    <a:pt x="308" y="632"/>
                    <a:pt x="226" y="544"/>
                  </a:cubicBezTo>
                  <a:cubicBezTo>
                    <a:pt x="136" y="443"/>
                    <a:pt x="65" y="325"/>
                    <a:pt x="1" y="204"/>
                  </a:cubicBezTo>
                  <a:lnTo>
                    <a:pt x="1" y="204"/>
                  </a:lnTo>
                  <a:cubicBezTo>
                    <a:pt x="44" y="336"/>
                    <a:pt x="108" y="460"/>
                    <a:pt x="189" y="575"/>
                  </a:cubicBezTo>
                  <a:cubicBezTo>
                    <a:pt x="271" y="688"/>
                    <a:pt x="381" y="794"/>
                    <a:pt x="529" y="834"/>
                  </a:cubicBezTo>
                  <a:cubicBezTo>
                    <a:pt x="532" y="834"/>
                    <a:pt x="535" y="835"/>
                    <a:pt x="538" y="835"/>
                  </a:cubicBezTo>
                  <a:cubicBezTo>
                    <a:pt x="554" y="835"/>
                    <a:pt x="569" y="825"/>
                    <a:pt x="574" y="810"/>
                  </a:cubicBezTo>
                  <a:lnTo>
                    <a:pt x="576" y="807"/>
                  </a:lnTo>
                  <a:cubicBezTo>
                    <a:pt x="620" y="685"/>
                    <a:pt x="580" y="563"/>
                    <a:pt x="541" y="463"/>
                  </a:cubicBezTo>
                  <a:cubicBezTo>
                    <a:pt x="540" y="462"/>
                    <a:pt x="540" y="461"/>
                    <a:pt x="539" y="460"/>
                  </a:cubicBezTo>
                  <a:lnTo>
                    <a:pt x="539" y="460"/>
                  </a:lnTo>
                  <a:cubicBezTo>
                    <a:pt x="575" y="495"/>
                    <a:pt x="613" y="528"/>
                    <a:pt x="652" y="558"/>
                  </a:cubicBezTo>
                  <a:cubicBezTo>
                    <a:pt x="715" y="605"/>
                    <a:pt x="779" y="648"/>
                    <a:pt x="850" y="683"/>
                  </a:cubicBezTo>
                  <a:cubicBezTo>
                    <a:pt x="916" y="715"/>
                    <a:pt x="986" y="747"/>
                    <a:pt x="1073" y="747"/>
                  </a:cubicBezTo>
                  <a:cubicBezTo>
                    <a:pt x="1081" y="747"/>
                    <a:pt x="1088" y="746"/>
                    <a:pt x="1096" y="746"/>
                  </a:cubicBezTo>
                  <a:cubicBezTo>
                    <a:pt x="1124" y="742"/>
                    <a:pt x="1143" y="719"/>
                    <a:pt x="1142" y="692"/>
                  </a:cubicBezTo>
                  <a:cubicBezTo>
                    <a:pt x="1142" y="688"/>
                    <a:pt x="1141" y="682"/>
                    <a:pt x="1140" y="678"/>
                  </a:cubicBezTo>
                  <a:lnTo>
                    <a:pt x="1138" y="676"/>
                  </a:lnTo>
                  <a:cubicBezTo>
                    <a:pt x="1087" y="531"/>
                    <a:pt x="1043" y="379"/>
                    <a:pt x="980" y="233"/>
                  </a:cubicBezTo>
                  <a:lnTo>
                    <a:pt x="980" y="233"/>
                  </a:lnTo>
                  <a:cubicBezTo>
                    <a:pt x="1019" y="262"/>
                    <a:pt x="1060" y="287"/>
                    <a:pt x="1103" y="309"/>
                  </a:cubicBezTo>
                  <a:cubicBezTo>
                    <a:pt x="1205" y="366"/>
                    <a:pt x="1319" y="410"/>
                    <a:pt x="1434" y="410"/>
                  </a:cubicBezTo>
                  <a:cubicBezTo>
                    <a:pt x="1448" y="410"/>
                    <a:pt x="1461" y="410"/>
                    <a:pt x="1474" y="408"/>
                  </a:cubicBezTo>
                  <a:cubicBezTo>
                    <a:pt x="1345" y="398"/>
                    <a:pt x="1229" y="343"/>
                    <a:pt x="1125" y="274"/>
                  </a:cubicBezTo>
                  <a:cubicBezTo>
                    <a:pt x="1041" y="216"/>
                    <a:pt x="959" y="150"/>
                    <a:pt x="900" y="71"/>
                  </a:cubicBezTo>
                  <a:lnTo>
                    <a:pt x="900" y="71"/>
                  </a:lnTo>
                  <a:cubicBezTo>
                    <a:pt x="889" y="52"/>
                    <a:pt x="878" y="34"/>
                    <a:pt x="867" y="16"/>
                  </a:cubicBezTo>
                  <a:lnTo>
                    <a:pt x="865" y="17"/>
                  </a:lnTo>
                  <a:lnTo>
                    <a:pt x="865" y="17"/>
                  </a:lnTo>
                  <a:cubicBezTo>
                    <a:pt x="858" y="6"/>
                    <a:pt x="845" y="0"/>
                    <a:pt x="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8"/>
            <p:cNvSpPr/>
            <p:nvPr/>
          </p:nvSpPr>
          <p:spPr>
            <a:xfrm>
              <a:off x="7134537" y="2436911"/>
              <a:ext cx="7707" cy="12677"/>
            </a:xfrm>
            <a:custGeom>
              <a:rect b="b" l="l" r="r" t="t"/>
              <a:pathLst>
                <a:path extrusionOk="0" h="704" w="428">
                  <a:moveTo>
                    <a:pt x="303" y="591"/>
                  </a:moveTo>
                  <a:cubicBezTo>
                    <a:pt x="303" y="591"/>
                    <a:pt x="303" y="591"/>
                    <a:pt x="303" y="591"/>
                  </a:cubicBezTo>
                  <a:cubicBezTo>
                    <a:pt x="303" y="591"/>
                    <a:pt x="303" y="591"/>
                    <a:pt x="303" y="591"/>
                  </a:cubicBezTo>
                  <a:close/>
                  <a:moveTo>
                    <a:pt x="299" y="592"/>
                  </a:moveTo>
                  <a:cubicBezTo>
                    <a:pt x="296" y="594"/>
                    <a:pt x="293" y="596"/>
                    <a:pt x="293" y="596"/>
                  </a:cubicBezTo>
                  <a:cubicBezTo>
                    <a:pt x="293" y="596"/>
                    <a:pt x="293" y="596"/>
                    <a:pt x="293" y="596"/>
                  </a:cubicBezTo>
                  <a:cubicBezTo>
                    <a:pt x="294" y="593"/>
                    <a:pt x="297" y="592"/>
                    <a:pt x="299" y="592"/>
                  </a:cubicBezTo>
                  <a:close/>
                  <a:moveTo>
                    <a:pt x="3" y="1"/>
                  </a:moveTo>
                  <a:lnTo>
                    <a:pt x="3" y="1"/>
                  </a:lnTo>
                  <a:cubicBezTo>
                    <a:pt x="1" y="120"/>
                    <a:pt x="26" y="235"/>
                    <a:pt x="58" y="350"/>
                  </a:cubicBezTo>
                  <a:cubicBezTo>
                    <a:pt x="95" y="464"/>
                    <a:pt x="118" y="575"/>
                    <a:pt x="236" y="683"/>
                  </a:cubicBezTo>
                  <a:cubicBezTo>
                    <a:pt x="251" y="693"/>
                    <a:pt x="274" y="704"/>
                    <a:pt x="301" y="704"/>
                  </a:cubicBezTo>
                  <a:cubicBezTo>
                    <a:pt x="306" y="704"/>
                    <a:pt x="310" y="703"/>
                    <a:pt x="315" y="703"/>
                  </a:cubicBezTo>
                  <a:cubicBezTo>
                    <a:pt x="330" y="701"/>
                    <a:pt x="348" y="692"/>
                    <a:pt x="362" y="684"/>
                  </a:cubicBezTo>
                  <a:cubicBezTo>
                    <a:pt x="371" y="673"/>
                    <a:pt x="365" y="683"/>
                    <a:pt x="386" y="661"/>
                  </a:cubicBezTo>
                  <a:cubicBezTo>
                    <a:pt x="417" y="614"/>
                    <a:pt x="417" y="585"/>
                    <a:pt x="421" y="551"/>
                  </a:cubicBezTo>
                  <a:cubicBezTo>
                    <a:pt x="427" y="487"/>
                    <a:pt x="424" y="428"/>
                    <a:pt x="415" y="369"/>
                  </a:cubicBezTo>
                  <a:cubicBezTo>
                    <a:pt x="404" y="251"/>
                    <a:pt x="378" y="135"/>
                    <a:pt x="335" y="24"/>
                  </a:cubicBezTo>
                  <a:cubicBezTo>
                    <a:pt x="331" y="142"/>
                    <a:pt x="334" y="258"/>
                    <a:pt x="329" y="371"/>
                  </a:cubicBezTo>
                  <a:cubicBezTo>
                    <a:pt x="324" y="428"/>
                    <a:pt x="324" y="485"/>
                    <a:pt x="316" y="537"/>
                  </a:cubicBezTo>
                  <a:cubicBezTo>
                    <a:pt x="312" y="558"/>
                    <a:pt x="306" y="584"/>
                    <a:pt x="301" y="589"/>
                  </a:cubicBezTo>
                  <a:lnTo>
                    <a:pt x="301" y="589"/>
                  </a:lnTo>
                  <a:cubicBezTo>
                    <a:pt x="303" y="588"/>
                    <a:pt x="304" y="588"/>
                    <a:pt x="304" y="588"/>
                  </a:cubicBezTo>
                  <a:lnTo>
                    <a:pt x="304" y="588"/>
                  </a:lnTo>
                  <a:cubicBezTo>
                    <a:pt x="304" y="588"/>
                    <a:pt x="302" y="589"/>
                    <a:pt x="301" y="590"/>
                  </a:cubicBezTo>
                  <a:lnTo>
                    <a:pt x="301" y="590"/>
                  </a:lnTo>
                  <a:cubicBezTo>
                    <a:pt x="300" y="590"/>
                    <a:pt x="300" y="590"/>
                    <a:pt x="300" y="590"/>
                  </a:cubicBezTo>
                  <a:lnTo>
                    <a:pt x="300" y="590"/>
                  </a:lnTo>
                  <a:cubicBezTo>
                    <a:pt x="300" y="590"/>
                    <a:pt x="300" y="590"/>
                    <a:pt x="300" y="591"/>
                  </a:cubicBezTo>
                  <a:cubicBezTo>
                    <a:pt x="300" y="590"/>
                    <a:pt x="300" y="590"/>
                    <a:pt x="300" y="590"/>
                  </a:cubicBezTo>
                  <a:lnTo>
                    <a:pt x="300" y="590"/>
                  </a:lnTo>
                  <a:cubicBezTo>
                    <a:pt x="300" y="590"/>
                    <a:pt x="300" y="590"/>
                    <a:pt x="300" y="590"/>
                  </a:cubicBezTo>
                  <a:lnTo>
                    <a:pt x="300" y="590"/>
                  </a:lnTo>
                  <a:cubicBezTo>
                    <a:pt x="301" y="590"/>
                    <a:pt x="301" y="590"/>
                    <a:pt x="301" y="589"/>
                  </a:cubicBezTo>
                  <a:lnTo>
                    <a:pt x="301" y="589"/>
                  </a:lnTo>
                  <a:cubicBezTo>
                    <a:pt x="301" y="590"/>
                    <a:pt x="301" y="590"/>
                    <a:pt x="300" y="590"/>
                  </a:cubicBezTo>
                  <a:lnTo>
                    <a:pt x="300" y="590"/>
                  </a:lnTo>
                  <a:cubicBezTo>
                    <a:pt x="300" y="590"/>
                    <a:pt x="299" y="590"/>
                    <a:pt x="299" y="589"/>
                  </a:cubicBezTo>
                  <a:cubicBezTo>
                    <a:pt x="240" y="540"/>
                    <a:pt x="188" y="418"/>
                    <a:pt x="141" y="321"/>
                  </a:cubicBezTo>
                  <a:cubicBezTo>
                    <a:pt x="94" y="216"/>
                    <a:pt x="47" y="110"/>
                    <a:pt x="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8"/>
            <p:cNvSpPr/>
            <p:nvPr/>
          </p:nvSpPr>
          <p:spPr>
            <a:xfrm>
              <a:off x="7090869" y="2429023"/>
              <a:ext cx="32197" cy="17791"/>
            </a:xfrm>
            <a:custGeom>
              <a:rect b="b" l="l" r="r" t="t"/>
              <a:pathLst>
                <a:path extrusionOk="0" h="988" w="1788">
                  <a:moveTo>
                    <a:pt x="897" y="1"/>
                  </a:moveTo>
                  <a:cubicBezTo>
                    <a:pt x="880" y="1"/>
                    <a:pt x="866" y="10"/>
                    <a:pt x="857" y="25"/>
                  </a:cubicBezTo>
                  <a:cubicBezTo>
                    <a:pt x="768" y="186"/>
                    <a:pt x="663" y="344"/>
                    <a:pt x="524" y="461"/>
                  </a:cubicBezTo>
                  <a:cubicBezTo>
                    <a:pt x="459" y="520"/>
                    <a:pt x="372" y="553"/>
                    <a:pt x="282" y="566"/>
                  </a:cubicBezTo>
                  <a:cubicBezTo>
                    <a:pt x="190" y="578"/>
                    <a:pt x="95" y="574"/>
                    <a:pt x="1" y="586"/>
                  </a:cubicBezTo>
                  <a:cubicBezTo>
                    <a:pt x="83" y="587"/>
                    <a:pt x="163" y="598"/>
                    <a:pt x="245" y="598"/>
                  </a:cubicBezTo>
                  <a:cubicBezTo>
                    <a:pt x="258" y="598"/>
                    <a:pt x="271" y="598"/>
                    <a:pt x="283" y="597"/>
                  </a:cubicBezTo>
                  <a:cubicBezTo>
                    <a:pt x="380" y="596"/>
                    <a:pt x="481" y="568"/>
                    <a:pt x="559" y="508"/>
                  </a:cubicBezTo>
                  <a:cubicBezTo>
                    <a:pt x="645" y="442"/>
                    <a:pt x="718" y="367"/>
                    <a:pt x="784" y="285"/>
                  </a:cubicBezTo>
                  <a:lnTo>
                    <a:pt x="784" y="285"/>
                  </a:lnTo>
                  <a:cubicBezTo>
                    <a:pt x="776" y="317"/>
                    <a:pt x="767" y="350"/>
                    <a:pt x="760" y="383"/>
                  </a:cubicBezTo>
                  <a:cubicBezTo>
                    <a:pt x="734" y="499"/>
                    <a:pt x="705" y="628"/>
                    <a:pt x="748" y="763"/>
                  </a:cubicBezTo>
                  <a:cubicBezTo>
                    <a:pt x="755" y="786"/>
                    <a:pt x="775" y="801"/>
                    <a:pt x="797" y="801"/>
                  </a:cubicBezTo>
                  <a:cubicBezTo>
                    <a:pt x="802" y="801"/>
                    <a:pt x="807" y="800"/>
                    <a:pt x="812" y="798"/>
                  </a:cubicBezTo>
                  <a:lnTo>
                    <a:pt x="814" y="797"/>
                  </a:lnTo>
                  <a:cubicBezTo>
                    <a:pt x="955" y="756"/>
                    <a:pt x="1054" y="657"/>
                    <a:pt x="1136" y="559"/>
                  </a:cubicBezTo>
                  <a:cubicBezTo>
                    <a:pt x="1182" y="503"/>
                    <a:pt x="1223" y="445"/>
                    <a:pt x="1264" y="388"/>
                  </a:cubicBezTo>
                  <a:lnTo>
                    <a:pt x="1264" y="388"/>
                  </a:lnTo>
                  <a:cubicBezTo>
                    <a:pt x="1263" y="457"/>
                    <a:pt x="1264" y="528"/>
                    <a:pt x="1268" y="599"/>
                  </a:cubicBezTo>
                  <a:cubicBezTo>
                    <a:pt x="1272" y="663"/>
                    <a:pt x="1280" y="726"/>
                    <a:pt x="1294" y="790"/>
                  </a:cubicBezTo>
                  <a:cubicBezTo>
                    <a:pt x="1310" y="853"/>
                    <a:pt x="1330" y="921"/>
                    <a:pt x="1385" y="977"/>
                  </a:cubicBezTo>
                  <a:cubicBezTo>
                    <a:pt x="1391" y="984"/>
                    <a:pt x="1401" y="988"/>
                    <a:pt x="1410" y="988"/>
                  </a:cubicBezTo>
                  <a:cubicBezTo>
                    <a:pt x="1419" y="988"/>
                    <a:pt x="1428" y="985"/>
                    <a:pt x="1435" y="978"/>
                  </a:cubicBezTo>
                  <a:cubicBezTo>
                    <a:pt x="1439" y="977"/>
                    <a:pt x="1440" y="975"/>
                    <a:pt x="1441" y="971"/>
                  </a:cubicBezTo>
                  <a:cubicBezTo>
                    <a:pt x="1519" y="847"/>
                    <a:pt x="1564" y="714"/>
                    <a:pt x="1619" y="590"/>
                  </a:cubicBezTo>
                  <a:cubicBezTo>
                    <a:pt x="1677" y="461"/>
                    <a:pt x="1755" y="340"/>
                    <a:pt x="1788" y="205"/>
                  </a:cubicBezTo>
                  <a:lnTo>
                    <a:pt x="1788" y="205"/>
                  </a:lnTo>
                  <a:cubicBezTo>
                    <a:pt x="1735" y="335"/>
                    <a:pt x="1650" y="443"/>
                    <a:pt x="1583" y="566"/>
                  </a:cubicBezTo>
                  <a:cubicBezTo>
                    <a:pt x="1523" y="671"/>
                    <a:pt x="1477" y="783"/>
                    <a:pt x="1415" y="881"/>
                  </a:cubicBezTo>
                  <a:lnTo>
                    <a:pt x="1415" y="881"/>
                  </a:lnTo>
                  <a:cubicBezTo>
                    <a:pt x="1375" y="802"/>
                    <a:pt x="1371" y="691"/>
                    <a:pt x="1369" y="592"/>
                  </a:cubicBezTo>
                  <a:cubicBezTo>
                    <a:pt x="1364" y="469"/>
                    <a:pt x="1372" y="347"/>
                    <a:pt x="1371" y="219"/>
                  </a:cubicBezTo>
                  <a:cubicBezTo>
                    <a:pt x="1371" y="190"/>
                    <a:pt x="1347" y="169"/>
                    <a:pt x="1318" y="169"/>
                  </a:cubicBezTo>
                  <a:cubicBezTo>
                    <a:pt x="1303" y="169"/>
                    <a:pt x="1288" y="176"/>
                    <a:pt x="1280" y="189"/>
                  </a:cubicBezTo>
                  <a:lnTo>
                    <a:pt x="1277" y="190"/>
                  </a:lnTo>
                  <a:cubicBezTo>
                    <a:pt x="1200" y="290"/>
                    <a:pt x="1134" y="394"/>
                    <a:pt x="1054" y="486"/>
                  </a:cubicBezTo>
                  <a:cubicBezTo>
                    <a:pt x="990" y="560"/>
                    <a:pt x="920" y="630"/>
                    <a:pt x="840" y="670"/>
                  </a:cubicBezTo>
                  <a:lnTo>
                    <a:pt x="840" y="670"/>
                  </a:lnTo>
                  <a:cubicBezTo>
                    <a:pt x="827" y="589"/>
                    <a:pt x="842" y="494"/>
                    <a:pt x="862" y="405"/>
                  </a:cubicBezTo>
                  <a:cubicBezTo>
                    <a:pt x="885" y="290"/>
                    <a:pt x="923" y="180"/>
                    <a:pt x="944" y="55"/>
                  </a:cubicBezTo>
                  <a:lnTo>
                    <a:pt x="944" y="54"/>
                  </a:lnTo>
                  <a:cubicBezTo>
                    <a:pt x="949" y="30"/>
                    <a:pt x="932" y="6"/>
                    <a:pt x="906" y="2"/>
                  </a:cubicBezTo>
                  <a:cubicBezTo>
                    <a:pt x="903" y="1"/>
                    <a:pt x="900" y="1"/>
                    <a:pt x="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8"/>
            <p:cNvSpPr/>
            <p:nvPr/>
          </p:nvSpPr>
          <p:spPr>
            <a:xfrm>
              <a:off x="7160882" y="2464516"/>
              <a:ext cx="14208" cy="9256"/>
            </a:xfrm>
            <a:custGeom>
              <a:rect b="b" l="l" r="r" t="t"/>
              <a:pathLst>
                <a:path extrusionOk="0" h="514" w="789">
                  <a:moveTo>
                    <a:pt x="357" y="0"/>
                  </a:moveTo>
                  <a:cubicBezTo>
                    <a:pt x="374" y="96"/>
                    <a:pt x="434" y="184"/>
                    <a:pt x="503" y="250"/>
                  </a:cubicBezTo>
                  <a:cubicBezTo>
                    <a:pt x="551" y="300"/>
                    <a:pt x="601" y="345"/>
                    <a:pt x="643" y="391"/>
                  </a:cubicBezTo>
                  <a:lnTo>
                    <a:pt x="643" y="391"/>
                  </a:lnTo>
                  <a:cubicBezTo>
                    <a:pt x="599" y="399"/>
                    <a:pt x="555" y="403"/>
                    <a:pt x="511" y="403"/>
                  </a:cubicBezTo>
                  <a:cubicBezTo>
                    <a:pt x="460" y="403"/>
                    <a:pt x="408" y="398"/>
                    <a:pt x="357" y="386"/>
                  </a:cubicBezTo>
                  <a:cubicBezTo>
                    <a:pt x="234" y="362"/>
                    <a:pt x="119" y="304"/>
                    <a:pt x="0" y="240"/>
                  </a:cubicBezTo>
                  <a:lnTo>
                    <a:pt x="0" y="240"/>
                  </a:lnTo>
                  <a:cubicBezTo>
                    <a:pt x="84" y="345"/>
                    <a:pt x="198" y="430"/>
                    <a:pt x="331" y="479"/>
                  </a:cubicBezTo>
                  <a:cubicBezTo>
                    <a:pt x="396" y="502"/>
                    <a:pt x="466" y="514"/>
                    <a:pt x="537" y="514"/>
                  </a:cubicBezTo>
                  <a:cubicBezTo>
                    <a:pt x="610" y="514"/>
                    <a:pt x="683" y="501"/>
                    <a:pt x="751" y="477"/>
                  </a:cubicBezTo>
                  <a:lnTo>
                    <a:pt x="754" y="475"/>
                  </a:lnTo>
                  <a:cubicBezTo>
                    <a:pt x="776" y="467"/>
                    <a:pt x="789" y="445"/>
                    <a:pt x="789" y="424"/>
                  </a:cubicBezTo>
                  <a:lnTo>
                    <a:pt x="789" y="413"/>
                  </a:lnTo>
                  <a:lnTo>
                    <a:pt x="789" y="410"/>
                  </a:lnTo>
                  <a:cubicBezTo>
                    <a:pt x="789" y="399"/>
                    <a:pt x="785" y="387"/>
                    <a:pt x="777" y="379"/>
                  </a:cubicBezTo>
                  <a:cubicBezTo>
                    <a:pt x="712" y="298"/>
                    <a:pt x="629" y="244"/>
                    <a:pt x="554" y="192"/>
                  </a:cubicBezTo>
                  <a:cubicBezTo>
                    <a:pt x="479" y="139"/>
                    <a:pt x="411" y="82"/>
                    <a:pt x="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8"/>
            <p:cNvSpPr/>
            <p:nvPr/>
          </p:nvSpPr>
          <p:spPr>
            <a:xfrm>
              <a:off x="7157821" y="2492572"/>
              <a:ext cx="44785" cy="11309"/>
            </a:xfrm>
            <a:custGeom>
              <a:rect b="b" l="l" r="r" t="t"/>
              <a:pathLst>
                <a:path extrusionOk="0" h="628" w="2487">
                  <a:moveTo>
                    <a:pt x="1031" y="1"/>
                  </a:moveTo>
                  <a:cubicBezTo>
                    <a:pt x="1016" y="1"/>
                    <a:pt x="1002" y="7"/>
                    <a:pt x="993" y="18"/>
                  </a:cubicBezTo>
                  <a:cubicBezTo>
                    <a:pt x="980" y="36"/>
                    <a:pt x="979" y="60"/>
                    <a:pt x="991" y="77"/>
                  </a:cubicBezTo>
                  <a:cubicBezTo>
                    <a:pt x="1092" y="227"/>
                    <a:pt x="1203" y="370"/>
                    <a:pt x="1324" y="505"/>
                  </a:cubicBezTo>
                  <a:lnTo>
                    <a:pt x="1324" y="505"/>
                  </a:lnTo>
                  <a:cubicBezTo>
                    <a:pt x="1201" y="494"/>
                    <a:pt x="1078" y="449"/>
                    <a:pt x="968" y="385"/>
                  </a:cubicBezTo>
                  <a:cubicBezTo>
                    <a:pt x="822" y="300"/>
                    <a:pt x="695" y="179"/>
                    <a:pt x="612" y="34"/>
                  </a:cubicBezTo>
                  <a:cubicBezTo>
                    <a:pt x="603" y="17"/>
                    <a:pt x="585" y="8"/>
                    <a:pt x="567" y="8"/>
                  </a:cubicBezTo>
                  <a:cubicBezTo>
                    <a:pt x="558" y="8"/>
                    <a:pt x="550" y="10"/>
                    <a:pt x="543" y="13"/>
                  </a:cubicBezTo>
                  <a:cubicBezTo>
                    <a:pt x="524" y="24"/>
                    <a:pt x="514" y="46"/>
                    <a:pt x="517" y="66"/>
                  </a:cubicBezTo>
                  <a:cubicBezTo>
                    <a:pt x="532" y="158"/>
                    <a:pt x="562" y="246"/>
                    <a:pt x="584" y="329"/>
                  </a:cubicBezTo>
                  <a:cubicBezTo>
                    <a:pt x="604" y="401"/>
                    <a:pt x="620" y="471"/>
                    <a:pt x="622" y="542"/>
                  </a:cubicBezTo>
                  <a:lnTo>
                    <a:pt x="622" y="542"/>
                  </a:lnTo>
                  <a:cubicBezTo>
                    <a:pt x="621" y="542"/>
                    <a:pt x="620" y="542"/>
                    <a:pt x="619" y="542"/>
                  </a:cubicBezTo>
                  <a:cubicBezTo>
                    <a:pt x="529" y="542"/>
                    <a:pt x="429" y="458"/>
                    <a:pt x="355" y="380"/>
                  </a:cubicBezTo>
                  <a:cubicBezTo>
                    <a:pt x="267" y="287"/>
                    <a:pt x="188" y="180"/>
                    <a:pt x="118" y="71"/>
                  </a:cubicBezTo>
                  <a:lnTo>
                    <a:pt x="118" y="69"/>
                  </a:lnTo>
                  <a:cubicBezTo>
                    <a:pt x="114" y="64"/>
                    <a:pt x="107" y="60"/>
                    <a:pt x="101" y="60"/>
                  </a:cubicBezTo>
                  <a:cubicBezTo>
                    <a:pt x="97" y="60"/>
                    <a:pt x="94" y="61"/>
                    <a:pt x="91" y="64"/>
                  </a:cubicBezTo>
                  <a:cubicBezTo>
                    <a:pt x="83" y="68"/>
                    <a:pt x="80" y="75"/>
                    <a:pt x="80" y="82"/>
                  </a:cubicBezTo>
                  <a:cubicBezTo>
                    <a:pt x="93" y="226"/>
                    <a:pt x="34" y="370"/>
                    <a:pt x="1" y="516"/>
                  </a:cubicBezTo>
                  <a:cubicBezTo>
                    <a:pt x="42" y="398"/>
                    <a:pt x="100" y="283"/>
                    <a:pt x="117" y="155"/>
                  </a:cubicBezTo>
                  <a:lnTo>
                    <a:pt x="117" y="155"/>
                  </a:lnTo>
                  <a:cubicBezTo>
                    <a:pt x="170" y="250"/>
                    <a:pt x="232" y="341"/>
                    <a:pt x="305" y="426"/>
                  </a:cubicBezTo>
                  <a:cubicBezTo>
                    <a:pt x="350" y="477"/>
                    <a:pt x="398" y="525"/>
                    <a:pt x="456" y="566"/>
                  </a:cubicBezTo>
                  <a:cubicBezTo>
                    <a:pt x="502" y="598"/>
                    <a:pt x="560" y="627"/>
                    <a:pt x="625" y="627"/>
                  </a:cubicBezTo>
                  <a:cubicBezTo>
                    <a:pt x="641" y="627"/>
                    <a:pt x="659" y="625"/>
                    <a:pt x="676" y="621"/>
                  </a:cubicBezTo>
                  <a:cubicBezTo>
                    <a:pt x="694" y="619"/>
                    <a:pt x="706" y="602"/>
                    <a:pt x="708" y="585"/>
                  </a:cubicBezTo>
                  <a:lnTo>
                    <a:pt x="708" y="582"/>
                  </a:lnTo>
                  <a:cubicBezTo>
                    <a:pt x="716" y="487"/>
                    <a:pt x="702" y="391"/>
                    <a:pt x="677" y="304"/>
                  </a:cubicBezTo>
                  <a:cubicBezTo>
                    <a:pt x="676" y="301"/>
                    <a:pt x="675" y="297"/>
                    <a:pt x="674" y="294"/>
                  </a:cubicBezTo>
                  <a:lnTo>
                    <a:pt x="674" y="294"/>
                  </a:lnTo>
                  <a:cubicBezTo>
                    <a:pt x="744" y="367"/>
                    <a:pt x="823" y="429"/>
                    <a:pt x="910" y="481"/>
                  </a:cubicBezTo>
                  <a:cubicBezTo>
                    <a:pt x="1043" y="563"/>
                    <a:pt x="1200" y="619"/>
                    <a:pt x="1363" y="619"/>
                  </a:cubicBezTo>
                  <a:cubicBezTo>
                    <a:pt x="1393" y="619"/>
                    <a:pt x="1424" y="617"/>
                    <a:pt x="1454" y="613"/>
                  </a:cubicBezTo>
                  <a:cubicBezTo>
                    <a:pt x="1483" y="608"/>
                    <a:pt x="1505" y="582"/>
                    <a:pt x="1501" y="551"/>
                  </a:cubicBezTo>
                  <a:cubicBezTo>
                    <a:pt x="1500" y="539"/>
                    <a:pt x="1494" y="530"/>
                    <a:pt x="1487" y="520"/>
                  </a:cubicBezTo>
                  <a:cubicBezTo>
                    <a:pt x="1393" y="426"/>
                    <a:pt x="1304" y="326"/>
                    <a:pt x="1221" y="221"/>
                  </a:cubicBezTo>
                  <a:lnTo>
                    <a:pt x="1221" y="221"/>
                  </a:lnTo>
                  <a:cubicBezTo>
                    <a:pt x="1378" y="293"/>
                    <a:pt x="1550" y="330"/>
                    <a:pt x="1722" y="330"/>
                  </a:cubicBezTo>
                  <a:cubicBezTo>
                    <a:pt x="1736" y="330"/>
                    <a:pt x="1750" y="329"/>
                    <a:pt x="1764" y="329"/>
                  </a:cubicBezTo>
                  <a:cubicBezTo>
                    <a:pt x="1901" y="328"/>
                    <a:pt x="2030" y="276"/>
                    <a:pt x="2153" y="233"/>
                  </a:cubicBezTo>
                  <a:cubicBezTo>
                    <a:pt x="2273" y="186"/>
                    <a:pt x="2407" y="136"/>
                    <a:pt x="2487" y="29"/>
                  </a:cubicBezTo>
                  <a:lnTo>
                    <a:pt x="2487" y="29"/>
                  </a:lnTo>
                  <a:cubicBezTo>
                    <a:pt x="2394" y="124"/>
                    <a:pt x="2265" y="162"/>
                    <a:pt x="2141" y="199"/>
                  </a:cubicBezTo>
                  <a:cubicBezTo>
                    <a:pt x="2023" y="231"/>
                    <a:pt x="1906" y="265"/>
                    <a:pt x="1789" y="265"/>
                  </a:cubicBezTo>
                  <a:cubicBezTo>
                    <a:pt x="1780" y="265"/>
                    <a:pt x="1771" y="265"/>
                    <a:pt x="1762" y="265"/>
                  </a:cubicBezTo>
                  <a:cubicBezTo>
                    <a:pt x="1508" y="263"/>
                    <a:pt x="1255" y="165"/>
                    <a:pt x="1062" y="11"/>
                  </a:cubicBezTo>
                  <a:cubicBezTo>
                    <a:pt x="1053" y="4"/>
                    <a:pt x="1042" y="1"/>
                    <a:pt x="1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8"/>
            <p:cNvSpPr/>
            <p:nvPr/>
          </p:nvSpPr>
          <p:spPr>
            <a:xfrm>
              <a:off x="7132755" y="2488970"/>
              <a:ext cx="10300" cy="13362"/>
            </a:xfrm>
            <a:custGeom>
              <a:rect b="b" l="l" r="r" t="t"/>
              <a:pathLst>
                <a:path extrusionOk="0" h="742" w="572">
                  <a:moveTo>
                    <a:pt x="0" y="1"/>
                  </a:moveTo>
                  <a:lnTo>
                    <a:pt x="0" y="1"/>
                  </a:lnTo>
                  <a:cubicBezTo>
                    <a:pt x="3" y="157"/>
                    <a:pt x="48" y="310"/>
                    <a:pt x="120" y="455"/>
                  </a:cubicBezTo>
                  <a:cubicBezTo>
                    <a:pt x="158" y="526"/>
                    <a:pt x="204" y="595"/>
                    <a:pt x="269" y="651"/>
                  </a:cubicBezTo>
                  <a:cubicBezTo>
                    <a:pt x="322" y="702"/>
                    <a:pt x="402" y="742"/>
                    <a:pt x="485" y="742"/>
                  </a:cubicBezTo>
                  <a:cubicBezTo>
                    <a:pt x="497" y="742"/>
                    <a:pt x="509" y="741"/>
                    <a:pt x="521" y="739"/>
                  </a:cubicBezTo>
                  <a:lnTo>
                    <a:pt x="523" y="739"/>
                  </a:lnTo>
                  <a:cubicBezTo>
                    <a:pt x="551" y="736"/>
                    <a:pt x="572" y="710"/>
                    <a:pt x="569" y="683"/>
                  </a:cubicBezTo>
                  <a:cubicBezTo>
                    <a:pt x="562" y="578"/>
                    <a:pt x="545" y="476"/>
                    <a:pt x="523" y="377"/>
                  </a:cubicBezTo>
                  <a:lnTo>
                    <a:pt x="464" y="77"/>
                  </a:lnTo>
                  <a:cubicBezTo>
                    <a:pt x="433" y="261"/>
                    <a:pt x="451" y="449"/>
                    <a:pt x="459" y="628"/>
                  </a:cubicBezTo>
                  <a:lnTo>
                    <a:pt x="459" y="628"/>
                  </a:lnTo>
                  <a:cubicBezTo>
                    <a:pt x="361" y="608"/>
                    <a:pt x="272" y="506"/>
                    <a:pt x="205" y="404"/>
                  </a:cubicBezTo>
                  <a:cubicBezTo>
                    <a:pt x="122" y="281"/>
                    <a:pt x="58" y="143"/>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8"/>
            <p:cNvSpPr/>
            <p:nvPr/>
          </p:nvSpPr>
          <p:spPr>
            <a:xfrm>
              <a:off x="7079236" y="2477878"/>
              <a:ext cx="31045" cy="18782"/>
            </a:xfrm>
            <a:custGeom>
              <a:rect b="b" l="l" r="r" t="t"/>
              <a:pathLst>
                <a:path extrusionOk="0" h="1043" w="1724">
                  <a:moveTo>
                    <a:pt x="246" y="0"/>
                  </a:moveTo>
                  <a:cubicBezTo>
                    <a:pt x="192" y="167"/>
                    <a:pt x="122" y="333"/>
                    <a:pt x="10" y="461"/>
                  </a:cubicBezTo>
                  <a:cubicBezTo>
                    <a:pt x="1" y="472"/>
                    <a:pt x="2" y="488"/>
                    <a:pt x="12" y="495"/>
                  </a:cubicBezTo>
                  <a:cubicBezTo>
                    <a:pt x="17" y="499"/>
                    <a:pt x="22" y="501"/>
                    <a:pt x="25" y="501"/>
                  </a:cubicBezTo>
                  <a:lnTo>
                    <a:pt x="27" y="501"/>
                  </a:lnTo>
                  <a:cubicBezTo>
                    <a:pt x="46" y="503"/>
                    <a:pt x="64" y="504"/>
                    <a:pt x="82" y="504"/>
                  </a:cubicBezTo>
                  <a:cubicBezTo>
                    <a:pt x="219" y="504"/>
                    <a:pt x="352" y="446"/>
                    <a:pt x="461" y="373"/>
                  </a:cubicBezTo>
                  <a:cubicBezTo>
                    <a:pt x="523" y="332"/>
                    <a:pt x="581" y="287"/>
                    <a:pt x="638" y="242"/>
                  </a:cubicBezTo>
                  <a:lnTo>
                    <a:pt x="638" y="242"/>
                  </a:lnTo>
                  <a:cubicBezTo>
                    <a:pt x="617" y="288"/>
                    <a:pt x="597" y="335"/>
                    <a:pt x="579" y="383"/>
                  </a:cubicBezTo>
                  <a:cubicBezTo>
                    <a:pt x="536" y="501"/>
                    <a:pt x="496" y="621"/>
                    <a:pt x="478" y="753"/>
                  </a:cubicBezTo>
                  <a:cubicBezTo>
                    <a:pt x="475" y="783"/>
                    <a:pt x="496" y="811"/>
                    <a:pt x="526" y="814"/>
                  </a:cubicBezTo>
                  <a:lnTo>
                    <a:pt x="537" y="814"/>
                  </a:lnTo>
                  <a:cubicBezTo>
                    <a:pt x="726" y="805"/>
                    <a:pt x="898" y="721"/>
                    <a:pt x="1038" y="607"/>
                  </a:cubicBezTo>
                  <a:cubicBezTo>
                    <a:pt x="1085" y="569"/>
                    <a:pt x="1130" y="526"/>
                    <a:pt x="1171" y="478"/>
                  </a:cubicBezTo>
                  <a:lnTo>
                    <a:pt x="1171" y="478"/>
                  </a:lnTo>
                  <a:cubicBezTo>
                    <a:pt x="1164" y="509"/>
                    <a:pt x="1158" y="539"/>
                    <a:pt x="1152" y="570"/>
                  </a:cubicBezTo>
                  <a:cubicBezTo>
                    <a:pt x="1140" y="645"/>
                    <a:pt x="1129" y="718"/>
                    <a:pt x="1129" y="797"/>
                  </a:cubicBezTo>
                  <a:cubicBezTo>
                    <a:pt x="1129" y="873"/>
                    <a:pt x="1140" y="957"/>
                    <a:pt x="1191" y="1028"/>
                  </a:cubicBezTo>
                  <a:cubicBezTo>
                    <a:pt x="1197" y="1037"/>
                    <a:pt x="1208" y="1043"/>
                    <a:pt x="1219" y="1043"/>
                  </a:cubicBezTo>
                  <a:cubicBezTo>
                    <a:pt x="1225" y="1043"/>
                    <a:pt x="1232" y="1041"/>
                    <a:pt x="1238" y="1036"/>
                  </a:cubicBezTo>
                  <a:lnTo>
                    <a:pt x="1244" y="1032"/>
                  </a:lnTo>
                  <a:cubicBezTo>
                    <a:pt x="1337" y="931"/>
                    <a:pt x="1433" y="829"/>
                    <a:pt x="1520" y="718"/>
                  </a:cubicBezTo>
                  <a:cubicBezTo>
                    <a:pt x="1607" y="610"/>
                    <a:pt x="1686" y="489"/>
                    <a:pt x="1724" y="355"/>
                  </a:cubicBezTo>
                  <a:lnTo>
                    <a:pt x="1724" y="355"/>
                  </a:lnTo>
                  <a:cubicBezTo>
                    <a:pt x="1617" y="598"/>
                    <a:pt x="1415" y="768"/>
                    <a:pt x="1228" y="951"/>
                  </a:cubicBezTo>
                  <a:lnTo>
                    <a:pt x="1228" y="951"/>
                  </a:lnTo>
                  <a:cubicBezTo>
                    <a:pt x="1187" y="847"/>
                    <a:pt x="1216" y="709"/>
                    <a:pt x="1242" y="588"/>
                  </a:cubicBezTo>
                  <a:cubicBezTo>
                    <a:pt x="1275" y="446"/>
                    <a:pt x="1321" y="310"/>
                    <a:pt x="1349" y="157"/>
                  </a:cubicBezTo>
                  <a:cubicBezTo>
                    <a:pt x="1352" y="129"/>
                    <a:pt x="1336" y="103"/>
                    <a:pt x="1308" y="98"/>
                  </a:cubicBezTo>
                  <a:cubicBezTo>
                    <a:pt x="1305" y="98"/>
                    <a:pt x="1302" y="97"/>
                    <a:pt x="1299" y="97"/>
                  </a:cubicBezTo>
                  <a:cubicBezTo>
                    <a:pt x="1276" y="97"/>
                    <a:pt x="1257" y="113"/>
                    <a:pt x="1251" y="133"/>
                  </a:cubicBezTo>
                  <a:lnTo>
                    <a:pt x="1249" y="136"/>
                  </a:lnTo>
                  <a:cubicBezTo>
                    <a:pt x="1249" y="138"/>
                    <a:pt x="1248" y="141"/>
                    <a:pt x="1247" y="144"/>
                  </a:cubicBezTo>
                  <a:lnTo>
                    <a:pt x="1247" y="144"/>
                  </a:lnTo>
                  <a:lnTo>
                    <a:pt x="1246" y="144"/>
                  </a:lnTo>
                  <a:cubicBezTo>
                    <a:pt x="1246" y="146"/>
                    <a:pt x="1245" y="148"/>
                    <a:pt x="1245" y="150"/>
                  </a:cubicBezTo>
                  <a:lnTo>
                    <a:pt x="1245" y="150"/>
                  </a:lnTo>
                  <a:cubicBezTo>
                    <a:pt x="1198" y="296"/>
                    <a:pt x="1095" y="424"/>
                    <a:pt x="970" y="520"/>
                  </a:cubicBezTo>
                  <a:cubicBezTo>
                    <a:pt x="860" y="604"/>
                    <a:pt x="731" y="671"/>
                    <a:pt x="599" y="694"/>
                  </a:cubicBezTo>
                  <a:lnTo>
                    <a:pt x="599" y="694"/>
                  </a:lnTo>
                  <a:cubicBezTo>
                    <a:pt x="615" y="602"/>
                    <a:pt x="644" y="508"/>
                    <a:pt x="677" y="418"/>
                  </a:cubicBezTo>
                  <a:cubicBezTo>
                    <a:pt x="718" y="304"/>
                    <a:pt x="767" y="192"/>
                    <a:pt x="824" y="86"/>
                  </a:cubicBezTo>
                  <a:lnTo>
                    <a:pt x="824" y="85"/>
                  </a:lnTo>
                  <a:cubicBezTo>
                    <a:pt x="837" y="62"/>
                    <a:pt x="829" y="33"/>
                    <a:pt x="805" y="21"/>
                  </a:cubicBezTo>
                  <a:cubicBezTo>
                    <a:pt x="798" y="17"/>
                    <a:pt x="791" y="15"/>
                    <a:pt x="783" y="15"/>
                  </a:cubicBezTo>
                  <a:cubicBezTo>
                    <a:pt x="771" y="15"/>
                    <a:pt x="760" y="19"/>
                    <a:pt x="752" y="27"/>
                  </a:cubicBezTo>
                  <a:cubicBezTo>
                    <a:pt x="636" y="123"/>
                    <a:pt x="533" y="228"/>
                    <a:pt x="419" y="313"/>
                  </a:cubicBezTo>
                  <a:cubicBezTo>
                    <a:pt x="317" y="388"/>
                    <a:pt x="199" y="444"/>
                    <a:pt x="76" y="452"/>
                  </a:cubicBezTo>
                  <a:lnTo>
                    <a:pt x="76" y="452"/>
                  </a:lnTo>
                  <a:cubicBezTo>
                    <a:pt x="165" y="313"/>
                    <a:pt x="217" y="157"/>
                    <a:pt x="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8"/>
            <p:cNvSpPr/>
            <p:nvPr/>
          </p:nvSpPr>
          <p:spPr>
            <a:xfrm>
              <a:off x="7119339" y="2463940"/>
              <a:ext cx="8265" cy="15342"/>
            </a:xfrm>
            <a:custGeom>
              <a:rect b="b" l="l" r="r" t="t"/>
              <a:pathLst>
                <a:path extrusionOk="0" h="852" w="459">
                  <a:moveTo>
                    <a:pt x="41" y="1"/>
                  </a:moveTo>
                  <a:cubicBezTo>
                    <a:pt x="11" y="134"/>
                    <a:pt x="0" y="269"/>
                    <a:pt x="2" y="405"/>
                  </a:cubicBezTo>
                  <a:cubicBezTo>
                    <a:pt x="5" y="540"/>
                    <a:pt x="21" y="678"/>
                    <a:pt x="68" y="813"/>
                  </a:cubicBezTo>
                  <a:lnTo>
                    <a:pt x="69" y="815"/>
                  </a:lnTo>
                  <a:cubicBezTo>
                    <a:pt x="78" y="838"/>
                    <a:pt x="99" y="851"/>
                    <a:pt x="122" y="851"/>
                  </a:cubicBezTo>
                  <a:cubicBezTo>
                    <a:pt x="127" y="851"/>
                    <a:pt x="133" y="850"/>
                    <a:pt x="138" y="849"/>
                  </a:cubicBezTo>
                  <a:cubicBezTo>
                    <a:pt x="144" y="848"/>
                    <a:pt x="150" y="843"/>
                    <a:pt x="154" y="839"/>
                  </a:cubicBezTo>
                  <a:cubicBezTo>
                    <a:pt x="261" y="752"/>
                    <a:pt x="319" y="644"/>
                    <a:pt x="366" y="533"/>
                  </a:cubicBezTo>
                  <a:cubicBezTo>
                    <a:pt x="412" y="421"/>
                    <a:pt x="448" y="304"/>
                    <a:pt x="458" y="186"/>
                  </a:cubicBezTo>
                  <a:lnTo>
                    <a:pt x="458" y="186"/>
                  </a:lnTo>
                  <a:cubicBezTo>
                    <a:pt x="404" y="293"/>
                    <a:pt x="351" y="396"/>
                    <a:pt x="291" y="494"/>
                  </a:cubicBezTo>
                  <a:cubicBezTo>
                    <a:pt x="246" y="563"/>
                    <a:pt x="201" y="633"/>
                    <a:pt x="150" y="690"/>
                  </a:cubicBezTo>
                  <a:lnTo>
                    <a:pt x="150" y="690"/>
                  </a:lnTo>
                  <a:cubicBezTo>
                    <a:pt x="141" y="657"/>
                    <a:pt x="133" y="624"/>
                    <a:pt x="126" y="591"/>
                  </a:cubicBezTo>
                  <a:cubicBezTo>
                    <a:pt x="113" y="526"/>
                    <a:pt x="103" y="462"/>
                    <a:pt x="92" y="398"/>
                  </a:cubicBezTo>
                  <a:cubicBezTo>
                    <a:pt x="73" y="268"/>
                    <a:pt x="61" y="135"/>
                    <a:pt x="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8"/>
            <p:cNvSpPr/>
            <p:nvPr/>
          </p:nvSpPr>
          <p:spPr>
            <a:xfrm>
              <a:off x="7179448" y="2513803"/>
              <a:ext cx="20024" cy="10750"/>
            </a:xfrm>
            <a:custGeom>
              <a:rect b="b" l="l" r="r" t="t"/>
              <a:pathLst>
                <a:path extrusionOk="0" h="597" w="1112">
                  <a:moveTo>
                    <a:pt x="425" y="0"/>
                  </a:moveTo>
                  <a:lnTo>
                    <a:pt x="425" y="0"/>
                  </a:lnTo>
                  <a:cubicBezTo>
                    <a:pt x="585" y="163"/>
                    <a:pt x="805" y="250"/>
                    <a:pt x="972" y="378"/>
                  </a:cubicBezTo>
                  <a:lnTo>
                    <a:pt x="972" y="378"/>
                  </a:lnTo>
                  <a:cubicBezTo>
                    <a:pt x="930" y="414"/>
                    <a:pt x="857" y="440"/>
                    <a:pt x="790" y="458"/>
                  </a:cubicBezTo>
                  <a:cubicBezTo>
                    <a:pt x="703" y="480"/>
                    <a:pt x="608" y="493"/>
                    <a:pt x="521" y="493"/>
                  </a:cubicBezTo>
                  <a:cubicBezTo>
                    <a:pt x="428" y="489"/>
                    <a:pt x="335" y="476"/>
                    <a:pt x="246" y="450"/>
                  </a:cubicBezTo>
                  <a:cubicBezTo>
                    <a:pt x="157" y="422"/>
                    <a:pt x="64" y="392"/>
                    <a:pt x="1" y="316"/>
                  </a:cubicBezTo>
                  <a:lnTo>
                    <a:pt x="1" y="316"/>
                  </a:lnTo>
                  <a:cubicBezTo>
                    <a:pt x="42" y="409"/>
                    <a:pt x="135" y="468"/>
                    <a:pt x="224" y="508"/>
                  </a:cubicBezTo>
                  <a:cubicBezTo>
                    <a:pt x="316" y="549"/>
                    <a:pt x="412" y="580"/>
                    <a:pt x="515" y="593"/>
                  </a:cubicBezTo>
                  <a:cubicBezTo>
                    <a:pt x="542" y="595"/>
                    <a:pt x="568" y="596"/>
                    <a:pt x="594" y="596"/>
                  </a:cubicBezTo>
                  <a:cubicBezTo>
                    <a:pt x="671" y="596"/>
                    <a:pt x="745" y="585"/>
                    <a:pt x="820" y="568"/>
                  </a:cubicBezTo>
                  <a:cubicBezTo>
                    <a:pt x="917" y="540"/>
                    <a:pt x="1028" y="513"/>
                    <a:pt x="1099" y="394"/>
                  </a:cubicBezTo>
                  <a:cubicBezTo>
                    <a:pt x="1112" y="373"/>
                    <a:pt x="1106" y="345"/>
                    <a:pt x="1086" y="330"/>
                  </a:cubicBezTo>
                  <a:lnTo>
                    <a:pt x="1084" y="329"/>
                  </a:lnTo>
                  <a:cubicBezTo>
                    <a:pt x="1031" y="291"/>
                    <a:pt x="979" y="257"/>
                    <a:pt x="924" y="228"/>
                  </a:cubicBezTo>
                  <a:cubicBezTo>
                    <a:pt x="868" y="201"/>
                    <a:pt x="810" y="177"/>
                    <a:pt x="755" y="152"/>
                  </a:cubicBezTo>
                  <a:lnTo>
                    <a:pt x="590" y="82"/>
                  </a:lnTo>
                  <a:cubicBezTo>
                    <a:pt x="533" y="57"/>
                    <a:pt x="480" y="28"/>
                    <a:pt x="4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8"/>
            <p:cNvSpPr/>
            <p:nvPr/>
          </p:nvSpPr>
          <p:spPr>
            <a:xfrm>
              <a:off x="7145990" y="2521042"/>
              <a:ext cx="22671" cy="19592"/>
            </a:xfrm>
            <a:custGeom>
              <a:rect b="b" l="l" r="r" t="t"/>
              <a:pathLst>
                <a:path extrusionOk="0" h="1088" w="1259">
                  <a:moveTo>
                    <a:pt x="552" y="0"/>
                  </a:moveTo>
                  <a:lnTo>
                    <a:pt x="552" y="0"/>
                  </a:lnTo>
                  <a:cubicBezTo>
                    <a:pt x="656" y="76"/>
                    <a:pt x="749" y="165"/>
                    <a:pt x="847" y="249"/>
                  </a:cubicBezTo>
                  <a:cubicBezTo>
                    <a:pt x="928" y="314"/>
                    <a:pt x="1015" y="380"/>
                    <a:pt x="1120" y="421"/>
                  </a:cubicBezTo>
                  <a:lnTo>
                    <a:pt x="1120" y="421"/>
                  </a:lnTo>
                  <a:cubicBezTo>
                    <a:pt x="1044" y="474"/>
                    <a:pt x="942" y="497"/>
                    <a:pt x="842" y="499"/>
                  </a:cubicBezTo>
                  <a:cubicBezTo>
                    <a:pt x="832" y="499"/>
                    <a:pt x="821" y="500"/>
                    <a:pt x="810" y="500"/>
                  </a:cubicBezTo>
                  <a:cubicBezTo>
                    <a:pt x="696" y="500"/>
                    <a:pt x="576" y="477"/>
                    <a:pt x="481" y="428"/>
                  </a:cubicBezTo>
                  <a:lnTo>
                    <a:pt x="476" y="424"/>
                  </a:lnTo>
                  <a:cubicBezTo>
                    <a:pt x="467" y="420"/>
                    <a:pt x="459" y="418"/>
                    <a:pt x="451" y="418"/>
                  </a:cubicBezTo>
                  <a:cubicBezTo>
                    <a:pt x="431" y="418"/>
                    <a:pt x="412" y="429"/>
                    <a:pt x="403" y="448"/>
                  </a:cubicBezTo>
                  <a:cubicBezTo>
                    <a:pt x="395" y="463"/>
                    <a:pt x="394" y="477"/>
                    <a:pt x="400" y="491"/>
                  </a:cubicBezTo>
                  <a:cubicBezTo>
                    <a:pt x="450" y="633"/>
                    <a:pt x="527" y="724"/>
                    <a:pt x="582" y="835"/>
                  </a:cubicBezTo>
                  <a:cubicBezTo>
                    <a:pt x="610" y="883"/>
                    <a:pt x="635" y="949"/>
                    <a:pt x="628" y="973"/>
                  </a:cubicBezTo>
                  <a:cubicBezTo>
                    <a:pt x="632" y="985"/>
                    <a:pt x="596" y="998"/>
                    <a:pt x="555" y="998"/>
                  </a:cubicBezTo>
                  <a:cubicBezTo>
                    <a:pt x="542" y="998"/>
                    <a:pt x="528" y="996"/>
                    <a:pt x="515" y="993"/>
                  </a:cubicBezTo>
                  <a:cubicBezTo>
                    <a:pt x="410" y="972"/>
                    <a:pt x="305" y="894"/>
                    <a:pt x="219" y="808"/>
                  </a:cubicBezTo>
                  <a:cubicBezTo>
                    <a:pt x="130" y="724"/>
                    <a:pt x="49" y="626"/>
                    <a:pt x="0" y="511"/>
                  </a:cubicBezTo>
                  <a:lnTo>
                    <a:pt x="0" y="511"/>
                  </a:lnTo>
                  <a:cubicBezTo>
                    <a:pt x="26" y="634"/>
                    <a:pt x="101" y="745"/>
                    <a:pt x="178" y="847"/>
                  </a:cubicBezTo>
                  <a:cubicBezTo>
                    <a:pt x="263" y="943"/>
                    <a:pt x="358" y="1035"/>
                    <a:pt x="498" y="1077"/>
                  </a:cubicBezTo>
                  <a:cubicBezTo>
                    <a:pt x="527" y="1085"/>
                    <a:pt x="549" y="1088"/>
                    <a:pt x="575" y="1088"/>
                  </a:cubicBezTo>
                  <a:cubicBezTo>
                    <a:pt x="585" y="1088"/>
                    <a:pt x="596" y="1087"/>
                    <a:pt x="608" y="1087"/>
                  </a:cubicBezTo>
                  <a:cubicBezTo>
                    <a:pt x="643" y="1083"/>
                    <a:pt x="701" y="1061"/>
                    <a:pt x="721" y="1006"/>
                  </a:cubicBezTo>
                  <a:cubicBezTo>
                    <a:pt x="744" y="905"/>
                    <a:pt x="702" y="848"/>
                    <a:pt x="679" y="786"/>
                  </a:cubicBezTo>
                  <a:cubicBezTo>
                    <a:pt x="644" y="716"/>
                    <a:pt x="600" y="646"/>
                    <a:pt x="564" y="581"/>
                  </a:cubicBezTo>
                  <a:lnTo>
                    <a:pt x="564" y="581"/>
                  </a:lnTo>
                  <a:cubicBezTo>
                    <a:pt x="640" y="602"/>
                    <a:pt x="717" y="610"/>
                    <a:pt x="794" y="610"/>
                  </a:cubicBezTo>
                  <a:cubicBezTo>
                    <a:pt x="813" y="610"/>
                    <a:pt x="831" y="610"/>
                    <a:pt x="849" y="609"/>
                  </a:cubicBezTo>
                  <a:cubicBezTo>
                    <a:pt x="988" y="597"/>
                    <a:pt x="1146" y="558"/>
                    <a:pt x="1242" y="429"/>
                  </a:cubicBezTo>
                  <a:lnTo>
                    <a:pt x="1244" y="428"/>
                  </a:lnTo>
                  <a:cubicBezTo>
                    <a:pt x="1258" y="409"/>
                    <a:pt x="1254" y="382"/>
                    <a:pt x="1235" y="368"/>
                  </a:cubicBezTo>
                  <a:cubicBezTo>
                    <a:pt x="1229" y="363"/>
                    <a:pt x="1223" y="360"/>
                    <a:pt x="1216" y="359"/>
                  </a:cubicBezTo>
                  <a:cubicBezTo>
                    <a:pt x="1099" y="342"/>
                    <a:pt x="988" y="276"/>
                    <a:pt x="883" y="206"/>
                  </a:cubicBezTo>
                  <a:cubicBezTo>
                    <a:pt x="772" y="137"/>
                    <a:pt x="670" y="55"/>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8"/>
            <p:cNvSpPr/>
            <p:nvPr/>
          </p:nvSpPr>
          <p:spPr>
            <a:xfrm>
              <a:off x="7093102" y="2519817"/>
              <a:ext cx="35169" cy="27587"/>
            </a:xfrm>
            <a:custGeom>
              <a:rect b="b" l="l" r="r" t="t"/>
              <a:pathLst>
                <a:path extrusionOk="0" h="1532" w="1953">
                  <a:moveTo>
                    <a:pt x="568" y="0"/>
                  </a:moveTo>
                  <a:lnTo>
                    <a:pt x="568" y="0"/>
                  </a:lnTo>
                  <a:cubicBezTo>
                    <a:pt x="479" y="111"/>
                    <a:pt x="403" y="237"/>
                    <a:pt x="302" y="333"/>
                  </a:cubicBezTo>
                  <a:cubicBezTo>
                    <a:pt x="253" y="385"/>
                    <a:pt x="194" y="424"/>
                    <a:pt x="138" y="471"/>
                  </a:cubicBezTo>
                  <a:cubicBezTo>
                    <a:pt x="85" y="518"/>
                    <a:pt x="24" y="570"/>
                    <a:pt x="4" y="656"/>
                  </a:cubicBezTo>
                  <a:cubicBezTo>
                    <a:pt x="0" y="672"/>
                    <a:pt x="10" y="687"/>
                    <a:pt x="25" y="691"/>
                  </a:cubicBezTo>
                  <a:lnTo>
                    <a:pt x="26" y="693"/>
                  </a:lnTo>
                  <a:cubicBezTo>
                    <a:pt x="87" y="709"/>
                    <a:pt x="148" y="715"/>
                    <a:pt x="210" y="715"/>
                  </a:cubicBezTo>
                  <a:cubicBezTo>
                    <a:pt x="274" y="715"/>
                    <a:pt x="338" y="708"/>
                    <a:pt x="401" y="697"/>
                  </a:cubicBezTo>
                  <a:cubicBezTo>
                    <a:pt x="481" y="683"/>
                    <a:pt x="559" y="662"/>
                    <a:pt x="635" y="635"/>
                  </a:cubicBezTo>
                  <a:lnTo>
                    <a:pt x="635" y="635"/>
                  </a:lnTo>
                  <a:cubicBezTo>
                    <a:pt x="563" y="746"/>
                    <a:pt x="461" y="854"/>
                    <a:pt x="419" y="1010"/>
                  </a:cubicBezTo>
                  <a:cubicBezTo>
                    <a:pt x="412" y="1035"/>
                    <a:pt x="428" y="1063"/>
                    <a:pt x="454" y="1070"/>
                  </a:cubicBezTo>
                  <a:cubicBezTo>
                    <a:pt x="460" y="1072"/>
                    <a:pt x="465" y="1073"/>
                    <a:pt x="470" y="1073"/>
                  </a:cubicBezTo>
                  <a:cubicBezTo>
                    <a:pt x="471" y="1073"/>
                    <a:pt x="473" y="1073"/>
                    <a:pt x="475" y="1073"/>
                  </a:cubicBezTo>
                  <a:lnTo>
                    <a:pt x="477" y="1073"/>
                  </a:lnTo>
                  <a:cubicBezTo>
                    <a:pt x="609" y="1052"/>
                    <a:pt x="743" y="1030"/>
                    <a:pt x="877" y="986"/>
                  </a:cubicBezTo>
                  <a:cubicBezTo>
                    <a:pt x="942" y="964"/>
                    <a:pt x="1006" y="938"/>
                    <a:pt x="1069" y="899"/>
                  </a:cubicBezTo>
                  <a:cubicBezTo>
                    <a:pt x="1073" y="896"/>
                    <a:pt x="1077" y="894"/>
                    <a:pt x="1081" y="891"/>
                  </a:cubicBezTo>
                  <a:lnTo>
                    <a:pt x="1081" y="891"/>
                  </a:lnTo>
                  <a:cubicBezTo>
                    <a:pt x="1066" y="1026"/>
                    <a:pt x="1068" y="1161"/>
                    <a:pt x="1069" y="1292"/>
                  </a:cubicBezTo>
                  <a:cubicBezTo>
                    <a:pt x="1069" y="1322"/>
                    <a:pt x="1093" y="1345"/>
                    <a:pt x="1120" y="1345"/>
                  </a:cubicBezTo>
                  <a:cubicBezTo>
                    <a:pt x="1134" y="1345"/>
                    <a:pt x="1146" y="1339"/>
                    <a:pt x="1157" y="1331"/>
                  </a:cubicBezTo>
                  <a:cubicBezTo>
                    <a:pt x="1233" y="1261"/>
                    <a:pt x="1312" y="1190"/>
                    <a:pt x="1380" y="1102"/>
                  </a:cubicBezTo>
                  <a:cubicBezTo>
                    <a:pt x="1412" y="1060"/>
                    <a:pt x="1439" y="1015"/>
                    <a:pt x="1462" y="968"/>
                  </a:cubicBezTo>
                  <a:lnTo>
                    <a:pt x="1462" y="968"/>
                  </a:lnTo>
                  <a:cubicBezTo>
                    <a:pt x="1480" y="1041"/>
                    <a:pt x="1503" y="1112"/>
                    <a:pt x="1531" y="1181"/>
                  </a:cubicBezTo>
                  <a:cubicBezTo>
                    <a:pt x="1579" y="1304"/>
                    <a:pt x="1643" y="1426"/>
                    <a:pt x="1742" y="1522"/>
                  </a:cubicBezTo>
                  <a:lnTo>
                    <a:pt x="1743" y="1524"/>
                  </a:lnTo>
                  <a:cubicBezTo>
                    <a:pt x="1749" y="1529"/>
                    <a:pt x="1757" y="1532"/>
                    <a:pt x="1764" y="1532"/>
                  </a:cubicBezTo>
                  <a:cubicBezTo>
                    <a:pt x="1771" y="1532"/>
                    <a:pt x="1777" y="1529"/>
                    <a:pt x="1783" y="1525"/>
                  </a:cubicBezTo>
                  <a:cubicBezTo>
                    <a:pt x="1853" y="1466"/>
                    <a:pt x="1882" y="1386"/>
                    <a:pt x="1902" y="1312"/>
                  </a:cubicBezTo>
                  <a:cubicBezTo>
                    <a:pt x="1922" y="1234"/>
                    <a:pt x="1931" y="1158"/>
                    <a:pt x="1940" y="1081"/>
                  </a:cubicBezTo>
                  <a:cubicBezTo>
                    <a:pt x="1952" y="929"/>
                    <a:pt x="1951" y="776"/>
                    <a:pt x="1944" y="623"/>
                  </a:cubicBezTo>
                  <a:lnTo>
                    <a:pt x="1944" y="623"/>
                  </a:lnTo>
                  <a:cubicBezTo>
                    <a:pt x="1938" y="776"/>
                    <a:pt x="1929" y="929"/>
                    <a:pt x="1906" y="1080"/>
                  </a:cubicBezTo>
                  <a:cubicBezTo>
                    <a:pt x="1894" y="1155"/>
                    <a:pt x="1878" y="1228"/>
                    <a:pt x="1854" y="1298"/>
                  </a:cubicBezTo>
                  <a:cubicBezTo>
                    <a:pt x="1833" y="1357"/>
                    <a:pt x="1808" y="1417"/>
                    <a:pt x="1770" y="1457"/>
                  </a:cubicBezTo>
                  <a:lnTo>
                    <a:pt x="1770" y="1457"/>
                  </a:lnTo>
                  <a:cubicBezTo>
                    <a:pt x="1696" y="1372"/>
                    <a:pt x="1646" y="1266"/>
                    <a:pt x="1608" y="1157"/>
                  </a:cubicBezTo>
                  <a:cubicBezTo>
                    <a:pt x="1567" y="1039"/>
                    <a:pt x="1542" y="915"/>
                    <a:pt x="1527" y="789"/>
                  </a:cubicBezTo>
                  <a:cubicBezTo>
                    <a:pt x="1525" y="765"/>
                    <a:pt x="1505" y="746"/>
                    <a:pt x="1481" y="746"/>
                  </a:cubicBezTo>
                  <a:cubicBezTo>
                    <a:pt x="1479" y="746"/>
                    <a:pt x="1477" y="747"/>
                    <a:pt x="1475" y="747"/>
                  </a:cubicBezTo>
                  <a:cubicBezTo>
                    <a:pt x="1455" y="748"/>
                    <a:pt x="1440" y="764"/>
                    <a:pt x="1434" y="782"/>
                  </a:cubicBezTo>
                  <a:cubicBezTo>
                    <a:pt x="1407" y="878"/>
                    <a:pt x="1364" y="965"/>
                    <a:pt x="1303" y="1041"/>
                  </a:cubicBezTo>
                  <a:cubicBezTo>
                    <a:pt x="1267" y="1089"/>
                    <a:pt x="1224" y="1132"/>
                    <a:pt x="1178" y="1175"/>
                  </a:cubicBezTo>
                  <a:lnTo>
                    <a:pt x="1178" y="1175"/>
                  </a:lnTo>
                  <a:cubicBezTo>
                    <a:pt x="1181" y="1019"/>
                    <a:pt x="1190" y="865"/>
                    <a:pt x="1228" y="722"/>
                  </a:cubicBezTo>
                  <a:cubicBezTo>
                    <a:pt x="1238" y="691"/>
                    <a:pt x="1218" y="660"/>
                    <a:pt x="1188" y="652"/>
                  </a:cubicBezTo>
                  <a:cubicBezTo>
                    <a:pt x="1183" y="651"/>
                    <a:pt x="1178" y="650"/>
                    <a:pt x="1173" y="650"/>
                  </a:cubicBezTo>
                  <a:cubicBezTo>
                    <a:pt x="1150" y="650"/>
                    <a:pt x="1129" y="664"/>
                    <a:pt x="1120" y="685"/>
                  </a:cubicBezTo>
                  <a:cubicBezTo>
                    <a:pt x="1081" y="778"/>
                    <a:pt x="959" y="843"/>
                    <a:pt x="842" y="883"/>
                  </a:cubicBezTo>
                  <a:cubicBezTo>
                    <a:pt x="747" y="915"/>
                    <a:pt x="648" y="937"/>
                    <a:pt x="547" y="956"/>
                  </a:cubicBezTo>
                  <a:lnTo>
                    <a:pt x="547" y="956"/>
                  </a:lnTo>
                  <a:cubicBezTo>
                    <a:pt x="605" y="831"/>
                    <a:pt x="720" y="719"/>
                    <a:pt x="780" y="561"/>
                  </a:cubicBezTo>
                  <a:cubicBezTo>
                    <a:pt x="789" y="537"/>
                    <a:pt x="777" y="510"/>
                    <a:pt x="754" y="501"/>
                  </a:cubicBezTo>
                  <a:cubicBezTo>
                    <a:pt x="748" y="499"/>
                    <a:pt x="742" y="499"/>
                    <a:pt x="736" y="499"/>
                  </a:cubicBezTo>
                  <a:cubicBezTo>
                    <a:pt x="729" y="499"/>
                    <a:pt x="722" y="500"/>
                    <a:pt x="715" y="503"/>
                  </a:cubicBezTo>
                  <a:cubicBezTo>
                    <a:pt x="551" y="585"/>
                    <a:pt x="363" y="647"/>
                    <a:pt x="180" y="647"/>
                  </a:cubicBezTo>
                  <a:cubicBezTo>
                    <a:pt x="144" y="647"/>
                    <a:pt x="108" y="645"/>
                    <a:pt x="73" y="640"/>
                  </a:cubicBezTo>
                  <a:lnTo>
                    <a:pt x="73" y="640"/>
                  </a:lnTo>
                  <a:cubicBezTo>
                    <a:pt x="90" y="594"/>
                    <a:pt x="131" y="550"/>
                    <a:pt x="171" y="509"/>
                  </a:cubicBezTo>
                  <a:cubicBezTo>
                    <a:pt x="220" y="461"/>
                    <a:pt x="278" y="414"/>
                    <a:pt x="325" y="357"/>
                  </a:cubicBezTo>
                  <a:cubicBezTo>
                    <a:pt x="423" y="249"/>
                    <a:pt x="486" y="118"/>
                    <a:pt x="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8"/>
            <p:cNvSpPr/>
            <p:nvPr/>
          </p:nvSpPr>
          <p:spPr>
            <a:xfrm>
              <a:off x="7166861" y="2545406"/>
              <a:ext cx="44839" cy="20835"/>
            </a:xfrm>
            <a:custGeom>
              <a:rect b="b" l="l" r="r" t="t"/>
              <a:pathLst>
                <a:path extrusionOk="0" h="1157" w="2490">
                  <a:moveTo>
                    <a:pt x="1469" y="0"/>
                  </a:moveTo>
                  <a:cubicBezTo>
                    <a:pt x="1462" y="0"/>
                    <a:pt x="1456" y="2"/>
                    <a:pt x="1450" y="7"/>
                  </a:cubicBezTo>
                  <a:cubicBezTo>
                    <a:pt x="1437" y="17"/>
                    <a:pt x="1432" y="34"/>
                    <a:pt x="1438" y="47"/>
                  </a:cubicBezTo>
                  <a:cubicBezTo>
                    <a:pt x="1523" y="281"/>
                    <a:pt x="1655" y="490"/>
                    <a:pt x="1770" y="702"/>
                  </a:cubicBezTo>
                  <a:lnTo>
                    <a:pt x="1770" y="702"/>
                  </a:lnTo>
                  <a:cubicBezTo>
                    <a:pt x="1769" y="702"/>
                    <a:pt x="1767" y="702"/>
                    <a:pt x="1766" y="702"/>
                  </a:cubicBezTo>
                  <a:cubicBezTo>
                    <a:pt x="1670" y="702"/>
                    <a:pt x="1565" y="659"/>
                    <a:pt x="1475" y="606"/>
                  </a:cubicBezTo>
                  <a:cubicBezTo>
                    <a:pt x="1362" y="538"/>
                    <a:pt x="1257" y="448"/>
                    <a:pt x="1189" y="343"/>
                  </a:cubicBezTo>
                  <a:lnTo>
                    <a:pt x="1189" y="342"/>
                  </a:lnTo>
                  <a:cubicBezTo>
                    <a:pt x="1179" y="326"/>
                    <a:pt x="1161" y="317"/>
                    <a:pt x="1144" y="317"/>
                  </a:cubicBezTo>
                  <a:cubicBezTo>
                    <a:pt x="1134" y="317"/>
                    <a:pt x="1123" y="320"/>
                    <a:pt x="1114" y="326"/>
                  </a:cubicBezTo>
                  <a:cubicBezTo>
                    <a:pt x="1096" y="337"/>
                    <a:pt x="1086" y="360"/>
                    <a:pt x="1091" y="380"/>
                  </a:cubicBezTo>
                  <a:cubicBezTo>
                    <a:pt x="1138" y="627"/>
                    <a:pt x="1284" y="818"/>
                    <a:pt x="1380" y="1014"/>
                  </a:cubicBezTo>
                  <a:lnTo>
                    <a:pt x="1380" y="1014"/>
                  </a:lnTo>
                  <a:cubicBezTo>
                    <a:pt x="1372" y="1014"/>
                    <a:pt x="1365" y="1014"/>
                    <a:pt x="1357" y="1014"/>
                  </a:cubicBezTo>
                  <a:cubicBezTo>
                    <a:pt x="1218" y="1014"/>
                    <a:pt x="1080" y="932"/>
                    <a:pt x="974" y="827"/>
                  </a:cubicBezTo>
                  <a:cubicBezTo>
                    <a:pt x="841" y="696"/>
                    <a:pt x="737" y="531"/>
                    <a:pt x="676" y="356"/>
                  </a:cubicBezTo>
                  <a:lnTo>
                    <a:pt x="676" y="355"/>
                  </a:lnTo>
                  <a:cubicBezTo>
                    <a:pt x="669" y="336"/>
                    <a:pt x="651" y="323"/>
                    <a:pt x="631" y="323"/>
                  </a:cubicBezTo>
                  <a:cubicBezTo>
                    <a:pt x="625" y="323"/>
                    <a:pt x="620" y="324"/>
                    <a:pt x="614" y="326"/>
                  </a:cubicBezTo>
                  <a:cubicBezTo>
                    <a:pt x="595" y="332"/>
                    <a:pt x="583" y="350"/>
                    <a:pt x="582" y="371"/>
                  </a:cubicBezTo>
                  <a:cubicBezTo>
                    <a:pt x="582" y="376"/>
                    <a:pt x="582" y="381"/>
                    <a:pt x="581" y="385"/>
                  </a:cubicBezTo>
                  <a:lnTo>
                    <a:pt x="581" y="385"/>
                  </a:lnTo>
                  <a:lnTo>
                    <a:pt x="581" y="385"/>
                  </a:lnTo>
                  <a:cubicBezTo>
                    <a:pt x="581" y="386"/>
                    <a:pt x="581" y="387"/>
                    <a:pt x="581" y="388"/>
                  </a:cubicBezTo>
                  <a:lnTo>
                    <a:pt x="581" y="388"/>
                  </a:lnTo>
                  <a:cubicBezTo>
                    <a:pt x="577" y="629"/>
                    <a:pt x="642" y="857"/>
                    <a:pt x="644" y="1084"/>
                  </a:cubicBezTo>
                  <a:lnTo>
                    <a:pt x="644" y="1084"/>
                  </a:lnTo>
                  <a:cubicBezTo>
                    <a:pt x="544" y="1070"/>
                    <a:pt x="442" y="994"/>
                    <a:pt x="357" y="918"/>
                  </a:cubicBezTo>
                  <a:cubicBezTo>
                    <a:pt x="263" y="833"/>
                    <a:pt x="174" y="731"/>
                    <a:pt x="120" y="617"/>
                  </a:cubicBezTo>
                  <a:lnTo>
                    <a:pt x="120" y="614"/>
                  </a:lnTo>
                  <a:cubicBezTo>
                    <a:pt x="117" y="609"/>
                    <a:pt x="111" y="605"/>
                    <a:pt x="105" y="605"/>
                  </a:cubicBezTo>
                  <a:cubicBezTo>
                    <a:pt x="103" y="605"/>
                    <a:pt x="100" y="606"/>
                    <a:pt x="98" y="607"/>
                  </a:cubicBezTo>
                  <a:cubicBezTo>
                    <a:pt x="92" y="611"/>
                    <a:pt x="89" y="617"/>
                    <a:pt x="89" y="624"/>
                  </a:cubicBezTo>
                  <a:cubicBezTo>
                    <a:pt x="89" y="625"/>
                    <a:pt x="89" y="627"/>
                    <a:pt x="89" y="628"/>
                  </a:cubicBezTo>
                  <a:lnTo>
                    <a:pt x="89" y="628"/>
                  </a:lnTo>
                  <a:lnTo>
                    <a:pt x="89" y="628"/>
                  </a:lnTo>
                  <a:cubicBezTo>
                    <a:pt x="89" y="629"/>
                    <a:pt x="89" y="629"/>
                    <a:pt x="89" y="630"/>
                  </a:cubicBezTo>
                  <a:lnTo>
                    <a:pt x="89" y="630"/>
                  </a:lnTo>
                  <a:cubicBezTo>
                    <a:pt x="102" y="781"/>
                    <a:pt x="0" y="931"/>
                    <a:pt x="35" y="1090"/>
                  </a:cubicBezTo>
                  <a:cubicBezTo>
                    <a:pt x="14" y="949"/>
                    <a:pt x="96" y="827"/>
                    <a:pt x="115" y="688"/>
                  </a:cubicBezTo>
                  <a:lnTo>
                    <a:pt x="115" y="688"/>
                  </a:lnTo>
                  <a:cubicBezTo>
                    <a:pt x="166" y="790"/>
                    <a:pt x="238" y="878"/>
                    <a:pt x="317" y="959"/>
                  </a:cubicBezTo>
                  <a:cubicBezTo>
                    <a:pt x="364" y="1006"/>
                    <a:pt x="417" y="1051"/>
                    <a:pt x="475" y="1087"/>
                  </a:cubicBezTo>
                  <a:cubicBezTo>
                    <a:pt x="534" y="1122"/>
                    <a:pt x="600" y="1156"/>
                    <a:pt x="679" y="1156"/>
                  </a:cubicBezTo>
                  <a:cubicBezTo>
                    <a:pt x="697" y="1156"/>
                    <a:pt x="711" y="1142"/>
                    <a:pt x="713" y="1125"/>
                  </a:cubicBezTo>
                  <a:lnTo>
                    <a:pt x="713" y="1121"/>
                  </a:lnTo>
                  <a:cubicBezTo>
                    <a:pt x="722" y="949"/>
                    <a:pt x="696" y="780"/>
                    <a:pt x="683" y="616"/>
                  </a:cubicBezTo>
                  <a:lnTo>
                    <a:pt x="683" y="616"/>
                  </a:lnTo>
                  <a:cubicBezTo>
                    <a:pt x="741" y="719"/>
                    <a:pt x="813" y="814"/>
                    <a:pt x="898" y="899"/>
                  </a:cubicBezTo>
                  <a:cubicBezTo>
                    <a:pt x="971" y="971"/>
                    <a:pt x="1054" y="1035"/>
                    <a:pt x="1152" y="1078"/>
                  </a:cubicBezTo>
                  <a:cubicBezTo>
                    <a:pt x="1215" y="1106"/>
                    <a:pt x="1287" y="1122"/>
                    <a:pt x="1359" y="1122"/>
                  </a:cubicBezTo>
                  <a:cubicBezTo>
                    <a:pt x="1397" y="1122"/>
                    <a:pt x="1436" y="1117"/>
                    <a:pt x="1473" y="1107"/>
                  </a:cubicBezTo>
                  <a:cubicBezTo>
                    <a:pt x="1503" y="1099"/>
                    <a:pt x="1521" y="1069"/>
                    <a:pt x="1513" y="1038"/>
                  </a:cubicBezTo>
                  <a:lnTo>
                    <a:pt x="1509" y="1031"/>
                  </a:lnTo>
                  <a:cubicBezTo>
                    <a:pt x="1444" y="871"/>
                    <a:pt x="1346" y="732"/>
                    <a:pt x="1275" y="590"/>
                  </a:cubicBezTo>
                  <a:lnTo>
                    <a:pt x="1275" y="590"/>
                  </a:lnTo>
                  <a:cubicBezTo>
                    <a:pt x="1322" y="627"/>
                    <a:pt x="1371" y="660"/>
                    <a:pt x="1422" y="690"/>
                  </a:cubicBezTo>
                  <a:cubicBezTo>
                    <a:pt x="1520" y="744"/>
                    <a:pt x="1631" y="795"/>
                    <a:pt x="1754" y="795"/>
                  </a:cubicBezTo>
                  <a:cubicBezTo>
                    <a:pt x="1788" y="795"/>
                    <a:pt x="1823" y="791"/>
                    <a:pt x="1859" y="783"/>
                  </a:cubicBezTo>
                  <a:cubicBezTo>
                    <a:pt x="1883" y="777"/>
                    <a:pt x="1899" y="752"/>
                    <a:pt x="1894" y="725"/>
                  </a:cubicBezTo>
                  <a:cubicBezTo>
                    <a:pt x="1892" y="722"/>
                    <a:pt x="1891" y="718"/>
                    <a:pt x="1889" y="714"/>
                  </a:cubicBezTo>
                  <a:lnTo>
                    <a:pt x="1888" y="712"/>
                  </a:lnTo>
                  <a:cubicBezTo>
                    <a:pt x="1795" y="549"/>
                    <a:pt x="1691" y="394"/>
                    <a:pt x="1604" y="232"/>
                  </a:cubicBezTo>
                  <a:lnTo>
                    <a:pt x="1604" y="232"/>
                  </a:lnTo>
                  <a:cubicBezTo>
                    <a:pt x="1691" y="320"/>
                    <a:pt x="1788" y="397"/>
                    <a:pt x="1898" y="454"/>
                  </a:cubicBezTo>
                  <a:cubicBezTo>
                    <a:pt x="2009" y="519"/>
                    <a:pt x="2135" y="551"/>
                    <a:pt x="2259" y="551"/>
                  </a:cubicBezTo>
                  <a:cubicBezTo>
                    <a:pt x="2338" y="551"/>
                    <a:pt x="2416" y="539"/>
                    <a:pt x="2489" y="514"/>
                  </a:cubicBezTo>
                  <a:lnTo>
                    <a:pt x="2489" y="514"/>
                  </a:lnTo>
                  <a:cubicBezTo>
                    <a:pt x="2429" y="530"/>
                    <a:pt x="2368" y="537"/>
                    <a:pt x="2306" y="537"/>
                  </a:cubicBezTo>
                  <a:cubicBezTo>
                    <a:pt x="2169" y="537"/>
                    <a:pt x="2034" y="499"/>
                    <a:pt x="1918" y="425"/>
                  </a:cubicBezTo>
                  <a:cubicBezTo>
                    <a:pt x="1754" y="323"/>
                    <a:pt x="1621" y="177"/>
                    <a:pt x="1504" y="22"/>
                  </a:cubicBezTo>
                  <a:lnTo>
                    <a:pt x="1504" y="22"/>
                  </a:lnTo>
                  <a:cubicBezTo>
                    <a:pt x="1504" y="21"/>
                    <a:pt x="1503" y="19"/>
                    <a:pt x="1502" y="17"/>
                  </a:cubicBezTo>
                  <a:lnTo>
                    <a:pt x="1501" y="18"/>
                  </a:lnTo>
                  <a:lnTo>
                    <a:pt x="1501" y="18"/>
                  </a:lnTo>
                  <a:cubicBezTo>
                    <a:pt x="1500" y="17"/>
                    <a:pt x="1500" y="16"/>
                    <a:pt x="1499" y="15"/>
                  </a:cubicBezTo>
                  <a:cubicBezTo>
                    <a:pt x="1492" y="6"/>
                    <a:pt x="1480" y="0"/>
                    <a:pt x="1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8"/>
            <p:cNvSpPr/>
            <p:nvPr/>
          </p:nvSpPr>
          <p:spPr>
            <a:xfrm>
              <a:off x="7075058" y="2544704"/>
              <a:ext cx="25247" cy="17521"/>
            </a:xfrm>
            <a:custGeom>
              <a:rect b="b" l="l" r="r" t="t"/>
              <a:pathLst>
                <a:path extrusionOk="0" h="973" w="1402">
                  <a:moveTo>
                    <a:pt x="453" y="0"/>
                  </a:moveTo>
                  <a:lnTo>
                    <a:pt x="453" y="0"/>
                  </a:lnTo>
                  <a:cubicBezTo>
                    <a:pt x="318" y="269"/>
                    <a:pt x="193" y="545"/>
                    <a:pt x="14" y="779"/>
                  </a:cubicBezTo>
                  <a:cubicBezTo>
                    <a:pt x="0" y="797"/>
                    <a:pt x="4" y="822"/>
                    <a:pt x="21" y="836"/>
                  </a:cubicBezTo>
                  <a:cubicBezTo>
                    <a:pt x="28" y="841"/>
                    <a:pt x="38" y="844"/>
                    <a:pt x="46" y="844"/>
                  </a:cubicBezTo>
                  <a:lnTo>
                    <a:pt x="49" y="844"/>
                  </a:lnTo>
                  <a:cubicBezTo>
                    <a:pt x="233" y="844"/>
                    <a:pt x="417" y="791"/>
                    <a:pt x="573" y="691"/>
                  </a:cubicBezTo>
                  <a:cubicBezTo>
                    <a:pt x="682" y="623"/>
                    <a:pt x="777" y="527"/>
                    <a:pt x="843" y="414"/>
                  </a:cubicBezTo>
                  <a:lnTo>
                    <a:pt x="843" y="414"/>
                  </a:lnTo>
                  <a:cubicBezTo>
                    <a:pt x="849" y="467"/>
                    <a:pt x="852" y="523"/>
                    <a:pt x="853" y="579"/>
                  </a:cubicBezTo>
                  <a:cubicBezTo>
                    <a:pt x="856" y="692"/>
                    <a:pt x="851" y="808"/>
                    <a:pt x="868" y="930"/>
                  </a:cubicBezTo>
                  <a:cubicBezTo>
                    <a:pt x="872" y="955"/>
                    <a:pt x="892" y="973"/>
                    <a:pt x="917" y="973"/>
                  </a:cubicBezTo>
                  <a:cubicBezTo>
                    <a:pt x="920" y="973"/>
                    <a:pt x="922" y="973"/>
                    <a:pt x="925" y="972"/>
                  </a:cubicBezTo>
                  <a:cubicBezTo>
                    <a:pt x="943" y="970"/>
                    <a:pt x="956" y="958"/>
                    <a:pt x="963" y="944"/>
                  </a:cubicBezTo>
                  <a:cubicBezTo>
                    <a:pt x="1058" y="746"/>
                    <a:pt x="1189" y="541"/>
                    <a:pt x="1231" y="310"/>
                  </a:cubicBezTo>
                  <a:lnTo>
                    <a:pt x="1231" y="310"/>
                  </a:lnTo>
                  <a:cubicBezTo>
                    <a:pt x="1291" y="447"/>
                    <a:pt x="1344" y="588"/>
                    <a:pt x="1402" y="728"/>
                  </a:cubicBezTo>
                  <a:cubicBezTo>
                    <a:pt x="1354" y="546"/>
                    <a:pt x="1305" y="365"/>
                    <a:pt x="1242" y="185"/>
                  </a:cubicBezTo>
                  <a:cubicBezTo>
                    <a:pt x="1237" y="173"/>
                    <a:pt x="1225" y="165"/>
                    <a:pt x="1212" y="165"/>
                  </a:cubicBezTo>
                  <a:cubicBezTo>
                    <a:pt x="1209" y="165"/>
                    <a:pt x="1206" y="165"/>
                    <a:pt x="1203" y="166"/>
                  </a:cubicBezTo>
                  <a:cubicBezTo>
                    <a:pt x="1192" y="171"/>
                    <a:pt x="1185" y="181"/>
                    <a:pt x="1183" y="191"/>
                  </a:cubicBezTo>
                  <a:lnTo>
                    <a:pt x="1183" y="193"/>
                  </a:lnTo>
                  <a:cubicBezTo>
                    <a:pt x="1165" y="390"/>
                    <a:pt x="1059" y="559"/>
                    <a:pt x="959" y="737"/>
                  </a:cubicBezTo>
                  <a:lnTo>
                    <a:pt x="959" y="737"/>
                  </a:lnTo>
                  <a:cubicBezTo>
                    <a:pt x="959" y="684"/>
                    <a:pt x="960" y="631"/>
                    <a:pt x="960" y="579"/>
                  </a:cubicBezTo>
                  <a:cubicBezTo>
                    <a:pt x="958" y="462"/>
                    <a:pt x="958" y="339"/>
                    <a:pt x="910" y="218"/>
                  </a:cubicBezTo>
                  <a:cubicBezTo>
                    <a:pt x="902" y="195"/>
                    <a:pt x="881" y="181"/>
                    <a:pt x="858" y="181"/>
                  </a:cubicBezTo>
                  <a:cubicBezTo>
                    <a:pt x="851" y="181"/>
                    <a:pt x="844" y="182"/>
                    <a:pt x="838" y="185"/>
                  </a:cubicBezTo>
                  <a:cubicBezTo>
                    <a:pt x="821" y="193"/>
                    <a:pt x="809" y="207"/>
                    <a:pt x="804" y="223"/>
                  </a:cubicBezTo>
                  <a:cubicBezTo>
                    <a:pt x="759" y="380"/>
                    <a:pt x="654" y="515"/>
                    <a:pt x="516" y="605"/>
                  </a:cubicBezTo>
                  <a:cubicBezTo>
                    <a:pt x="401" y="681"/>
                    <a:pt x="267" y="731"/>
                    <a:pt x="129" y="753"/>
                  </a:cubicBezTo>
                  <a:lnTo>
                    <a:pt x="129" y="753"/>
                  </a:lnTo>
                  <a:cubicBezTo>
                    <a:pt x="273" y="517"/>
                    <a:pt x="366" y="257"/>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8"/>
            <p:cNvSpPr/>
            <p:nvPr/>
          </p:nvSpPr>
          <p:spPr>
            <a:xfrm>
              <a:off x="7135492" y="2585149"/>
              <a:ext cx="41813" cy="19124"/>
            </a:xfrm>
            <a:custGeom>
              <a:rect b="b" l="l" r="r" t="t"/>
              <a:pathLst>
                <a:path extrusionOk="0" h="1062" w="2322">
                  <a:moveTo>
                    <a:pt x="1748" y="1"/>
                  </a:moveTo>
                  <a:lnTo>
                    <a:pt x="1748" y="1"/>
                  </a:lnTo>
                  <a:cubicBezTo>
                    <a:pt x="1885" y="184"/>
                    <a:pt x="2081" y="308"/>
                    <a:pt x="2261" y="442"/>
                  </a:cubicBezTo>
                  <a:lnTo>
                    <a:pt x="2261" y="442"/>
                  </a:lnTo>
                  <a:cubicBezTo>
                    <a:pt x="2222" y="497"/>
                    <a:pt x="2161" y="530"/>
                    <a:pt x="2092" y="537"/>
                  </a:cubicBezTo>
                  <a:cubicBezTo>
                    <a:pt x="2081" y="538"/>
                    <a:pt x="2069" y="539"/>
                    <a:pt x="2057" y="539"/>
                  </a:cubicBezTo>
                  <a:cubicBezTo>
                    <a:pt x="1994" y="539"/>
                    <a:pt x="1929" y="523"/>
                    <a:pt x="1868" y="502"/>
                  </a:cubicBezTo>
                  <a:cubicBezTo>
                    <a:pt x="1731" y="451"/>
                    <a:pt x="1594" y="368"/>
                    <a:pt x="1500" y="262"/>
                  </a:cubicBezTo>
                  <a:lnTo>
                    <a:pt x="1500" y="262"/>
                  </a:lnTo>
                  <a:cubicBezTo>
                    <a:pt x="1496" y="256"/>
                    <a:pt x="1492" y="251"/>
                    <a:pt x="1489" y="245"/>
                  </a:cubicBezTo>
                  <a:lnTo>
                    <a:pt x="1486" y="246"/>
                  </a:lnTo>
                  <a:lnTo>
                    <a:pt x="1486" y="246"/>
                  </a:lnTo>
                  <a:cubicBezTo>
                    <a:pt x="1486" y="246"/>
                    <a:pt x="1485" y="245"/>
                    <a:pt x="1485" y="245"/>
                  </a:cubicBezTo>
                  <a:cubicBezTo>
                    <a:pt x="1477" y="234"/>
                    <a:pt x="1465" y="229"/>
                    <a:pt x="1452" y="229"/>
                  </a:cubicBezTo>
                  <a:cubicBezTo>
                    <a:pt x="1442" y="229"/>
                    <a:pt x="1432" y="232"/>
                    <a:pt x="1424" y="239"/>
                  </a:cubicBezTo>
                  <a:cubicBezTo>
                    <a:pt x="1408" y="252"/>
                    <a:pt x="1403" y="278"/>
                    <a:pt x="1415" y="295"/>
                  </a:cubicBezTo>
                  <a:lnTo>
                    <a:pt x="1416" y="296"/>
                  </a:lnTo>
                  <a:cubicBezTo>
                    <a:pt x="1486" y="413"/>
                    <a:pt x="1547" y="553"/>
                    <a:pt x="1595" y="688"/>
                  </a:cubicBezTo>
                  <a:cubicBezTo>
                    <a:pt x="1618" y="754"/>
                    <a:pt x="1638" y="827"/>
                    <a:pt x="1643" y="891"/>
                  </a:cubicBezTo>
                  <a:cubicBezTo>
                    <a:pt x="1647" y="918"/>
                    <a:pt x="1638" y="943"/>
                    <a:pt x="1637" y="943"/>
                  </a:cubicBezTo>
                  <a:cubicBezTo>
                    <a:pt x="1637" y="943"/>
                    <a:pt x="1638" y="942"/>
                    <a:pt x="1638" y="941"/>
                  </a:cubicBezTo>
                  <a:lnTo>
                    <a:pt x="1638" y="941"/>
                  </a:lnTo>
                  <a:lnTo>
                    <a:pt x="1618" y="949"/>
                  </a:lnTo>
                  <a:cubicBezTo>
                    <a:pt x="1617" y="949"/>
                    <a:pt x="1616" y="948"/>
                    <a:pt x="1615" y="948"/>
                  </a:cubicBezTo>
                  <a:cubicBezTo>
                    <a:pt x="1613" y="948"/>
                    <a:pt x="1611" y="949"/>
                    <a:pt x="1608" y="949"/>
                  </a:cubicBezTo>
                  <a:cubicBezTo>
                    <a:pt x="1607" y="949"/>
                    <a:pt x="1606" y="949"/>
                    <a:pt x="1605" y="949"/>
                  </a:cubicBezTo>
                  <a:cubicBezTo>
                    <a:pt x="1594" y="949"/>
                    <a:pt x="1580" y="949"/>
                    <a:pt x="1568" y="943"/>
                  </a:cubicBezTo>
                  <a:cubicBezTo>
                    <a:pt x="1459" y="903"/>
                    <a:pt x="1366" y="772"/>
                    <a:pt x="1288" y="655"/>
                  </a:cubicBezTo>
                  <a:cubicBezTo>
                    <a:pt x="1211" y="535"/>
                    <a:pt x="1144" y="403"/>
                    <a:pt x="1088" y="273"/>
                  </a:cubicBezTo>
                  <a:lnTo>
                    <a:pt x="1084" y="267"/>
                  </a:lnTo>
                  <a:cubicBezTo>
                    <a:pt x="1076" y="246"/>
                    <a:pt x="1055" y="234"/>
                    <a:pt x="1034" y="234"/>
                  </a:cubicBezTo>
                  <a:cubicBezTo>
                    <a:pt x="1026" y="234"/>
                    <a:pt x="1019" y="235"/>
                    <a:pt x="1012" y="238"/>
                  </a:cubicBezTo>
                  <a:cubicBezTo>
                    <a:pt x="990" y="248"/>
                    <a:pt x="977" y="269"/>
                    <a:pt x="978" y="293"/>
                  </a:cubicBezTo>
                  <a:cubicBezTo>
                    <a:pt x="989" y="445"/>
                    <a:pt x="1010" y="575"/>
                    <a:pt x="1012" y="713"/>
                  </a:cubicBezTo>
                  <a:cubicBezTo>
                    <a:pt x="1013" y="781"/>
                    <a:pt x="1012" y="851"/>
                    <a:pt x="997" y="908"/>
                  </a:cubicBezTo>
                  <a:cubicBezTo>
                    <a:pt x="983" y="944"/>
                    <a:pt x="980" y="959"/>
                    <a:pt x="970" y="959"/>
                  </a:cubicBezTo>
                  <a:cubicBezTo>
                    <a:pt x="963" y="959"/>
                    <a:pt x="952" y="951"/>
                    <a:pt x="929" y="938"/>
                  </a:cubicBezTo>
                  <a:cubicBezTo>
                    <a:pt x="841" y="858"/>
                    <a:pt x="777" y="725"/>
                    <a:pt x="720" y="602"/>
                  </a:cubicBezTo>
                  <a:cubicBezTo>
                    <a:pt x="665" y="477"/>
                    <a:pt x="610" y="348"/>
                    <a:pt x="573" y="217"/>
                  </a:cubicBezTo>
                  <a:lnTo>
                    <a:pt x="573" y="214"/>
                  </a:lnTo>
                  <a:cubicBezTo>
                    <a:pt x="566" y="196"/>
                    <a:pt x="549" y="185"/>
                    <a:pt x="532" y="185"/>
                  </a:cubicBezTo>
                  <a:cubicBezTo>
                    <a:pt x="528" y="185"/>
                    <a:pt x="524" y="185"/>
                    <a:pt x="520" y="186"/>
                  </a:cubicBezTo>
                  <a:cubicBezTo>
                    <a:pt x="504" y="191"/>
                    <a:pt x="492" y="205"/>
                    <a:pt x="491" y="221"/>
                  </a:cubicBezTo>
                  <a:cubicBezTo>
                    <a:pt x="475" y="357"/>
                    <a:pt x="462" y="488"/>
                    <a:pt x="434" y="616"/>
                  </a:cubicBezTo>
                  <a:cubicBezTo>
                    <a:pt x="418" y="678"/>
                    <a:pt x="401" y="742"/>
                    <a:pt x="372" y="795"/>
                  </a:cubicBezTo>
                  <a:cubicBezTo>
                    <a:pt x="358" y="822"/>
                    <a:pt x="339" y="845"/>
                    <a:pt x="318" y="851"/>
                  </a:cubicBezTo>
                  <a:cubicBezTo>
                    <a:pt x="315" y="852"/>
                    <a:pt x="313" y="852"/>
                    <a:pt x="310" y="852"/>
                  </a:cubicBezTo>
                  <a:cubicBezTo>
                    <a:pt x="297" y="852"/>
                    <a:pt x="283" y="841"/>
                    <a:pt x="264" y="821"/>
                  </a:cubicBezTo>
                  <a:cubicBezTo>
                    <a:pt x="190" y="723"/>
                    <a:pt x="147" y="588"/>
                    <a:pt x="107" y="462"/>
                  </a:cubicBezTo>
                  <a:cubicBezTo>
                    <a:pt x="67" y="336"/>
                    <a:pt x="33" y="205"/>
                    <a:pt x="0" y="75"/>
                  </a:cubicBezTo>
                  <a:lnTo>
                    <a:pt x="0" y="75"/>
                  </a:lnTo>
                  <a:cubicBezTo>
                    <a:pt x="26" y="207"/>
                    <a:pt x="49" y="339"/>
                    <a:pt x="82" y="470"/>
                  </a:cubicBezTo>
                  <a:cubicBezTo>
                    <a:pt x="117" y="600"/>
                    <a:pt x="144" y="731"/>
                    <a:pt x="223" y="853"/>
                  </a:cubicBezTo>
                  <a:cubicBezTo>
                    <a:pt x="235" y="869"/>
                    <a:pt x="248" y="883"/>
                    <a:pt x="265" y="897"/>
                  </a:cubicBezTo>
                  <a:cubicBezTo>
                    <a:pt x="278" y="905"/>
                    <a:pt x="299" y="911"/>
                    <a:pt x="318" y="911"/>
                  </a:cubicBezTo>
                  <a:cubicBezTo>
                    <a:pt x="325" y="911"/>
                    <a:pt x="331" y="910"/>
                    <a:pt x="337" y="908"/>
                  </a:cubicBezTo>
                  <a:cubicBezTo>
                    <a:pt x="382" y="893"/>
                    <a:pt x="407" y="859"/>
                    <a:pt x="427" y="829"/>
                  </a:cubicBezTo>
                  <a:cubicBezTo>
                    <a:pt x="464" y="766"/>
                    <a:pt x="485" y="699"/>
                    <a:pt x="503" y="634"/>
                  </a:cubicBezTo>
                  <a:cubicBezTo>
                    <a:pt x="521" y="563"/>
                    <a:pt x="535" y="491"/>
                    <a:pt x="547" y="420"/>
                  </a:cubicBezTo>
                  <a:lnTo>
                    <a:pt x="547" y="420"/>
                  </a:lnTo>
                  <a:cubicBezTo>
                    <a:pt x="573" y="496"/>
                    <a:pt x="602" y="570"/>
                    <a:pt x="633" y="643"/>
                  </a:cubicBezTo>
                  <a:cubicBezTo>
                    <a:pt x="695" y="774"/>
                    <a:pt x="748" y="905"/>
                    <a:pt x="867" y="1017"/>
                  </a:cubicBezTo>
                  <a:cubicBezTo>
                    <a:pt x="892" y="1037"/>
                    <a:pt x="927" y="1062"/>
                    <a:pt x="973" y="1062"/>
                  </a:cubicBezTo>
                  <a:cubicBezTo>
                    <a:pt x="986" y="1062"/>
                    <a:pt x="999" y="1060"/>
                    <a:pt x="1013" y="1056"/>
                  </a:cubicBezTo>
                  <a:cubicBezTo>
                    <a:pt x="1081" y="1025"/>
                    <a:pt x="1089" y="973"/>
                    <a:pt x="1103" y="935"/>
                  </a:cubicBezTo>
                  <a:cubicBezTo>
                    <a:pt x="1122" y="857"/>
                    <a:pt x="1123" y="786"/>
                    <a:pt x="1123" y="712"/>
                  </a:cubicBezTo>
                  <a:cubicBezTo>
                    <a:pt x="1123" y="670"/>
                    <a:pt x="1121" y="627"/>
                    <a:pt x="1118" y="584"/>
                  </a:cubicBezTo>
                  <a:lnTo>
                    <a:pt x="1118" y="584"/>
                  </a:lnTo>
                  <a:cubicBezTo>
                    <a:pt x="1144" y="629"/>
                    <a:pt x="1171" y="672"/>
                    <a:pt x="1199" y="716"/>
                  </a:cubicBezTo>
                  <a:cubicBezTo>
                    <a:pt x="1286" y="838"/>
                    <a:pt x="1368" y="974"/>
                    <a:pt x="1541" y="1043"/>
                  </a:cubicBezTo>
                  <a:cubicBezTo>
                    <a:pt x="1562" y="1050"/>
                    <a:pt x="1588" y="1052"/>
                    <a:pt x="1612" y="1052"/>
                  </a:cubicBezTo>
                  <a:cubicBezTo>
                    <a:pt x="1624" y="1052"/>
                    <a:pt x="1639" y="1049"/>
                    <a:pt x="1654" y="1045"/>
                  </a:cubicBezTo>
                  <a:cubicBezTo>
                    <a:pt x="1667" y="1040"/>
                    <a:pt x="1667" y="1040"/>
                    <a:pt x="1687" y="1032"/>
                  </a:cubicBezTo>
                  <a:cubicBezTo>
                    <a:pt x="1761" y="984"/>
                    <a:pt x="1746" y="921"/>
                    <a:pt x="1747" y="883"/>
                  </a:cubicBezTo>
                  <a:cubicBezTo>
                    <a:pt x="1740" y="800"/>
                    <a:pt x="1714" y="728"/>
                    <a:pt x="1689" y="655"/>
                  </a:cubicBezTo>
                  <a:cubicBezTo>
                    <a:pt x="1664" y="585"/>
                    <a:pt x="1636" y="517"/>
                    <a:pt x="1604" y="450"/>
                  </a:cubicBezTo>
                  <a:lnTo>
                    <a:pt x="1604" y="450"/>
                  </a:lnTo>
                  <a:cubicBezTo>
                    <a:pt x="1681" y="498"/>
                    <a:pt x="1763" y="535"/>
                    <a:pt x="1848" y="565"/>
                  </a:cubicBezTo>
                  <a:cubicBezTo>
                    <a:pt x="1910" y="584"/>
                    <a:pt x="1974" y="597"/>
                    <a:pt x="2040" y="597"/>
                  </a:cubicBezTo>
                  <a:cubicBezTo>
                    <a:pt x="2062" y="597"/>
                    <a:pt x="2083" y="596"/>
                    <a:pt x="2104" y="593"/>
                  </a:cubicBezTo>
                  <a:cubicBezTo>
                    <a:pt x="2192" y="582"/>
                    <a:pt x="2278" y="524"/>
                    <a:pt x="2316" y="443"/>
                  </a:cubicBezTo>
                  <a:lnTo>
                    <a:pt x="2318" y="441"/>
                  </a:lnTo>
                  <a:cubicBezTo>
                    <a:pt x="2321" y="431"/>
                    <a:pt x="2319" y="419"/>
                    <a:pt x="2310" y="413"/>
                  </a:cubicBezTo>
                  <a:cubicBezTo>
                    <a:pt x="2109" y="290"/>
                    <a:pt x="1901" y="179"/>
                    <a:pt x="17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8"/>
            <p:cNvSpPr/>
            <p:nvPr/>
          </p:nvSpPr>
          <p:spPr>
            <a:xfrm>
              <a:off x="7104915" y="2578486"/>
              <a:ext cx="11651" cy="14532"/>
            </a:xfrm>
            <a:custGeom>
              <a:rect b="b" l="l" r="r" t="t"/>
              <a:pathLst>
                <a:path extrusionOk="0" h="807" w="647">
                  <a:moveTo>
                    <a:pt x="22" y="0"/>
                  </a:moveTo>
                  <a:cubicBezTo>
                    <a:pt x="1" y="127"/>
                    <a:pt x="11" y="259"/>
                    <a:pt x="30" y="385"/>
                  </a:cubicBezTo>
                  <a:cubicBezTo>
                    <a:pt x="45" y="511"/>
                    <a:pt x="73" y="634"/>
                    <a:pt x="86" y="756"/>
                  </a:cubicBezTo>
                  <a:cubicBezTo>
                    <a:pt x="88" y="785"/>
                    <a:pt x="114" y="806"/>
                    <a:pt x="143" y="806"/>
                  </a:cubicBezTo>
                  <a:cubicBezTo>
                    <a:pt x="144" y="806"/>
                    <a:pt x="145" y="806"/>
                    <a:pt x="146" y="806"/>
                  </a:cubicBezTo>
                  <a:lnTo>
                    <a:pt x="147" y="806"/>
                  </a:lnTo>
                  <a:cubicBezTo>
                    <a:pt x="243" y="798"/>
                    <a:pt x="320" y="748"/>
                    <a:pt x="381" y="693"/>
                  </a:cubicBezTo>
                  <a:cubicBezTo>
                    <a:pt x="443" y="637"/>
                    <a:pt x="489" y="569"/>
                    <a:pt x="529" y="499"/>
                  </a:cubicBezTo>
                  <a:cubicBezTo>
                    <a:pt x="599" y="359"/>
                    <a:pt x="647" y="201"/>
                    <a:pt x="625" y="46"/>
                  </a:cubicBezTo>
                  <a:lnTo>
                    <a:pt x="625" y="46"/>
                  </a:lnTo>
                  <a:cubicBezTo>
                    <a:pt x="596" y="195"/>
                    <a:pt x="529" y="333"/>
                    <a:pt x="446" y="451"/>
                  </a:cubicBezTo>
                  <a:cubicBezTo>
                    <a:pt x="378" y="551"/>
                    <a:pt x="287" y="648"/>
                    <a:pt x="187" y="683"/>
                  </a:cubicBezTo>
                  <a:lnTo>
                    <a:pt x="187" y="683"/>
                  </a:lnTo>
                  <a:cubicBezTo>
                    <a:pt x="168" y="576"/>
                    <a:pt x="140" y="472"/>
                    <a:pt x="110" y="370"/>
                  </a:cubicBezTo>
                  <a:lnTo>
                    <a:pt x="62" y="187"/>
                  </a:lnTo>
                  <a:cubicBezTo>
                    <a:pt x="45" y="125"/>
                    <a:pt x="34" y="65"/>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8"/>
            <p:cNvSpPr/>
            <p:nvPr/>
          </p:nvSpPr>
          <p:spPr>
            <a:xfrm>
              <a:off x="7180708" y="2602976"/>
              <a:ext cx="41471" cy="19700"/>
            </a:xfrm>
            <a:custGeom>
              <a:rect b="b" l="l" r="r" t="t"/>
              <a:pathLst>
                <a:path extrusionOk="0" h="1094" w="2303">
                  <a:moveTo>
                    <a:pt x="1621" y="0"/>
                  </a:moveTo>
                  <a:cubicBezTo>
                    <a:pt x="1689" y="82"/>
                    <a:pt x="1755" y="161"/>
                    <a:pt x="1829" y="237"/>
                  </a:cubicBezTo>
                  <a:lnTo>
                    <a:pt x="1830" y="237"/>
                  </a:lnTo>
                  <a:cubicBezTo>
                    <a:pt x="1964" y="346"/>
                    <a:pt x="2142" y="409"/>
                    <a:pt x="2221" y="545"/>
                  </a:cubicBezTo>
                  <a:lnTo>
                    <a:pt x="2221" y="545"/>
                  </a:lnTo>
                  <a:cubicBezTo>
                    <a:pt x="2097" y="587"/>
                    <a:pt x="1963" y="603"/>
                    <a:pt x="1830" y="603"/>
                  </a:cubicBezTo>
                  <a:cubicBezTo>
                    <a:pt x="1760" y="603"/>
                    <a:pt x="1691" y="599"/>
                    <a:pt x="1623" y="591"/>
                  </a:cubicBezTo>
                  <a:cubicBezTo>
                    <a:pt x="1463" y="572"/>
                    <a:pt x="1288" y="523"/>
                    <a:pt x="1178" y="420"/>
                  </a:cubicBezTo>
                  <a:lnTo>
                    <a:pt x="1178" y="420"/>
                  </a:lnTo>
                  <a:cubicBezTo>
                    <a:pt x="1152" y="384"/>
                    <a:pt x="1126" y="348"/>
                    <a:pt x="1099" y="312"/>
                  </a:cubicBezTo>
                  <a:cubicBezTo>
                    <a:pt x="1088" y="298"/>
                    <a:pt x="1072" y="291"/>
                    <a:pt x="1056" y="291"/>
                  </a:cubicBezTo>
                  <a:cubicBezTo>
                    <a:pt x="1045" y="291"/>
                    <a:pt x="1035" y="294"/>
                    <a:pt x="1025" y="300"/>
                  </a:cubicBezTo>
                  <a:cubicBezTo>
                    <a:pt x="1005" y="317"/>
                    <a:pt x="998" y="345"/>
                    <a:pt x="1010" y="368"/>
                  </a:cubicBezTo>
                  <a:cubicBezTo>
                    <a:pt x="1029" y="405"/>
                    <a:pt x="1053" y="438"/>
                    <a:pt x="1081" y="467"/>
                  </a:cubicBezTo>
                  <a:lnTo>
                    <a:pt x="1081" y="467"/>
                  </a:lnTo>
                  <a:cubicBezTo>
                    <a:pt x="1176" y="601"/>
                    <a:pt x="1265" y="739"/>
                    <a:pt x="1349" y="880"/>
                  </a:cubicBezTo>
                  <a:lnTo>
                    <a:pt x="1349" y="880"/>
                  </a:lnTo>
                  <a:cubicBezTo>
                    <a:pt x="1230" y="864"/>
                    <a:pt x="1110" y="777"/>
                    <a:pt x="987" y="703"/>
                  </a:cubicBezTo>
                  <a:lnTo>
                    <a:pt x="987" y="703"/>
                  </a:lnTo>
                  <a:lnTo>
                    <a:pt x="990" y="707"/>
                  </a:lnTo>
                  <a:cubicBezTo>
                    <a:pt x="913" y="654"/>
                    <a:pt x="836" y="622"/>
                    <a:pt x="762" y="585"/>
                  </a:cubicBezTo>
                  <a:cubicBezTo>
                    <a:pt x="709" y="558"/>
                    <a:pt x="658" y="527"/>
                    <a:pt x="619" y="491"/>
                  </a:cubicBezTo>
                  <a:lnTo>
                    <a:pt x="619" y="491"/>
                  </a:lnTo>
                  <a:cubicBezTo>
                    <a:pt x="606" y="474"/>
                    <a:pt x="592" y="457"/>
                    <a:pt x="576" y="441"/>
                  </a:cubicBezTo>
                  <a:cubicBezTo>
                    <a:pt x="566" y="432"/>
                    <a:pt x="554" y="427"/>
                    <a:pt x="542" y="427"/>
                  </a:cubicBezTo>
                  <a:cubicBezTo>
                    <a:pt x="530" y="427"/>
                    <a:pt x="518" y="432"/>
                    <a:pt x="509" y="441"/>
                  </a:cubicBezTo>
                  <a:cubicBezTo>
                    <a:pt x="493" y="457"/>
                    <a:pt x="490" y="483"/>
                    <a:pt x="503" y="500"/>
                  </a:cubicBezTo>
                  <a:lnTo>
                    <a:pt x="504" y="504"/>
                  </a:lnTo>
                  <a:cubicBezTo>
                    <a:pt x="520" y="526"/>
                    <a:pt x="537" y="545"/>
                    <a:pt x="556" y="563"/>
                  </a:cubicBezTo>
                  <a:lnTo>
                    <a:pt x="556" y="563"/>
                  </a:lnTo>
                  <a:cubicBezTo>
                    <a:pt x="594" y="618"/>
                    <a:pt x="624" y="693"/>
                    <a:pt x="649" y="763"/>
                  </a:cubicBezTo>
                  <a:cubicBezTo>
                    <a:pt x="677" y="849"/>
                    <a:pt x="700" y="937"/>
                    <a:pt x="722" y="1026"/>
                  </a:cubicBezTo>
                  <a:lnTo>
                    <a:pt x="722" y="1026"/>
                  </a:lnTo>
                  <a:cubicBezTo>
                    <a:pt x="706" y="1029"/>
                    <a:pt x="691" y="1030"/>
                    <a:pt x="675" y="1030"/>
                  </a:cubicBezTo>
                  <a:cubicBezTo>
                    <a:pt x="563" y="1030"/>
                    <a:pt x="447" y="975"/>
                    <a:pt x="348" y="911"/>
                  </a:cubicBezTo>
                  <a:cubicBezTo>
                    <a:pt x="223" y="827"/>
                    <a:pt x="112" y="722"/>
                    <a:pt x="1" y="619"/>
                  </a:cubicBezTo>
                  <a:lnTo>
                    <a:pt x="1" y="619"/>
                  </a:lnTo>
                  <a:cubicBezTo>
                    <a:pt x="100" y="734"/>
                    <a:pt x="204" y="848"/>
                    <a:pt x="324" y="943"/>
                  </a:cubicBezTo>
                  <a:cubicBezTo>
                    <a:pt x="427" y="1021"/>
                    <a:pt x="553" y="1094"/>
                    <a:pt x="694" y="1094"/>
                  </a:cubicBezTo>
                  <a:cubicBezTo>
                    <a:pt x="719" y="1094"/>
                    <a:pt x="745" y="1091"/>
                    <a:pt x="771" y="1087"/>
                  </a:cubicBezTo>
                  <a:cubicBezTo>
                    <a:pt x="786" y="1083"/>
                    <a:pt x="800" y="1066"/>
                    <a:pt x="795" y="1048"/>
                  </a:cubicBezTo>
                  <a:lnTo>
                    <a:pt x="795" y="1047"/>
                  </a:lnTo>
                  <a:cubicBezTo>
                    <a:pt x="778" y="944"/>
                    <a:pt x="757" y="840"/>
                    <a:pt x="727" y="738"/>
                  </a:cubicBezTo>
                  <a:cubicBezTo>
                    <a:pt x="720" y="714"/>
                    <a:pt x="712" y="690"/>
                    <a:pt x="704" y="665"/>
                  </a:cubicBezTo>
                  <a:lnTo>
                    <a:pt x="704" y="665"/>
                  </a:lnTo>
                  <a:cubicBezTo>
                    <a:pt x="708" y="668"/>
                    <a:pt x="712" y="670"/>
                    <a:pt x="716" y="672"/>
                  </a:cubicBezTo>
                  <a:cubicBezTo>
                    <a:pt x="792" y="713"/>
                    <a:pt x="870" y="745"/>
                    <a:pt x="928" y="790"/>
                  </a:cubicBezTo>
                  <a:lnTo>
                    <a:pt x="932" y="792"/>
                  </a:lnTo>
                  <a:cubicBezTo>
                    <a:pt x="1005" y="837"/>
                    <a:pt x="1078" y="889"/>
                    <a:pt x="1163" y="931"/>
                  </a:cubicBezTo>
                  <a:cubicBezTo>
                    <a:pt x="1230" y="965"/>
                    <a:pt x="1309" y="993"/>
                    <a:pt x="1392" y="993"/>
                  </a:cubicBezTo>
                  <a:cubicBezTo>
                    <a:pt x="1413" y="993"/>
                    <a:pt x="1433" y="991"/>
                    <a:pt x="1454" y="987"/>
                  </a:cubicBezTo>
                  <a:cubicBezTo>
                    <a:pt x="1484" y="981"/>
                    <a:pt x="1504" y="952"/>
                    <a:pt x="1497" y="921"/>
                  </a:cubicBezTo>
                  <a:cubicBezTo>
                    <a:pt x="1496" y="915"/>
                    <a:pt x="1495" y="909"/>
                    <a:pt x="1491" y="903"/>
                  </a:cubicBezTo>
                  <a:cubicBezTo>
                    <a:pt x="1438" y="805"/>
                    <a:pt x="1379" y="710"/>
                    <a:pt x="1317" y="617"/>
                  </a:cubicBezTo>
                  <a:lnTo>
                    <a:pt x="1317" y="617"/>
                  </a:lnTo>
                  <a:cubicBezTo>
                    <a:pt x="1413" y="654"/>
                    <a:pt x="1513" y="673"/>
                    <a:pt x="1613" y="681"/>
                  </a:cubicBezTo>
                  <a:cubicBezTo>
                    <a:pt x="1661" y="684"/>
                    <a:pt x="1710" y="686"/>
                    <a:pt x="1758" y="686"/>
                  </a:cubicBezTo>
                  <a:cubicBezTo>
                    <a:pt x="1935" y="686"/>
                    <a:pt x="2111" y="662"/>
                    <a:pt x="2279" y="590"/>
                  </a:cubicBezTo>
                  <a:cubicBezTo>
                    <a:pt x="2295" y="582"/>
                    <a:pt x="2302" y="564"/>
                    <a:pt x="2295" y="547"/>
                  </a:cubicBezTo>
                  <a:lnTo>
                    <a:pt x="2295" y="546"/>
                  </a:lnTo>
                  <a:cubicBezTo>
                    <a:pt x="2251" y="452"/>
                    <a:pt x="2169" y="391"/>
                    <a:pt x="2087" y="346"/>
                  </a:cubicBezTo>
                  <a:cubicBezTo>
                    <a:pt x="2005" y="299"/>
                    <a:pt x="1921" y="264"/>
                    <a:pt x="1849" y="212"/>
                  </a:cubicBezTo>
                  <a:lnTo>
                    <a:pt x="1849" y="213"/>
                  </a:lnTo>
                  <a:cubicBezTo>
                    <a:pt x="1772" y="147"/>
                    <a:pt x="1696" y="74"/>
                    <a:pt x="1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8"/>
            <p:cNvSpPr/>
            <p:nvPr/>
          </p:nvSpPr>
          <p:spPr>
            <a:xfrm>
              <a:off x="7161765" y="2612916"/>
              <a:ext cx="12515" cy="14082"/>
            </a:xfrm>
            <a:custGeom>
              <a:rect b="b" l="l" r="r" t="t"/>
              <a:pathLst>
                <a:path extrusionOk="0" h="782" w="695">
                  <a:moveTo>
                    <a:pt x="567" y="1"/>
                  </a:moveTo>
                  <a:cubicBezTo>
                    <a:pt x="541" y="139"/>
                    <a:pt x="580" y="274"/>
                    <a:pt x="587" y="403"/>
                  </a:cubicBezTo>
                  <a:cubicBezTo>
                    <a:pt x="590" y="467"/>
                    <a:pt x="596" y="530"/>
                    <a:pt x="579" y="584"/>
                  </a:cubicBezTo>
                  <a:cubicBezTo>
                    <a:pt x="570" y="619"/>
                    <a:pt x="562" y="636"/>
                    <a:pt x="551" y="655"/>
                  </a:cubicBezTo>
                  <a:cubicBezTo>
                    <a:pt x="540" y="665"/>
                    <a:pt x="539" y="669"/>
                    <a:pt x="533" y="669"/>
                  </a:cubicBezTo>
                  <a:cubicBezTo>
                    <a:pt x="530" y="669"/>
                    <a:pt x="526" y="668"/>
                    <a:pt x="520" y="667"/>
                  </a:cubicBezTo>
                  <a:cubicBezTo>
                    <a:pt x="482" y="660"/>
                    <a:pt x="428" y="616"/>
                    <a:pt x="383" y="573"/>
                  </a:cubicBezTo>
                  <a:cubicBezTo>
                    <a:pt x="337" y="530"/>
                    <a:pt x="296" y="480"/>
                    <a:pt x="251" y="432"/>
                  </a:cubicBezTo>
                  <a:cubicBezTo>
                    <a:pt x="166" y="331"/>
                    <a:pt x="84" y="227"/>
                    <a:pt x="0" y="121"/>
                  </a:cubicBezTo>
                  <a:lnTo>
                    <a:pt x="0" y="121"/>
                  </a:lnTo>
                  <a:cubicBezTo>
                    <a:pt x="44" y="249"/>
                    <a:pt x="108" y="369"/>
                    <a:pt x="180" y="483"/>
                  </a:cubicBezTo>
                  <a:cubicBezTo>
                    <a:pt x="215" y="542"/>
                    <a:pt x="260" y="595"/>
                    <a:pt x="305" y="648"/>
                  </a:cubicBezTo>
                  <a:cubicBezTo>
                    <a:pt x="355" y="698"/>
                    <a:pt x="401" y="753"/>
                    <a:pt x="494" y="778"/>
                  </a:cubicBezTo>
                  <a:cubicBezTo>
                    <a:pt x="503" y="780"/>
                    <a:pt x="512" y="782"/>
                    <a:pt x="522" y="782"/>
                  </a:cubicBezTo>
                  <a:cubicBezTo>
                    <a:pt x="566" y="782"/>
                    <a:pt x="619" y="753"/>
                    <a:pt x="638" y="719"/>
                  </a:cubicBezTo>
                  <a:cubicBezTo>
                    <a:pt x="664" y="683"/>
                    <a:pt x="677" y="636"/>
                    <a:pt x="680" y="606"/>
                  </a:cubicBezTo>
                  <a:cubicBezTo>
                    <a:pt x="694" y="530"/>
                    <a:pt x="686" y="455"/>
                    <a:pt x="670" y="390"/>
                  </a:cubicBezTo>
                  <a:cubicBezTo>
                    <a:pt x="645" y="254"/>
                    <a:pt x="588" y="134"/>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8"/>
            <p:cNvSpPr/>
            <p:nvPr/>
          </p:nvSpPr>
          <p:spPr>
            <a:xfrm>
              <a:off x="7081577" y="2604363"/>
              <a:ext cx="26417" cy="17557"/>
            </a:xfrm>
            <a:custGeom>
              <a:rect b="b" l="l" r="r" t="t"/>
              <a:pathLst>
                <a:path extrusionOk="0" h="975" w="1467">
                  <a:moveTo>
                    <a:pt x="316" y="0"/>
                  </a:moveTo>
                  <a:lnTo>
                    <a:pt x="316" y="0"/>
                  </a:lnTo>
                  <a:cubicBezTo>
                    <a:pt x="247" y="108"/>
                    <a:pt x="186" y="219"/>
                    <a:pt x="128" y="334"/>
                  </a:cubicBezTo>
                  <a:cubicBezTo>
                    <a:pt x="73" y="450"/>
                    <a:pt x="15" y="563"/>
                    <a:pt x="1" y="707"/>
                  </a:cubicBezTo>
                  <a:cubicBezTo>
                    <a:pt x="0" y="724"/>
                    <a:pt x="13" y="742"/>
                    <a:pt x="31" y="743"/>
                  </a:cubicBezTo>
                  <a:lnTo>
                    <a:pt x="38" y="743"/>
                  </a:lnTo>
                  <a:cubicBezTo>
                    <a:pt x="123" y="743"/>
                    <a:pt x="198" y="715"/>
                    <a:pt x="269" y="685"/>
                  </a:cubicBezTo>
                  <a:cubicBezTo>
                    <a:pt x="340" y="654"/>
                    <a:pt x="408" y="615"/>
                    <a:pt x="470" y="568"/>
                  </a:cubicBezTo>
                  <a:cubicBezTo>
                    <a:pt x="532" y="521"/>
                    <a:pt x="589" y="469"/>
                    <a:pt x="640" y="406"/>
                  </a:cubicBezTo>
                  <a:cubicBezTo>
                    <a:pt x="652" y="391"/>
                    <a:pt x="663" y="375"/>
                    <a:pt x="674" y="359"/>
                  </a:cubicBezTo>
                  <a:lnTo>
                    <a:pt x="674" y="359"/>
                  </a:lnTo>
                  <a:cubicBezTo>
                    <a:pt x="686" y="422"/>
                    <a:pt x="698" y="485"/>
                    <a:pt x="713" y="546"/>
                  </a:cubicBezTo>
                  <a:cubicBezTo>
                    <a:pt x="746" y="667"/>
                    <a:pt x="768" y="786"/>
                    <a:pt x="844" y="909"/>
                  </a:cubicBezTo>
                  <a:cubicBezTo>
                    <a:pt x="853" y="925"/>
                    <a:pt x="868" y="942"/>
                    <a:pt x="888" y="956"/>
                  </a:cubicBezTo>
                  <a:cubicBezTo>
                    <a:pt x="903" y="967"/>
                    <a:pt x="924" y="974"/>
                    <a:pt x="946" y="974"/>
                  </a:cubicBezTo>
                  <a:cubicBezTo>
                    <a:pt x="958" y="974"/>
                    <a:pt x="969" y="972"/>
                    <a:pt x="979" y="967"/>
                  </a:cubicBezTo>
                  <a:cubicBezTo>
                    <a:pt x="1031" y="948"/>
                    <a:pt x="1054" y="900"/>
                    <a:pt x="1063" y="868"/>
                  </a:cubicBezTo>
                  <a:cubicBezTo>
                    <a:pt x="1087" y="803"/>
                    <a:pt x="1096" y="740"/>
                    <a:pt x="1104" y="678"/>
                  </a:cubicBezTo>
                  <a:cubicBezTo>
                    <a:pt x="1121" y="553"/>
                    <a:pt x="1119" y="430"/>
                    <a:pt x="1125" y="308"/>
                  </a:cubicBezTo>
                  <a:lnTo>
                    <a:pt x="1125" y="308"/>
                  </a:lnTo>
                  <a:cubicBezTo>
                    <a:pt x="1133" y="273"/>
                    <a:pt x="1137" y="237"/>
                    <a:pt x="1139" y="201"/>
                  </a:cubicBezTo>
                  <a:lnTo>
                    <a:pt x="1139" y="201"/>
                  </a:lnTo>
                  <a:cubicBezTo>
                    <a:pt x="1234" y="343"/>
                    <a:pt x="1346" y="471"/>
                    <a:pt x="1466" y="585"/>
                  </a:cubicBezTo>
                  <a:cubicBezTo>
                    <a:pt x="1338" y="425"/>
                    <a:pt x="1222" y="256"/>
                    <a:pt x="1138" y="71"/>
                  </a:cubicBezTo>
                  <a:cubicBezTo>
                    <a:pt x="1133" y="59"/>
                    <a:pt x="1121" y="52"/>
                    <a:pt x="1109" y="52"/>
                  </a:cubicBezTo>
                  <a:cubicBezTo>
                    <a:pt x="1105" y="52"/>
                    <a:pt x="1100" y="53"/>
                    <a:pt x="1096" y="55"/>
                  </a:cubicBezTo>
                  <a:cubicBezTo>
                    <a:pt x="1084" y="61"/>
                    <a:pt x="1078" y="71"/>
                    <a:pt x="1077" y="83"/>
                  </a:cubicBezTo>
                  <a:lnTo>
                    <a:pt x="1077" y="84"/>
                  </a:lnTo>
                  <a:cubicBezTo>
                    <a:pt x="1077" y="90"/>
                    <a:pt x="1077" y="95"/>
                    <a:pt x="1077" y="101"/>
                  </a:cubicBezTo>
                  <a:lnTo>
                    <a:pt x="1077" y="101"/>
                  </a:lnTo>
                  <a:lnTo>
                    <a:pt x="1076" y="101"/>
                  </a:lnTo>
                  <a:cubicBezTo>
                    <a:pt x="1076" y="101"/>
                    <a:pt x="1077" y="101"/>
                    <a:pt x="1077" y="102"/>
                  </a:cubicBezTo>
                  <a:lnTo>
                    <a:pt x="1077" y="102"/>
                  </a:lnTo>
                  <a:cubicBezTo>
                    <a:pt x="1074" y="169"/>
                    <a:pt x="1070" y="232"/>
                    <a:pt x="1052" y="292"/>
                  </a:cubicBezTo>
                  <a:lnTo>
                    <a:pt x="1050" y="297"/>
                  </a:lnTo>
                  <a:lnTo>
                    <a:pt x="1050" y="299"/>
                  </a:lnTo>
                  <a:cubicBezTo>
                    <a:pt x="1039" y="423"/>
                    <a:pt x="1027" y="543"/>
                    <a:pt x="1011" y="663"/>
                  </a:cubicBezTo>
                  <a:cubicBezTo>
                    <a:pt x="1003" y="721"/>
                    <a:pt x="992" y="782"/>
                    <a:pt x="973" y="830"/>
                  </a:cubicBezTo>
                  <a:cubicBezTo>
                    <a:pt x="964" y="852"/>
                    <a:pt x="956" y="863"/>
                    <a:pt x="949" y="867"/>
                  </a:cubicBezTo>
                  <a:lnTo>
                    <a:pt x="949" y="867"/>
                  </a:lnTo>
                  <a:cubicBezTo>
                    <a:pt x="946" y="864"/>
                    <a:pt x="940" y="859"/>
                    <a:pt x="932" y="847"/>
                  </a:cubicBezTo>
                  <a:cubicBezTo>
                    <a:pt x="880" y="761"/>
                    <a:pt x="853" y="633"/>
                    <a:pt x="826" y="518"/>
                  </a:cubicBezTo>
                  <a:cubicBezTo>
                    <a:pt x="798" y="399"/>
                    <a:pt x="777" y="284"/>
                    <a:pt x="744" y="154"/>
                  </a:cubicBezTo>
                  <a:cubicBezTo>
                    <a:pt x="737" y="131"/>
                    <a:pt x="715" y="116"/>
                    <a:pt x="690" y="116"/>
                  </a:cubicBezTo>
                  <a:cubicBezTo>
                    <a:pt x="686" y="116"/>
                    <a:pt x="682" y="116"/>
                    <a:pt x="678" y="117"/>
                  </a:cubicBezTo>
                  <a:cubicBezTo>
                    <a:pt x="657" y="123"/>
                    <a:pt x="642" y="142"/>
                    <a:pt x="638" y="164"/>
                  </a:cubicBezTo>
                  <a:lnTo>
                    <a:pt x="638" y="167"/>
                  </a:lnTo>
                  <a:cubicBezTo>
                    <a:pt x="628" y="288"/>
                    <a:pt x="520" y="403"/>
                    <a:pt x="413" y="489"/>
                  </a:cubicBezTo>
                  <a:cubicBezTo>
                    <a:pt x="313" y="564"/>
                    <a:pt x="196" y="639"/>
                    <a:pt x="78" y="663"/>
                  </a:cubicBezTo>
                  <a:lnTo>
                    <a:pt x="78" y="663"/>
                  </a:lnTo>
                  <a:cubicBezTo>
                    <a:pt x="90" y="561"/>
                    <a:pt x="133" y="454"/>
                    <a:pt x="168" y="351"/>
                  </a:cubicBezTo>
                  <a:cubicBezTo>
                    <a:pt x="214" y="232"/>
                    <a:pt x="264" y="117"/>
                    <a:pt x="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8"/>
            <p:cNvSpPr/>
            <p:nvPr/>
          </p:nvSpPr>
          <p:spPr>
            <a:xfrm>
              <a:off x="7030976" y="2596691"/>
              <a:ext cx="41723" cy="21555"/>
            </a:xfrm>
            <a:custGeom>
              <a:rect b="b" l="l" r="r" t="t"/>
              <a:pathLst>
                <a:path extrusionOk="0" h="1197" w="2317">
                  <a:moveTo>
                    <a:pt x="1137" y="1"/>
                  </a:moveTo>
                  <a:cubicBezTo>
                    <a:pt x="1130" y="1"/>
                    <a:pt x="1122" y="3"/>
                    <a:pt x="1115" y="7"/>
                  </a:cubicBezTo>
                  <a:cubicBezTo>
                    <a:pt x="949" y="113"/>
                    <a:pt x="774" y="205"/>
                    <a:pt x="584" y="252"/>
                  </a:cubicBezTo>
                  <a:cubicBezTo>
                    <a:pt x="504" y="274"/>
                    <a:pt x="421" y="284"/>
                    <a:pt x="338" y="284"/>
                  </a:cubicBezTo>
                  <a:cubicBezTo>
                    <a:pt x="225" y="284"/>
                    <a:pt x="110" y="265"/>
                    <a:pt x="1" y="229"/>
                  </a:cubicBezTo>
                  <a:lnTo>
                    <a:pt x="1" y="229"/>
                  </a:lnTo>
                  <a:cubicBezTo>
                    <a:pt x="129" y="290"/>
                    <a:pt x="273" y="320"/>
                    <a:pt x="417" y="320"/>
                  </a:cubicBezTo>
                  <a:cubicBezTo>
                    <a:pt x="477" y="320"/>
                    <a:pt x="537" y="315"/>
                    <a:pt x="595" y="305"/>
                  </a:cubicBezTo>
                  <a:cubicBezTo>
                    <a:pt x="732" y="281"/>
                    <a:pt x="861" y="233"/>
                    <a:pt x="984" y="174"/>
                  </a:cubicBezTo>
                  <a:lnTo>
                    <a:pt x="984" y="174"/>
                  </a:lnTo>
                  <a:cubicBezTo>
                    <a:pt x="921" y="249"/>
                    <a:pt x="852" y="325"/>
                    <a:pt x="793" y="408"/>
                  </a:cubicBezTo>
                  <a:cubicBezTo>
                    <a:pt x="747" y="480"/>
                    <a:pt x="682" y="542"/>
                    <a:pt x="684" y="668"/>
                  </a:cubicBezTo>
                  <a:cubicBezTo>
                    <a:pt x="696" y="744"/>
                    <a:pt x="772" y="778"/>
                    <a:pt x="816" y="785"/>
                  </a:cubicBezTo>
                  <a:cubicBezTo>
                    <a:pt x="849" y="792"/>
                    <a:pt x="880" y="794"/>
                    <a:pt x="911" y="794"/>
                  </a:cubicBezTo>
                  <a:cubicBezTo>
                    <a:pt x="925" y="794"/>
                    <a:pt x="939" y="794"/>
                    <a:pt x="953" y="793"/>
                  </a:cubicBezTo>
                  <a:cubicBezTo>
                    <a:pt x="1125" y="783"/>
                    <a:pt x="1292" y="754"/>
                    <a:pt x="1455" y="697"/>
                  </a:cubicBezTo>
                  <a:cubicBezTo>
                    <a:pt x="1540" y="668"/>
                    <a:pt x="1625" y="630"/>
                    <a:pt x="1703" y="580"/>
                  </a:cubicBezTo>
                  <a:lnTo>
                    <a:pt x="1703" y="580"/>
                  </a:lnTo>
                  <a:cubicBezTo>
                    <a:pt x="1678" y="630"/>
                    <a:pt x="1652" y="681"/>
                    <a:pt x="1627" y="732"/>
                  </a:cubicBezTo>
                  <a:cubicBezTo>
                    <a:pt x="1566" y="860"/>
                    <a:pt x="1514" y="1000"/>
                    <a:pt x="1508" y="1147"/>
                  </a:cubicBezTo>
                  <a:lnTo>
                    <a:pt x="1508" y="1152"/>
                  </a:lnTo>
                  <a:cubicBezTo>
                    <a:pt x="1507" y="1167"/>
                    <a:pt x="1517" y="1180"/>
                    <a:pt x="1530" y="1184"/>
                  </a:cubicBezTo>
                  <a:cubicBezTo>
                    <a:pt x="1557" y="1193"/>
                    <a:pt x="1584" y="1197"/>
                    <a:pt x="1609" y="1197"/>
                  </a:cubicBezTo>
                  <a:cubicBezTo>
                    <a:pt x="1677" y="1197"/>
                    <a:pt x="1737" y="1170"/>
                    <a:pt x="1792" y="1146"/>
                  </a:cubicBezTo>
                  <a:cubicBezTo>
                    <a:pt x="1868" y="1111"/>
                    <a:pt x="1934" y="1062"/>
                    <a:pt x="1998" y="1010"/>
                  </a:cubicBezTo>
                  <a:cubicBezTo>
                    <a:pt x="2123" y="905"/>
                    <a:pt x="2247" y="790"/>
                    <a:pt x="2316" y="641"/>
                  </a:cubicBezTo>
                  <a:lnTo>
                    <a:pt x="2316" y="641"/>
                  </a:lnTo>
                  <a:cubicBezTo>
                    <a:pt x="2276" y="712"/>
                    <a:pt x="2218" y="770"/>
                    <a:pt x="2161" y="825"/>
                  </a:cubicBezTo>
                  <a:cubicBezTo>
                    <a:pt x="2102" y="881"/>
                    <a:pt x="2039" y="930"/>
                    <a:pt x="1973" y="975"/>
                  </a:cubicBezTo>
                  <a:cubicBezTo>
                    <a:pt x="1907" y="1018"/>
                    <a:pt x="1838" y="1059"/>
                    <a:pt x="1767" y="1091"/>
                  </a:cubicBezTo>
                  <a:cubicBezTo>
                    <a:pt x="1719" y="1111"/>
                    <a:pt x="1665" y="1127"/>
                    <a:pt x="1617" y="1127"/>
                  </a:cubicBezTo>
                  <a:cubicBezTo>
                    <a:pt x="1606" y="1127"/>
                    <a:pt x="1595" y="1127"/>
                    <a:pt x="1585" y="1125"/>
                  </a:cubicBezTo>
                  <a:lnTo>
                    <a:pt x="1585" y="1125"/>
                  </a:lnTo>
                  <a:cubicBezTo>
                    <a:pt x="1620" y="871"/>
                    <a:pt x="1800" y="657"/>
                    <a:pt x="1899" y="398"/>
                  </a:cubicBezTo>
                  <a:cubicBezTo>
                    <a:pt x="1910" y="372"/>
                    <a:pt x="1897" y="341"/>
                    <a:pt x="1870" y="332"/>
                  </a:cubicBezTo>
                  <a:cubicBezTo>
                    <a:pt x="1864" y="329"/>
                    <a:pt x="1858" y="328"/>
                    <a:pt x="1853" y="328"/>
                  </a:cubicBezTo>
                  <a:cubicBezTo>
                    <a:pt x="1836" y="328"/>
                    <a:pt x="1820" y="336"/>
                    <a:pt x="1810" y="349"/>
                  </a:cubicBezTo>
                  <a:cubicBezTo>
                    <a:pt x="1717" y="468"/>
                    <a:pt x="1571" y="544"/>
                    <a:pt x="1420" y="592"/>
                  </a:cubicBezTo>
                  <a:cubicBezTo>
                    <a:pt x="1268" y="641"/>
                    <a:pt x="1108" y="672"/>
                    <a:pt x="947" y="684"/>
                  </a:cubicBezTo>
                  <a:cubicBezTo>
                    <a:pt x="934" y="686"/>
                    <a:pt x="921" y="687"/>
                    <a:pt x="908" y="687"/>
                  </a:cubicBezTo>
                  <a:cubicBezTo>
                    <a:pt x="846" y="687"/>
                    <a:pt x="783" y="670"/>
                    <a:pt x="788" y="651"/>
                  </a:cubicBezTo>
                  <a:cubicBezTo>
                    <a:pt x="782" y="608"/>
                    <a:pt x="830" y="527"/>
                    <a:pt x="875" y="466"/>
                  </a:cubicBezTo>
                  <a:cubicBezTo>
                    <a:pt x="968" y="333"/>
                    <a:pt x="1085" y="217"/>
                    <a:pt x="1175" y="62"/>
                  </a:cubicBezTo>
                  <a:cubicBezTo>
                    <a:pt x="1187" y="42"/>
                    <a:pt x="1180" y="17"/>
                    <a:pt x="1160" y="6"/>
                  </a:cubicBezTo>
                  <a:cubicBezTo>
                    <a:pt x="1152" y="2"/>
                    <a:pt x="1145" y="1"/>
                    <a:pt x="1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8"/>
            <p:cNvSpPr/>
            <p:nvPr/>
          </p:nvSpPr>
          <p:spPr>
            <a:xfrm>
              <a:off x="7208638" y="2628961"/>
              <a:ext cx="14334" cy="8860"/>
            </a:xfrm>
            <a:custGeom>
              <a:rect b="b" l="l" r="r" t="t"/>
              <a:pathLst>
                <a:path extrusionOk="0" h="492" w="796">
                  <a:moveTo>
                    <a:pt x="338" y="1"/>
                  </a:moveTo>
                  <a:lnTo>
                    <a:pt x="338" y="1"/>
                  </a:lnTo>
                  <a:cubicBezTo>
                    <a:pt x="435" y="122"/>
                    <a:pt x="544" y="229"/>
                    <a:pt x="646" y="336"/>
                  </a:cubicBezTo>
                  <a:lnTo>
                    <a:pt x="646" y="336"/>
                  </a:lnTo>
                  <a:cubicBezTo>
                    <a:pt x="573" y="372"/>
                    <a:pt x="486" y="387"/>
                    <a:pt x="400" y="387"/>
                  </a:cubicBezTo>
                  <a:cubicBezTo>
                    <a:pt x="385" y="387"/>
                    <a:pt x="370" y="386"/>
                    <a:pt x="355" y="385"/>
                  </a:cubicBezTo>
                  <a:cubicBezTo>
                    <a:pt x="229" y="377"/>
                    <a:pt x="104" y="341"/>
                    <a:pt x="0" y="251"/>
                  </a:cubicBezTo>
                  <a:lnTo>
                    <a:pt x="0" y="251"/>
                  </a:lnTo>
                  <a:cubicBezTo>
                    <a:pt x="60" y="379"/>
                    <a:pt x="203" y="455"/>
                    <a:pt x="342" y="482"/>
                  </a:cubicBezTo>
                  <a:cubicBezTo>
                    <a:pt x="378" y="489"/>
                    <a:pt x="415" y="492"/>
                    <a:pt x="452" y="492"/>
                  </a:cubicBezTo>
                  <a:cubicBezTo>
                    <a:pt x="562" y="492"/>
                    <a:pt x="673" y="463"/>
                    <a:pt x="766" y="392"/>
                  </a:cubicBezTo>
                  <a:lnTo>
                    <a:pt x="769" y="390"/>
                  </a:lnTo>
                  <a:cubicBezTo>
                    <a:pt x="790" y="372"/>
                    <a:pt x="796" y="340"/>
                    <a:pt x="777" y="316"/>
                  </a:cubicBezTo>
                  <a:lnTo>
                    <a:pt x="771" y="311"/>
                  </a:lnTo>
                  <a:cubicBezTo>
                    <a:pt x="640" y="187"/>
                    <a:pt x="494" y="89"/>
                    <a:pt x="3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8"/>
            <p:cNvSpPr/>
            <p:nvPr/>
          </p:nvSpPr>
          <p:spPr>
            <a:xfrm>
              <a:off x="7168932" y="2639153"/>
              <a:ext cx="33674" cy="16657"/>
            </a:xfrm>
            <a:custGeom>
              <a:rect b="b" l="l" r="r" t="t"/>
              <a:pathLst>
                <a:path extrusionOk="0" h="925" w="1870">
                  <a:moveTo>
                    <a:pt x="1235" y="0"/>
                  </a:moveTo>
                  <a:lnTo>
                    <a:pt x="1235" y="0"/>
                  </a:lnTo>
                  <a:cubicBezTo>
                    <a:pt x="1385" y="228"/>
                    <a:pt x="1635" y="376"/>
                    <a:pt x="1775" y="596"/>
                  </a:cubicBezTo>
                  <a:lnTo>
                    <a:pt x="1775" y="596"/>
                  </a:lnTo>
                  <a:cubicBezTo>
                    <a:pt x="1749" y="601"/>
                    <a:pt x="1722" y="604"/>
                    <a:pt x="1694" y="604"/>
                  </a:cubicBezTo>
                  <a:cubicBezTo>
                    <a:pt x="1590" y="604"/>
                    <a:pt x="1482" y="570"/>
                    <a:pt x="1386" y="524"/>
                  </a:cubicBezTo>
                  <a:cubicBezTo>
                    <a:pt x="1251" y="459"/>
                    <a:pt x="1123" y="364"/>
                    <a:pt x="1042" y="242"/>
                  </a:cubicBezTo>
                  <a:cubicBezTo>
                    <a:pt x="1031" y="227"/>
                    <a:pt x="1015" y="219"/>
                    <a:pt x="999" y="219"/>
                  </a:cubicBezTo>
                  <a:cubicBezTo>
                    <a:pt x="989" y="219"/>
                    <a:pt x="979" y="222"/>
                    <a:pt x="970" y="228"/>
                  </a:cubicBezTo>
                  <a:cubicBezTo>
                    <a:pt x="953" y="240"/>
                    <a:pt x="943" y="260"/>
                    <a:pt x="947" y="281"/>
                  </a:cubicBezTo>
                  <a:cubicBezTo>
                    <a:pt x="966" y="393"/>
                    <a:pt x="1008" y="489"/>
                    <a:pt x="1038" y="586"/>
                  </a:cubicBezTo>
                  <a:cubicBezTo>
                    <a:pt x="1062" y="659"/>
                    <a:pt x="1083" y="734"/>
                    <a:pt x="1085" y="800"/>
                  </a:cubicBezTo>
                  <a:lnTo>
                    <a:pt x="1085" y="800"/>
                  </a:lnTo>
                  <a:cubicBezTo>
                    <a:pt x="977" y="766"/>
                    <a:pt x="875" y="681"/>
                    <a:pt x="790" y="591"/>
                  </a:cubicBezTo>
                  <a:cubicBezTo>
                    <a:pt x="690" y="483"/>
                    <a:pt x="602" y="357"/>
                    <a:pt x="547" y="224"/>
                  </a:cubicBezTo>
                  <a:lnTo>
                    <a:pt x="546" y="220"/>
                  </a:lnTo>
                  <a:cubicBezTo>
                    <a:pt x="538" y="202"/>
                    <a:pt x="521" y="190"/>
                    <a:pt x="503" y="190"/>
                  </a:cubicBezTo>
                  <a:cubicBezTo>
                    <a:pt x="497" y="190"/>
                    <a:pt x="491" y="192"/>
                    <a:pt x="485" y="194"/>
                  </a:cubicBezTo>
                  <a:cubicBezTo>
                    <a:pt x="466" y="201"/>
                    <a:pt x="454" y="220"/>
                    <a:pt x="456" y="241"/>
                  </a:cubicBezTo>
                  <a:cubicBezTo>
                    <a:pt x="460" y="354"/>
                    <a:pt x="466" y="463"/>
                    <a:pt x="457" y="569"/>
                  </a:cubicBezTo>
                  <a:cubicBezTo>
                    <a:pt x="452" y="622"/>
                    <a:pt x="445" y="676"/>
                    <a:pt x="424" y="716"/>
                  </a:cubicBezTo>
                  <a:cubicBezTo>
                    <a:pt x="411" y="744"/>
                    <a:pt x="386" y="762"/>
                    <a:pt x="358" y="762"/>
                  </a:cubicBezTo>
                  <a:cubicBezTo>
                    <a:pt x="347" y="762"/>
                    <a:pt x="336" y="759"/>
                    <a:pt x="325" y="754"/>
                  </a:cubicBezTo>
                  <a:cubicBezTo>
                    <a:pt x="242" y="709"/>
                    <a:pt x="178" y="608"/>
                    <a:pt x="126" y="514"/>
                  </a:cubicBezTo>
                  <a:cubicBezTo>
                    <a:pt x="74" y="416"/>
                    <a:pt x="28" y="313"/>
                    <a:pt x="1" y="207"/>
                  </a:cubicBezTo>
                  <a:lnTo>
                    <a:pt x="1" y="207"/>
                  </a:lnTo>
                  <a:cubicBezTo>
                    <a:pt x="15" y="318"/>
                    <a:pt x="51" y="424"/>
                    <a:pt x="96" y="528"/>
                  </a:cubicBezTo>
                  <a:cubicBezTo>
                    <a:pt x="144" y="629"/>
                    <a:pt x="189" y="739"/>
                    <a:pt x="300" y="809"/>
                  </a:cubicBezTo>
                  <a:cubicBezTo>
                    <a:pt x="318" y="820"/>
                    <a:pt x="339" y="826"/>
                    <a:pt x="361" y="826"/>
                  </a:cubicBezTo>
                  <a:cubicBezTo>
                    <a:pt x="412" y="826"/>
                    <a:pt x="465" y="797"/>
                    <a:pt x="487" y="752"/>
                  </a:cubicBezTo>
                  <a:cubicBezTo>
                    <a:pt x="518" y="693"/>
                    <a:pt x="528" y="637"/>
                    <a:pt x="536" y="579"/>
                  </a:cubicBezTo>
                  <a:cubicBezTo>
                    <a:pt x="542" y="531"/>
                    <a:pt x="546" y="483"/>
                    <a:pt x="549" y="436"/>
                  </a:cubicBezTo>
                  <a:lnTo>
                    <a:pt x="549" y="436"/>
                  </a:lnTo>
                  <a:cubicBezTo>
                    <a:pt x="597" y="516"/>
                    <a:pt x="653" y="591"/>
                    <a:pt x="716" y="660"/>
                  </a:cubicBezTo>
                  <a:cubicBezTo>
                    <a:pt x="825" y="775"/>
                    <a:pt x="950" y="892"/>
                    <a:pt x="1130" y="923"/>
                  </a:cubicBezTo>
                  <a:cubicBezTo>
                    <a:pt x="1134" y="924"/>
                    <a:pt x="1137" y="924"/>
                    <a:pt x="1141" y="924"/>
                  </a:cubicBezTo>
                  <a:cubicBezTo>
                    <a:pt x="1166" y="924"/>
                    <a:pt x="1187" y="906"/>
                    <a:pt x="1192" y="880"/>
                  </a:cubicBezTo>
                  <a:lnTo>
                    <a:pt x="1192" y="879"/>
                  </a:lnTo>
                  <a:cubicBezTo>
                    <a:pt x="1218" y="754"/>
                    <a:pt x="1176" y="645"/>
                    <a:pt x="1142" y="546"/>
                  </a:cubicBezTo>
                  <a:cubicBezTo>
                    <a:pt x="1132" y="519"/>
                    <a:pt x="1123" y="493"/>
                    <a:pt x="1113" y="466"/>
                  </a:cubicBezTo>
                  <a:lnTo>
                    <a:pt x="1113" y="466"/>
                  </a:lnTo>
                  <a:cubicBezTo>
                    <a:pt x="1184" y="524"/>
                    <a:pt x="1263" y="571"/>
                    <a:pt x="1346" y="609"/>
                  </a:cubicBezTo>
                  <a:cubicBezTo>
                    <a:pt x="1445" y="650"/>
                    <a:pt x="1553" y="680"/>
                    <a:pt x="1663" y="680"/>
                  </a:cubicBezTo>
                  <a:cubicBezTo>
                    <a:pt x="1723" y="680"/>
                    <a:pt x="1783" y="671"/>
                    <a:pt x="1842" y="650"/>
                  </a:cubicBezTo>
                  <a:cubicBezTo>
                    <a:pt x="1859" y="644"/>
                    <a:pt x="1870" y="625"/>
                    <a:pt x="1864" y="605"/>
                  </a:cubicBezTo>
                  <a:cubicBezTo>
                    <a:pt x="1864" y="603"/>
                    <a:pt x="1862" y="600"/>
                    <a:pt x="1860" y="598"/>
                  </a:cubicBezTo>
                  <a:cubicBezTo>
                    <a:pt x="1696" y="341"/>
                    <a:pt x="1420" y="222"/>
                    <a:pt x="1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8"/>
            <p:cNvSpPr/>
            <p:nvPr/>
          </p:nvSpPr>
          <p:spPr>
            <a:xfrm>
              <a:off x="7133799" y="2631518"/>
              <a:ext cx="11831" cy="14622"/>
            </a:xfrm>
            <a:custGeom>
              <a:rect b="b" l="l" r="r" t="t"/>
              <a:pathLst>
                <a:path extrusionOk="0" h="812" w="657">
                  <a:moveTo>
                    <a:pt x="1" y="0"/>
                  </a:moveTo>
                  <a:cubicBezTo>
                    <a:pt x="13" y="151"/>
                    <a:pt x="78" y="289"/>
                    <a:pt x="142" y="423"/>
                  </a:cubicBezTo>
                  <a:cubicBezTo>
                    <a:pt x="213" y="556"/>
                    <a:pt x="284" y="688"/>
                    <a:pt x="433" y="788"/>
                  </a:cubicBezTo>
                  <a:cubicBezTo>
                    <a:pt x="456" y="799"/>
                    <a:pt x="487" y="812"/>
                    <a:pt x="521" y="812"/>
                  </a:cubicBezTo>
                  <a:cubicBezTo>
                    <a:pt x="545" y="812"/>
                    <a:pt x="571" y="806"/>
                    <a:pt x="598" y="789"/>
                  </a:cubicBezTo>
                  <a:cubicBezTo>
                    <a:pt x="614" y="777"/>
                    <a:pt x="607" y="783"/>
                    <a:pt x="628" y="762"/>
                  </a:cubicBezTo>
                  <a:cubicBezTo>
                    <a:pt x="643" y="744"/>
                    <a:pt x="648" y="727"/>
                    <a:pt x="650" y="715"/>
                  </a:cubicBezTo>
                  <a:cubicBezTo>
                    <a:pt x="656" y="690"/>
                    <a:pt x="656" y="667"/>
                    <a:pt x="656" y="648"/>
                  </a:cubicBezTo>
                  <a:cubicBezTo>
                    <a:pt x="652" y="566"/>
                    <a:pt x="637" y="492"/>
                    <a:pt x="616" y="420"/>
                  </a:cubicBezTo>
                  <a:cubicBezTo>
                    <a:pt x="578" y="275"/>
                    <a:pt x="528" y="136"/>
                    <a:pt x="467" y="0"/>
                  </a:cubicBezTo>
                  <a:lnTo>
                    <a:pt x="467" y="0"/>
                  </a:lnTo>
                  <a:cubicBezTo>
                    <a:pt x="482" y="148"/>
                    <a:pt x="511" y="294"/>
                    <a:pt x="531" y="437"/>
                  </a:cubicBezTo>
                  <a:cubicBezTo>
                    <a:pt x="538" y="508"/>
                    <a:pt x="551" y="581"/>
                    <a:pt x="549" y="648"/>
                  </a:cubicBezTo>
                  <a:cubicBezTo>
                    <a:pt x="546" y="664"/>
                    <a:pt x="546" y="679"/>
                    <a:pt x="544" y="688"/>
                  </a:cubicBezTo>
                  <a:cubicBezTo>
                    <a:pt x="543" y="690"/>
                    <a:pt x="543" y="691"/>
                    <a:pt x="543" y="692"/>
                  </a:cubicBezTo>
                  <a:lnTo>
                    <a:pt x="543" y="692"/>
                  </a:lnTo>
                  <a:cubicBezTo>
                    <a:pt x="542" y="692"/>
                    <a:pt x="539" y="693"/>
                    <a:pt x="532" y="700"/>
                  </a:cubicBezTo>
                  <a:cubicBezTo>
                    <a:pt x="532" y="700"/>
                    <a:pt x="532" y="700"/>
                    <a:pt x="530" y="700"/>
                  </a:cubicBezTo>
                  <a:cubicBezTo>
                    <a:pt x="529" y="700"/>
                    <a:pt x="527" y="700"/>
                    <a:pt x="524" y="700"/>
                  </a:cubicBezTo>
                  <a:cubicBezTo>
                    <a:pt x="516" y="700"/>
                    <a:pt x="502" y="698"/>
                    <a:pt x="488" y="688"/>
                  </a:cubicBezTo>
                  <a:cubicBezTo>
                    <a:pt x="386" y="626"/>
                    <a:pt x="300" y="493"/>
                    <a:pt x="218" y="380"/>
                  </a:cubicBezTo>
                  <a:cubicBezTo>
                    <a:pt x="141" y="259"/>
                    <a:pt x="58" y="13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8"/>
            <p:cNvSpPr/>
            <p:nvPr/>
          </p:nvSpPr>
          <p:spPr>
            <a:xfrm>
              <a:off x="7088816" y="2642214"/>
              <a:ext cx="33098" cy="19412"/>
            </a:xfrm>
            <a:custGeom>
              <a:rect b="b" l="l" r="r" t="t"/>
              <a:pathLst>
                <a:path extrusionOk="0" h="1078" w="1838">
                  <a:moveTo>
                    <a:pt x="272" y="1"/>
                  </a:moveTo>
                  <a:cubicBezTo>
                    <a:pt x="233" y="134"/>
                    <a:pt x="171" y="258"/>
                    <a:pt x="118" y="386"/>
                  </a:cubicBezTo>
                  <a:cubicBezTo>
                    <a:pt x="66" y="515"/>
                    <a:pt x="12" y="646"/>
                    <a:pt x="1" y="792"/>
                  </a:cubicBezTo>
                  <a:cubicBezTo>
                    <a:pt x="0" y="809"/>
                    <a:pt x="13" y="826"/>
                    <a:pt x="33" y="827"/>
                  </a:cubicBezTo>
                  <a:lnTo>
                    <a:pt x="35" y="827"/>
                  </a:lnTo>
                  <a:cubicBezTo>
                    <a:pt x="191" y="826"/>
                    <a:pt x="331" y="760"/>
                    <a:pt x="450" y="677"/>
                  </a:cubicBezTo>
                  <a:cubicBezTo>
                    <a:pt x="515" y="630"/>
                    <a:pt x="577" y="575"/>
                    <a:pt x="626" y="509"/>
                  </a:cubicBezTo>
                  <a:lnTo>
                    <a:pt x="626" y="509"/>
                  </a:lnTo>
                  <a:cubicBezTo>
                    <a:pt x="640" y="686"/>
                    <a:pt x="676" y="863"/>
                    <a:pt x="745" y="1034"/>
                  </a:cubicBezTo>
                  <a:cubicBezTo>
                    <a:pt x="754" y="1054"/>
                    <a:pt x="774" y="1068"/>
                    <a:pt x="796" y="1068"/>
                  </a:cubicBezTo>
                  <a:cubicBezTo>
                    <a:pt x="803" y="1068"/>
                    <a:pt x="810" y="1067"/>
                    <a:pt x="817" y="1064"/>
                  </a:cubicBezTo>
                  <a:cubicBezTo>
                    <a:pt x="824" y="1060"/>
                    <a:pt x="830" y="1057"/>
                    <a:pt x="834" y="1052"/>
                  </a:cubicBezTo>
                  <a:cubicBezTo>
                    <a:pt x="891" y="996"/>
                    <a:pt x="922" y="938"/>
                    <a:pt x="950" y="878"/>
                  </a:cubicBezTo>
                  <a:cubicBezTo>
                    <a:pt x="977" y="819"/>
                    <a:pt x="1000" y="759"/>
                    <a:pt x="1021" y="698"/>
                  </a:cubicBezTo>
                  <a:cubicBezTo>
                    <a:pt x="1042" y="633"/>
                    <a:pt x="1062" y="568"/>
                    <a:pt x="1077" y="501"/>
                  </a:cubicBezTo>
                  <a:lnTo>
                    <a:pt x="1077" y="501"/>
                  </a:lnTo>
                  <a:cubicBezTo>
                    <a:pt x="1134" y="620"/>
                    <a:pt x="1200" y="735"/>
                    <a:pt x="1285" y="839"/>
                  </a:cubicBezTo>
                  <a:cubicBezTo>
                    <a:pt x="1348" y="913"/>
                    <a:pt x="1421" y="983"/>
                    <a:pt x="1513" y="1030"/>
                  </a:cubicBezTo>
                  <a:cubicBezTo>
                    <a:pt x="1572" y="1061"/>
                    <a:pt x="1639" y="1078"/>
                    <a:pt x="1706" y="1078"/>
                  </a:cubicBezTo>
                  <a:cubicBezTo>
                    <a:pt x="1742" y="1078"/>
                    <a:pt x="1778" y="1073"/>
                    <a:pt x="1812" y="1063"/>
                  </a:cubicBezTo>
                  <a:lnTo>
                    <a:pt x="1814" y="1063"/>
                  </a:lnTo>
                  <a:cubicBezTo>
                    <a:pt x="1828" y="1058"/>
                    <a:pt x="1838" y="1045"/>
                    <a:pt x="1835" y="1030"/>
                  </a:cubicBezTo>
                  <a:cubicBezTo>
                    <a:pt x="1822" y="889"/>
                    <a:pt x="1748" y="773"/>
                    <a:pt x="1686" y="663"/>
                  </a:cubicBezTo>
                  <a:cubicBezTo>
                    <a:pt x="1623" y="555"/>
                    <a:pt x="1561" y="439"/>
                    <a:pt x="1558" y="307"/>
                  </a:cubicBezTo>
                  <a:lnTo>
                    <a:pt x="1558" y="307"/>
                  </a:lnTo>
                  <a:cubicBezTo>
                    <a:pt x="1546" y="439"/>
                    <a:pt x="1598" y="568"/>
                    <a:pt x="1654" y="683"/>
                  </a:cubicBezTo>
                  <a:cubicBezTo>
                    <a:pt x="1706" y="791"/>
                    <a:pt x="1760" y="899"/>
                    <a:pt x="1772" y="1010"/>
                  </a:cubicBezTo>
                  <a:lnTo>
                    <a:pt x="1772" y="1010"/>
                  </a:lnTo>
                  <a:cubicBezTo>
                    <a:pt x="1756" y="1013"/>
                    <a:pt x="1740" y="1014"/>
                    <a:pt x="1723" y="1014"/>
                  </a:cubicBezTo>
                  <a:cubicBezTo>
                    <a:pt x="1663" y="1014"/>
                    <a:pt x="1604" y="997"/>
                    <a:pt x="1551" y="966"/>
                  </a:cubicBezTo>
                  <a:cubicBezTo>
                    <a:pt x="1476" y="923"/>
                    <a:pt x="1412" y="856"/>
                    <a:pt x="1359" y="785"/>
                  </a:cubicBezTo>
                  <a:cubicBezTo>
                    <a:pt x="1250" y="639"/>
                    <a:pt x="1168" y="473"/>
                    <a:pt x="1103" y="299"/>
                  </a:cubicBezTo>
                  <a:cubicBezTo>
                    <a:pt x="1095" y="278"/>
                    <a:pt x="1075" y="265"/>
                    <a:pt x="1054" y="265"/>
                  </a:cubicBezTo>
                  <a:cubicBezTo>
                    <a:pt x="1047" y="265"/>
                    <a:pt x="1041" y="266"/>
                    <a:pt x="1035" y="268"/>
                  </a:cubicBezTo>
                  <a:cubicBezTo>
                    <a:pt x="1016" y="275"/>
                    <a:pt x="1005" y="293"/>
                    <a:pt x="1002" y="312"/>
                  </a:cubicBezTo>
                  <a:lnTo>
                    <a:pt x="1002" y="313"/>
                  </a:lnTo>
                  <a:cubicBezTo>
                    <a:pt x="992" y="428"/>
                    <a:pt x="957" y="550"/>
                    <a:pt x="917" y="663"/>
                  </a:cubicBezTo>
                  <a:cubicBezTo>
                    <a:pt x="897" y="721"/>
                    <a:pt x="875" y="778"/>
                    <a:pt x="847" y="832"/>
                  </a:cubicBezTo>
                  <a:cubicBezTo>
                    <a:pt x="836" y="854"/>
                    <a:pt x="824" y="877"/>
                    <a:pt x="812" y="898"/>
                  </a:cubicBezTo>
                  <a:lnTo>
                    <a:pt x="812" y="898"/>
                  </a:lnTo>
                  <a:cubicBezTo>
                    <a:pt x="748" y="710"/>
                    <a:pt x="721" y="506"/>
                    <a:pt x="717" y="305"/>
                  </a:cubicBezTo>
                  <a:cubicBezTo>
                    <a:pt x="716" y="278"/>
                    <a:pt x="696" y="257"/>
                    <a:pt x="670" y="257"/>
                  </a:cubicBezTo>
                  <a:cubicBezTo>
                    <a:pt x="669" y="257"/>
                    <a:pt x="667" y="257"/>
                    <a:pt x="666" y="257"/>
                  </a:cubicBezTo>
                  <a:cubicBezTo>
                    <a:pt x="641" y="257"/>
                    <a:pt x="623" y="274"/>
                    <a:pt x="618" y="295"/>
                  </a:cubicBezTo>
                  <a:cubicBezTo>
                    <a:pt x="591" y="416"/>
                    <a:pt x="500" y="523"/>
                    <a:pt x="397" y="607"/>
                  </a:cubicBezTo>
                  <a:cubicBezTo>
                    <a:pt x="302" y="681"/>
                    <a:pt x="187" y="742"/>
                    <a:pt x="70" y="758"/>
                  </a:cubicBezTo>
                  <a:lnTo>
                    <a:pt x="70" y="758"/>
                  </a:lnTo>
                  <a:cubicBezTo>
                    <a:pt x="90" y="504"/>
                    <a:pt x="223" y="259"/>
                    <a:pt x="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8"/>
            <p:cNvSpPr/>
            <p:nvPr/>
          </p:nvSpPr>
          <p:spPr>
            <a:xfrm>
              <a:off x="7062687" y="2638739"/>
              <a:ext cx="15540" cy="15090"/>
            </a:xfrm>
            <a:custGeom>
              <a:rect b="b" l="l" r="r" t="t"/>
              <a:pathLst>
                <a:path extrusionOk="0" h="838" w="863">
                  <a:moveTo>
                    <a:pt x="179" y="0"/>
                  </a:moveTo>
                  <a:lnTo>
                    <a:pt x="179" y="0"/>
                  </a:lnTo>
                  <a:cubicBezTo>
                    <a:pt x="129" y="124"/>
                    <a:pt x="88" y="251"/>
                    <a:pt x="56" y="381"/>
                  </a:cubicBezTo>
                  <a:cubicBezTo>
                    <a:pt x="26" y="511"/>
                    <a:pt x="0" y="645"/>
                    <a:pt x="15" y="790"/>
                  </a:cubicBezTo>
                  <a:cubicBezTo>
                    <a:pt x="19" y="817"/>
                    <a:pt x="42" y="838"/>
                    <a:pt x="69" y="838"/>
                  </a:cubicBezTo>
                  <a:cubicBezTo>
                    <a:pt x="70" y="838"/>
                    <a:pt x="71" y="838"/>
                    <a:pt x="72" y="838"/>
                  </a:cubicBezTo>
                  <a:lnTo>
                    <a:pt x="74" y="838"/>
                  </a:lnTo>
                  <a:cubicBezTo>
                    <a:pt x="257" y="829"/>
                    <a:pt x="428" y="748"/>
                    <a:pt x="561" y="633"/>
                  </a:cubicBezTo>
                  <a:cubicBezTo>
                    <a:pt x="693" y="518"/>
                    <a:pt x="797" y="376"/>
                    <a:pt x="862" y="217"/>
                  </a:cubicBezTo>
                  <a:lnTo>
                    <a:pt x="862" y="217"/>
                  </a:lnTo>
                  <a:cubicBezTo>
                    <a:pt x="754" y="347"/>
                    <a:pt x="638" y="468"/>
                    <a:pt x="504" y="558"/>
                  </a:cubicBezTo>
                  <a:cubicBezTo>
                    <a:pt x="387" y="641"/>
                    <a:pt x="257" y="700"/>
                    <a:pt x="121" y="721"/>
                  </a:cubicBezTo>
                  <a:lnTo>
                    <a:pt x="121" y="721"/>
                  </a:lnTo>
                  <a:cubicBezTo>
                    <a:pt x="115" y="617"/>
                    <a:pt x="126" y="504"/>
                    <a:pt x="136" y="394"/>
                  </a:cubicBezTo>
                  <a:cubicBezTo>
                    <a:pt x="150" y="264"/>
                    <a:pt x="167" y="132"/>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8"/>
            <p:cNvSpPr/>
            <p:nvPr/>
          </p:nvSpPr>
          <p:spPr>
            <a:xfrm>
              <a:off x="7044572" y="2626998"/>
              <a:ext cx="10300" cy="9220"/>
            </a:xfrm>
            <a:custGeom>
              <a:rect b="b" l="l" r="r" t="t"/>
              <a:pathLst>
                <a:path extrusionOk="0" h="512" w="572">
                  <a:moveTo>
                    <a:pt x="302" y="0"/>
                  </a:moveTo>
                  <a:lnTo>
                    <a:pt x="302" y="0"/>
                  </a:lnTo>
                  <a:cubicBezTo>
                    <a:pt x="240" y="68"/>
                    <a:pt x="173" y="124"/>
                    <a:pt x="113" y="193"/>
                  </a:cubicBezTo>
                  <a:cubicBezTo>
                    <a:pt x="80" y="227"/>
                    <a:pt x="52" y="263"/>
                    <a:pt x="27" y="309"/>
                  </a:cubicBezTo>
                  <a:cubicBezTo>
                    <a:pt x="16" y="332"/>
                    <a:pt x="3" y="358"/>
                    <a:pt x="3" y="399"/>
                  </a:cubicBezTo>
                  <a:cubicBezTo>
                    <a:pt x="0" y="444"/>
                    <a:pt x="45" y="487"/>
                    <a:pt x="75" y="498"/>
                  </a:cubicBezTo>
                  <a:cubicBezTo>
                    <a:pt x="106" y="508"/>
                    <a:pt x="135" y="512"/>
                    <a:pt x="162" y="512"/>
                  </a:cubicBezTo>
                  <a:cubicBezTo>
                    <a:pt x="246" y="512"/>
                    <a:pt x="315" y="472"/>
                    <a:pt x="373" y="437"/>
                  </a:cubicBezTo>
                  <a:cubicBezTo>
                    <a:pt x="455" y="386"/>
                    <a:pt x="526" y="323"/>
                    <a:pt x="572" y="240"/>
                  </a:cubicBezTo>
                  <a:lnTo>
                    <a:pt x="572" y="240"/>
                  </a:lnTo>
                  <a:cubicBezTo>
                    <a:pt x="493" y="288"/>
                    <a:pt x="415" y="328"/>
                    <a:pt x="336" y="361"/>
                  </a:cubicBezTo>
                  <a:cubicBezTo>
                    <a:pt x="279" y="383"/>
                    <a:pt x="217" y="404"/>
                    <a:pt x="167" y="404"/>
                  </a:cubicBezTo>
                  <a:cubicBezTo>
                    <a:pt x="150" y="404"/>
                    <a:pt x="134" y="401"/>
                    <a:pt x="121" y="395"/>
                  </a:cubicBezTo>
                  <a:cubicBezTo>
                    <a:pt x="118" y="394"/>
                    <a:pt x="117" y="393"/>
                    <a:pt x="116" y="393"/>
                  </a:cubicBezTo>
                  <a:lnTo>
                    <a:pt x="116" y="393"/>
                  </a:lnTo>
                  <a:cubicBezTo>
                    <a:pt x="116" y="393"/>
                    <a:pt x="116" y="393"/>
                    <a:pt x="116" y="393"/>
                  </a:cubicBezTo>
                  <a:cubicBezTo>
                    <a:pt x="114" y="389"/>
                    <a:pt x="120" y="373"/>
                    <a:pt x="125" y="355"/>
                  </a:cubicBezTo>
                  <a:cubicBezTo>
                    <a:pt x="138" y="320"/>
                    <a:pt x="163" y="285"/>
                    <a:pt x="184" y="245"/>
                  </a:cubicBezTo>
                  <a:cubicBezTo>
                    <a:pt x="227" y="170"/>
                    <a:pt x="283" y="92"/>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8"/>
            <p:cNvSpPr/>
            <p:nvPr/>
          </p:nvSpPr>
          <p:spPr>
            <a:xfrm>
              <a:off x="7070070" y="2508527"/>
              <a:ext cx="13506" cy="7437"/>
            </a:xfrm>
            <a:custGeom>
              <a:rect b="b" l="l" r="r" t="t"/>
              <a:pathLst>
                <a:path extrusionOk="0" h="413" w="750">
                  <a:moveTo>
                    <a:pt x="591" y="0"/>
                  </a:moveTo>
                  <a:cubicBezTo>
                    <a:pt x="498" y="49"/>
                    <a:pt x="409" y="97"/>
                    <a:pt x="318" y="141"/>
                  </a:cubicBezTo>
                  <a:cubicBezTo>
                    <a:pt x="225" y="182"/>
                    <a:pt x="135" y="222"/>
                    <a:pt x="40" y="251"/>
                  </a:cubicBezTo>
                  <a:cubicBezTo>
                    <a:pt x="15" y="258"/>
                    <a:pt x="1" y="278"/>
                    <a:pt x="0" y="301"/>
                  </a:cubicBezTo>
                  <a:lnTo>
                    <a:pt x="0" y="305"/>
                  </a:lnTo>
                  <a:lnTo>
                    <a:pt x="0" y="327"/>
                  </a:lnTo>
                  <a:cubicBezTo>
                    <a:pt x="0" y="353"/>
                    <a:pt x="19" y="376"/>
                    <a:pt x="44" y="382"/>
                  </a:cubicBezTo>
                  <a:cubicBezTo>
                    <a:pt x="136" y="403"/>
                    <a:pt x="227" y="413"/>
                    <a:pt x="320" y="413"/>
                  </a:cubicBezTo>
                  <a:cubicBezTo>
                    <a:pt x="348" y="413"/>
                    <a:pt x="376" y="412"/>
                    <a:pt x="404" y="410"/>
                  </a:cubicBezTo>
                  <a:cubicBezTo>
                    <a:pt x="525" y="400"/>
                    <a:pt x="650" y="377"/>
                    <a:pt x="749" y="305"/>
                  </a:cubicBezTo>
                  <a:lnTo>
                    <a:pt x="749" y="305"/>
                  </a:lnTo>
                  <a:cubicBezTo>
                    <a:pt x="680" y="320"/>
                    <a:pt x="612" y="325"/>
                    <a:pt x="544" y="325"/>
                  </a:cubicBezTo>
                  <a:cubicBezTo>
                    <a:pt x="498" y="325"/>
                    <a:pt x="451" y="322"/>
                    <a:pt x="404" y="319"/>
                  </a:cubicBezTo>
                  <a:cubicBezTo>
                    <a:pt x="342" y="314"/>
                    <a:pt x="279" y="307"/>
                    <a:pt x="217" y="298"/>
                  </a:cubicBezTo>
                  <a:lnTo>
                    <a:pt x="217" y="298"/>
                  </a:lnTo>
                  <a:cubicBezTo>
                    <a:pt x="266" y="273"/>
                    <a:pt x="313" y="245"/>
                    <a:pt x="358" y="213"/>
                  </a:cubicBezTo>
                  <a:cubicBezTo>
                    <a:pt x="445" y="153"/>
                    <a:pt x="526" y="82"/>
                    <a:pt x="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8"/>
            <p:cNvSpPr/>
            <p:nvPr/>
          </p:nvSpPr>
          <p:spPr>
            <a:xfrm>
              <a:off x="7191567" y="2576199"/>
              <a:ext cx="17179" cy="10534"/>
            </a:xfrm>
            <a:custGeom>
              <a:rect b="b" l="l" r="r" t="t"/>
              <a:pathLst>
                <a:path extrusionOk="0" h="585" w="954">
                  <a:moveTo>
                    <a:pt x="356" y="0"/>
                  </a:moveTo>
                  <a:lnTo>
                    <a:pt x="356" y="0"/>
                  </a:lnTo>
                  <a:cubicBezTo>
                    <a:pt x="414" y="101"/>
                    <a:pt x="506" y="185"/>
                    <a:pt x="598" y="255"/>
                  </a:cubicBezTo>
                  <a:cubicBezTo>
                    <a:pt x="669" y="310"/>
                    <a:pt x="741" y="362"/>
                    <a:pt x="802" y="421"/>
                  </a:cubicBezTo>
                  <a:lnTo>
                    <a:pt x="802" y="421"/>
                  </a:lnTo>
                  <a:cubicBezTo>
                    <a:pt x="719" y="459"/>
                    <a:pt x="626" y="476"/>
                    <a:pt x="531" y="476"/>
                  </a:cubicBezTo>
                  <a:cubicBezTo>
                    <a:pt x="495" y="476"/>
                    <a:pt x="459" y="473"/>
                    <a:pt x="422" y="468"/>
                  </a:cubicBezTo>
                  <a:cubicBezTo>
                    <a:pt x="269" y="449"/>
                    <a:pt x="119" y="380"/>
                    <a:pt x="1" y="262"/>
                  </a:cubicBezTo>
                  <a:lnTo>
                    <a:pt x="1" y="262"/>
                  </a:lnTo>
                  <a:cubicBezTo>
                    <a:pt x="74" y="415"/>
                    <a:pt x="233" y="521"/>
                    <a:pt x="404" y="565"/>
                  </a:cubicBezTo>
                  <a:cubicBezTo>
                    <a:pt x="457" y="578"/>
                    <a:pt x="512" y="585"/>
                    <a:pt x="568" y="585"/>
                  </a:cubicBezTo>
                  <a:cubicBezTo>
                    <a:pt x="691" y="585"/>
                    <a:pt x="816" y="552"/>
                    <a:pt x="922" y="480"/>
                  </a:cubicBezTo>
                  <a:lnTo>
                    <a:pt x="923" y="480"/>
                  </a:lnTo>
                  <a:cubicBezTo>
                    <a:pt x="948" y="463"/>
                    <a:pt x="954" y="430"/>
                    <a:pt x="936" y="404"/>
                  </a:cubicBezTo>
                  <a:lnTo>
                    <a:pt x="933" y="398"/>
                  </a:lnTo>
                  <a:cubicBezTo>
                    <a:pt x="846" y="307"/>
                    <a:pt x="741" y="247"/>
                    <a:pt x="641" y="193"/>
                  </a:cubicBezTo>
                  <a:cubicBezTo>
                    <a:pt x="539" y="133"/>
                    <a:pt x="443" y="77"/>
                    <a:pt x="3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8"/>
            <p:cNvSpPr/>
            <p:nvPr/>
          </p:nvSpPr>
          <p:spPr>
            <a:xfrm>
              <a:off x="6796500" y="2372084"/>
              <a:ext cx="272075" cy="353955"/>
            </a:xfrm>
            <a:custGeom>
              <a:rect b="b" l="l" r="r" t="t"/>
              <a:pathLst>
                <a:path extrusionOk="0" h="19656" w="15109">
                  <a:moveTo>
                    <a:pt x="7986" y="1"/>
                  </a:moveTo>
                  <a:cubicBezTo>
                    <a:pt x="7884" y="1"/>
                    <a:pt x="7808" y="88"/>
                    <a:pt x="7764" y="184"/>
                  </a:cubicBezTo>
                  <a:cubicBezTo>
                    <a:pt x="7630" y="477"/>
                    <a:pt x="7645" y="1031"/>
                    <a:pt x="7616" y="1340"/>
                  </a:cubicBezTo>
                  <a:cubicBezTo>
                    <a:pt x="7586" y="1650"/>
                    <a:pt x="7586" y="1943"/>
                    <a:pt x="7541" y="2253"/>
                  </a:cubicBezTo>
                  <a:lnTo>
                    <a:pt x="7394" y="2073"/>
                  </a:lnTo>
                  <a:cubicBezTo>
                    <a:pt x="7378" y="1959"/>
                    <a:pt x="6993" y="1486"/>
                    <a:pt x="6859" y="1357"/>
                  </a:cubicBezTo>
                  <a:lnTo>
                    <a:pt x="6859" y="1357"/>
                  </a:lnTo>
                  <a:cubicBezTo>
                    <a:pt x="6933" y="1650"/>
                    <a:pt x="7008" y="1942"/>
                    <a:pt x="7169" y="2187"/>
                  </a:cubicBezTo>
                  <a:cubicBezTo>
                    <a:pt x="6947" y="2040"/>
                    <a:pt x="6725" y="1942"/>
                    <a:pt x="6502" y="1796"/>
                  </a:cubicBezTo>
                  <a:cubicBezTo>
                    <a:pt x="6296" y="1666"/>
                    <a:pt x="6132" y="1486"/>
                    <a:pt x="5939" y="1357"/>
                  </a:cubicBezTo>
                  <a:lnTo>
                    <a:pt x="5939" y="1357"/>
                  </a:lnTo>
                  <a:cubicBezTo>
                    <a:pt x="5953" y="1778"/>
                    <a:pt x="6355" y="2316"/>
                    <a:pt x="6651" y="2545"/>
                  </a:cubicBezTo>
                  <a:cubicBezTo>
                    <a:pt x="6574" y="2542"/>
                    <a:pt x="6497" y="2540"/>
                    <a:pt x="6419" y="2540"/>
                  </a:cubicBezTo>
                  <a:cubicBezTo>
                    <a:pt x="6063" y="2540"/>
                    <a:pt x="5703" y="2580"/>
                    <a:pt x="5375" y="2741"/>
                  </a:cubicBezTo>
                  <a:cubicBezTo>
                    <a:pt x="5626" y="2952"/>
                    <a:pt x="6117" y="2854"/>
                    <a:pt x="6428" y="2920"/>
                  </a:cubicBezTo>
                  <a:cubicBezTo>
                    <a:pt x="6220" y="3132"/>
                    <a:pt x="5864" y="3198"/>
                    <a:pt x="5612" y="3327"/>
                  </a:cubicBezTo>
                  <a:cubicBezTo>
                    <a:pt x="5749" y="3438"/>
                    <a:pt x="5914" y="3474"/>
                    <a:pt x="6081" y="3474"/>
                  </a:cubicBezTo>
                  <a:cubicBezTo>
                    <a:pt x="6183" y="3474"/>
                    <a:pt x="6286" y="3460"/>
                    <a:pt x="6383" y="3442"/>
                  </a:cubicBezTo>
                  <a:lnTo>
                    <a:pt x="6383" y="3442"/>
                  </a:lnTo>
                  <a:cubicBezTo>
                    <a:pt x="6279" y="3571"/>
                    <a:pt x="6116" y="3701"/>
                    <a:pt x="6041" y="3848"/>
                  </a:cubicBezTo>
                  <a:cubicBezTo>
                    <a:pt x="6063" y="3851"/>
                    <a:pt x="6085" y="3852"/>
                    <a:pt x="6107" y="3852"/>
                  </a:cubicBezTo>
                  <a:cubicBezTo>
                    <a:pt x="6276" y="3852"/>
                    <a:pt x="6439" y="3783"/>
                    <a:pt x="6595" y="3695"/>
                  </a:cubicBezTo>
                  <a:lnTo>
                    <a:pt x="6595" y="3695"/>
                  </a:lnTo>
                  <a:cubicBezTo>
                    <a:pt x="6404" y="3951"/>
                    <a:pt x="6151" y="4168"/>
                    <a:pt x="5908" y="4337"/>
                  </a:cubicBezTo>
                  <a:cubicBezTo>
                    <a:pt x="5446" y="4646"/>
                    <a:pt x="4690" y="4890"/>
                    <a:pt x="4155" y="4890"/>
                  </a:cubicBezTo>
                  <a:cubicBezTo>
                    <a:pt x="4348" y="5200"/>
                    <a:pt x="4721" y="5167"/>
                    <a:pt x="5032" y="5183"/>
                  </a:cubicBezTo>
                  <a:cubicBezTo>
                    <a:pt x="4943" y="5297"/>
                    <a:pt x="4794" y="5411"/>
                    <a:pt x="4779" y="5575"/>
                  </a:cubicBezTo>
                  <a:cubicBezTo>
                    <a:pt x="4988" y="5558"/>
                    <a:pt x="5181" y="5445"/>
                    <a:pt x="5359" y="5445"/>
                  </a:cubicBezTo>
                  <a:cubicBezTo>
                    <a:pt x="5285" y="5641"/>
                    <a:pt x="5224" y="5836"/>
                    <a:pt x="5122" y="6015"/>
                  </a:cubicBezTo>
                  <a:cubicBezTo>
                    <a:pt x="5217" y="6002"/>
                    <a:pt x="5361" y="5991"/>
                    <a:pt x="5498" y="5956"/>
                  </a:cubicBezTo>
                  <a:lnTo>
                    <a:pt x="5498" y="5956"/>
                  </a:lnTo>
                  <a:cubicBezTo>
                    <a:pt x="5496" y="5960"/>
                    <a:pt x="5495" y="5965"/>
                    <a:pt x="5492" y="5967"/>
                  </a:cubicBezTo>
                  <a:cubicBezTo>
                    <a:pt x="5328" y="6245"/>
                    <a:pt x="5092" y="6555"/>
                    <a:pt x="4839" y="6750"/>
                  </a:cubicBezTo>
                  <a:cubicBezTo>
                    <a:pt x="4586" y="6961"/>
                    <a:pt x="4290" y="7076"/>
                    <a:pt x="3978" y="7174"/>
                  </a:cubicBezTo>
                  <a:cubicBezTo>
                    <a:pt x="3698" y="7271"/>
                    <a:pt x="3325" y="7320"/>
                    <a:pt x="3057" y="7433"/>
                  </a:cubicBezTo>
                  <a:cubicBezTo>
                    <a:pt x="3167" y="7668"/>
                    <a:pt x="3420" y="7770"/>
                    <a:pt x="3686" y="7770"/>
                  </a:cubicBezTo>
                  <a:cubicBezTo>
                    <a:pt x="3958" y="7770"/>
                    <a:pt x="4244" y="7664"/>
                    <a:pt x="4409" y="7484"/>
                  </a:cubicBezTo>
                  <a:lnTo>
                    <a:pt x="4409" y="7484"/>
                  </a:lnTo>
                  <a:cubicBezTo>
                    <a:pt x="4259" y="7841"/>
                    <a:pt x="3860" y="8182"/>
                    <a:pt x="3547" y="8362"/>
                  </a:cubicBezTo>
                  <a:cubicBezTo>
                    <a:pt x="3669" y="8368"/>
                    <a:pt x="3828" y="8382"/>
                    <a:pt x="3991" y="8382"/>
                  </a:cubicBezTo>
                  <a:cubicBezTo>
                    <a:pt x="4285" y="8382"/>
                    <a:pt x="4597" y="8337"/>
                    <a:pt x="4749" y="8117"/>
                  </a:cubicBezTo>
                  <a:lnTo>
                    <a:pt x="4749" y="8117"/>
                  </a:lnTo>
                  <a:cubicBezTo>
                    <a:pt x="4731" y="8196"/>
                    <a:pt x="4710" y="8272"/>
                    <a:pt x="4692" y="8348"/>
                  </a:cubicBezTo>
                  <a:cubicBezTo>
                    <a:pt x="4457" y="8711"/>
                    <a:pt x="4222" y="9064"/>
                    <a:pt x="3839" y="9307"/>
                  </a:cubicBezTo>
                  <a:cubicBezTo>
                    <a:pt x="3547" y="9485"/>
                    <a:pt x="3226" y="9553"/>
                    <a:pt x="2901" y="9553"/>
                  </a:cubicBezTo>
                  <a:cubicBezTo>
                    <a:pt x="2631" y="9553"/>
                    <a:pt x="2358" y="9506"/>
                    <a:pt x="2097" y="9437"/>
                  </a:cubicBezTo>
                  <a:lnTo>
                    <a:pt x="2097" y="9437"/>
                  </a:lnTo>
                  <a:cubicBezTo>
                    <a:pt x="2304" y="9704"/>
                    <a:pt x="2707" y="9894"/>
                    <a:pt x="3034" y="9894"/>
                  </a:cubicBezTo>
                  <a:cubicBezTo>
                    <a:pt x="3052" y="9894"/>
                    <a:pt x="3069" y="9894"/>
                    <a:pt x="3087" y="9892"/>
                  </a:cubicBezTo>
                  <a:lnTo>
                    <a:pt x="3087" y="9892"/>
                  </a:lnTo>
                  <a:cubicBezTo>
                    <a:pt x="3011" y="9924"/>
                    <a:pt x="2926" y="9935"/>
                    <a:pt x="2836" y="9935"/>
                  </a:cubicBezTo>
                  <a:cubicBezTo>
                    <a:pt x="2619" y="9935"/>
                    <a:pt x="2378" y="9870"/>
                    <a:pt x="2196" y="9870"/>
                  </a:cubicBezTo>
                  <a:cubicBezTo>
                    <a:pt x="2141" y="10400"/>
                    <a:pt x="2658" y="10700"/>
                    <a:pt x="3082" y="10700"/>
                  </a:cubicBezTo>
                  <a:cubicBezTo>
                    <a:pt x="3111" y="10700"/>
                    <a:pt x="3139" y="10699"/>
                    <a:pt x="3166" y="10696"/>
                  </a:cubicBezTo>
                  <a:lnTo>
                    <a:pt x="3166" y="10696"/>
                  </a:lnTo>
                  <a:cubicBezTo>
                    <a:pt x="2987" y="10761"/>
                    <a:pt x="2789" y="10761"/>
                    <a:pt x="2631" y="10869"/>
                  </a:cubicBezTo>
                  <a:cubicBezTo>
                    <a:pt x="2849" y="11131"/>
                    <a:pt x="3284" y="11131"/>
                    <a:pt x="3562" y="11131"/>
                  </a:cubicBezTo>
                  <a:cubicBezTo>
                    <a:pt x="3384" y="11305"/>
                    <a:pt x="3167" y="11479"/>
                    <a:pt x="2929" y="11586"/>
                  </a:cubicBezTo>
                  <a:cubicBezTo>
                    <a:pt x="3093" y="11677"/>
                    <a:pt x="3300" y="11752"/>
                    <a:pt x="3499" y="11752"/>
                  </a:cubicBezTo>
                  <a:cubicBezTo>
                    <a:pt x="3581" y="11752"/>
                    <a:pt x="3661" y="11739"/>
                    <a:pt x="3737" y="11710"/>
                  </a:cubicBezTo>
                  <a:lnTo>
                    <a:pt x="3737" y="11710"/>
                  </a:lnTo>
                  <a:cubicBezTo>
                    <a:pt x="3297" y="12226"/>
                    <a:pt x="2647" y="12357"/>
                    <a:pt x="1958" y="12391"/>
                  </a:cubicBezTo>
                  <a:cubicBezTo>
                    <a:pt x="1978" y="12660"/>
                    <a:pt x="2539" y="12870"/>
                    <a:pt x="2778" y="12870"/>
                  </a:cubicBezTo>
                  <a:cubicBezTo>
                    <a:pt x="2789" y="12870"/>
                    <a:pt x="2800" y="12870"/>
                    <a:pt x="2810" y="12869"/>
                  </a:cubicBezTo>
                  <a:lnTo>
                    <a:pt x="2810" y="12869"/>
                  </a:lnTo>
                  <a:cubicBezTo>
                    <a:pt x="2699" y="13023"/>
                    <a:pt x="2517" y="13076"/>
                    <a:pt x="2316" y="13076"/>
                  </a:cubicBezTo>
                  <a:cubicBezTo>
                    <a:pt x="2010" y="13076"/>
                    <a:pt x="1659" y="12955"/>
                    <a:pt x="1444" y="12890"/>
                  </a:cubicBezTo>
                  <a:lnTo>
                    <a:pt x="1444" y="12890"/>
                  </a:lnTo>
                  <a:cubicBezTo>
                    <a:pt x="1289" y="13516"/>
                    <a:pt x="1963" y="13728"/>
                    <a:pt x="2426" y="13728"/>
                  </a:cubicBezTo>
                  <a:cubicBezTo>
                    <a:pt x="2493" y="13728"/>
                    <a:pt x="2556" y="13724"/>
                    <a:pt x="2611" y="13716"/>
                  </a:cubicBezTo>
                  <a:lnTo>
                    <a:pt x="2611" y="13716"/>
                  </a:lnTo>
                  <a:cubicBezTo>
                    <a:pt x="2468" y="14030"/>
                    <a:pt x="2123" y="14117"/>
                    <a:pt x="1738" y="14117"/>
                  </a:cubicBezTo>
                  <a:cubicBezTo>
                    <a:pt x="1272" y="14117"/>
                    <a:pt x="747" y="13988"/>
                    <a:pt x="455" y="13976"/>
                  </a:cubicBezTo>
                  <a:lnTo>
                    <a:pt x="455" y="13976"/>
                  </a:lnTo>
                  <a:cubicBezTo>
                    <a:pt x="415" y="14368"/>
                    <a:pt x="949" y="14628"/>
                    <a:pt x="1227" y="14694"/>
                  </a:cubicBezTo>
                  <a:cubicBezTo>
                    <a:pt x="1300" y="14711"/>
                    <a:pt x="1368" y="14718"/>
                    <a:pt x="1432" y="14718"/>
                  </a:cubicBezTo>
                  <a:cubicBezTo>
                    <a:pt x="1692" y="14718"/>
                    <a:pt x="1885" y="14599"/>
                    <a:pt x="2157" y="14564"/>
                  </a:cubicBezTo>
                  <a:lnTo>
                    <a:pt x="2157" y="14564"/>
                  </a:lnTo>
                  <a:cubicBezTo>
                    <a:pt x="2039" y="14695"/>
                    <a:pt x="1821" y="14781"/>
                    <a:pt x="1742" y="14955"/>
                  </a:cubicBezTo>
                  <a:cubicBezTo>
                    <a:pt x="1844" y="15038"/>
                    <a:pt x="1978" y="15066"/>
                    <a:pt x="2125" y="15066"/>
                  </a:cubicBezTo>
                  <a:cubicBezTo>
                    <a:pt x="2199" y="15066"/>
                    <a:pt x="2276" y="15058"/>
                    <a:pt x="2353" y="15047"/>
                  </a:cubicBezTo>
                  <a:lnTo>
                    <a:pt x="2353" y="15047"/>
                  </a:lnTo>
                  <a:cubicBezTo>
                    <a:pt x="2057" y="15463"/>
                    <a:pt x="1702" y="15857"/>
                    <a:pt x="1286" y="16085"/>
                  </a:cubicBezTo>
                  <a:cubicBezTo>
                    <a:pt x="872" y="16324"/>
                    <a:pt x="396" y="16391"/>
                    <a:pt x="0" y="16628"/>
                  </a:cubicBezTo>
                  <a:cubicBezTo>
                    <a:pt x="144" y="16834"/>
                    <a:pt x="408" y="16921"/>
                    <a:pt x="687" y="16921"/>
                  </a:cubicBezTo>
                  <a:cubicBezTo>
                    <a:pt x="1023" y="16921"/>
                    <a:pt x="1380" y="16794"/>
                    <a:pt x="1564" y="16601"/>
                  </a:cubicBezTo>
                  <a:lnTo>
                    <a:pt x="1564" y="16601"/>
                  </a:lnTo>
                  <a:cubicBezTo>
                    <a:pt x="1386" y="16862"/>
                    <a:pt x="338" y="17773"/>
                    <a:pt x="456" y="17969"/>
                  </a:cubicBezTo>
                  <a:cubicBezTo>
                    <a:pt x="519" y="18086"/>
                    <a:pt x="626" y="18132"/>
                    <a:pt x="756" y="18132"/>
                  </a:cubicBezTo>
                  <a:cubicBezTo>
                    <a:pt x="1154" y="18132"/>
                    <a:pt x="1765" y="17703"/>
                    <a:pt x="1959" y="17621"/>
                  </a:cubicBezTo>
                  <a:lnTo>
                    <a:pt x="1959" y="17621"/>
                  </a:lnTo>
                  <a:cubicBezTo>
                    <a:pt x="1840" y="17731"/>
                    <a:pt x="1128" y="18209"/>
                    <a:pt x="1147" y="18383"/>
                  </a:cubicBezTo>
                  <a:cubicBezTo>
                    <a:pt x="1157" y="18456"/>
                    <a:pt x="1207" y="18484"/>
                    <a:pt x="1277" y="18484"/>
                  </a:cubicBezTo>
                  <a:cubicBezTo>
                    <a:pt x="1475" y="18484"/>
                    <a:pt x="1837" y="18263"/>
                    <a:pt x="1939" y="18231"/>
                  </a:cubicBezTo>
                  <a:lnTo>
                    <a:pt x="1939" y="18231"/>
                  </a:lnTo>
                  <a:cubicBezTo>
                    <a:pt x="1859" y="18404"/>
                    <a:pt x="1661" y="18512"/>
                    <a:pt x="1701" y="18730"/>
                  </a:cubicBezTo>
                  <a:cubicBezTo>
                    <a:pt x="1713" y="18730"/>
                    <a:pt x="1725" y="18731"/>
                    <a:pt x="1737" y="18731"/>
                  </a:cubicBezTo>
                  <a:cubicBezTo>
                    <a:pt x="2021" y="18731"/>
                    <a:pt x="2500" y="18503"/>
                    <a:pt x="2652" y="18295"/>
                  </a:cubicBezTo>
                  <a:lnTo>
                    <a:pt x="2652" y="18295"/>
                  </a:lnTo>
                  <a:cubicBezTo>
                    <a:pt x="2494" y="18534"/>
                    <a:pt x="2059" y="18968"/>
                    <a:pt x="2534" y="19054"/>
                  </a:cubicBezTo>
                  <a:cubicBezTo>
                    <a:pt x="2554" y="19058"/>
                    <a:pt x="2575" y="19059"/>
                    <a:pt x="2597" y="19059"/>
                  </a:cubicBezTo>
                  <a:cubicBezTo>
                    <a:pt x="2862" y="19059"/>
                    <a:pt x="3279" y="18827"/>
                    <a:pt x="3443" y="18686"/>
                  </a:cubicBezTo>
                  <a:lnTo>
                    <a:pt x="3443" y="18686"/>
                  </a:lnTo>
                  <a:cubicBezTo>
                    <a:pt x="3168" y="19073"/>
                    <a:pt x="3353" y="19231"/>
                    <a:pt x="3612" y="19231"/>
                  </a:cubicBezTo>
                  <a:cubicBezTo>
                    <a:pt x="3808" y="19231"/>
                    <a:pt x="4047" y="19141"/>
                    <a:pt x="4160" y="18991"/>
                  </a:cubicBezTo>
                  <a:lnTo>
                    <a:pt x="4160" y="18991"/>
                  </a:lnTo>
                  <a:cubicBezTo>
                    <a:pt x="4089" y="19096"/>
                    <a:pt x="4039" y="19218"/>
                    <a:pt x="4058" y="19359"/>
                  </a:cubicBezTo>
                  <a:cubicBezTo>
                    <a:pt x="4093" y="19366"/>
                    <a:pt x="4129" y="19369"/>
                    <a:pt x="4165" y="19369"/>
                  </a:cubicBezTo>
                  <a:cubicBezTo>
                    <a:pt x="4369" y="19369"/>
                    <a:pt x="4586" y="19270"/>
                    <a:pt x="4721" y="19110"/>
                  </a:cubicBezTo>
                  <a:lnTo>
                    <a:pt x="4721" y="19110"/>
                  </a:lnTo>
                  <a:cubicBezTo>
                    <a:pt x="4512" y="19368"/>
                    <a:pt x="4631" y="19459"/>
                    <a:pt x="4826" y="19459"/>
                  </a:cubicBezTo>
                  <a:cubicBezTo>
                    <a:pt x="4999" y="19459"/>
                    <a:pt x="5232" y="19386"/>
                    <a:pt x="5343" y="19295"/>
                  </a:cubicBezTo>
                  <a:lnTo>
                    <a:pt x="5343" y="19295"/>
                  </a:lnTo>
                  <a:cubicBezTo>
                    <a:pt x="5288" y="19564"/>
                    <a:pt x="5367" y="19655"/>
                    <a:pt x="5502" y="19655"/>
                  </a:cubicBezTo>
                  <a:cubicBezTo>
                    <a:pt x="5760" y="19655"/>
                    <a:pt x="6223" y="19322"/>
                    <a:pt x="6352" y="19251"/>
                  </a:cubicBezTo>
                  <a:cubicBezTo>
                    <a:pt x="6368" y="19426"/>
                    <a:pt x="6449" y="19492"/>
                    <a:pt x="6547" y="19492"/>
                  </a:cubicBezTo>
                  <a:cubicBezTo>
                    <a:pt x="6693" y="19492"/>
                    <a:pt x="6876" y="19350"/>
                    <a:pt x="6946" y="19207"/>
                  </a:cubicBezTo>
                  <a:cubicBezTo>
                    <a:pt x="7023" y="19369"/>
                    <a:pt x="7125" y="19433"/>
                    <a:pt x="7222" y="19433"/>
                  </a:cubicBezTo>
                  <a:cubicBezTo>
                    <a:pt x="7332" y="19433"/>
                    <a:pt x="7438" y="19351"/>
                    <a:pt x="7496" y="19237"/>
                  </a:cubicBezTo>
                  <a:cubicBezTo>
                    <a:pt x="7613" y="19400"/>
                    <a:pt x="7762" y="19541"/>
                    <a:pt x="7937" y="19554"/>
                  </a:cubicBezTo>
                  <a:cubicBezTo>
                    <a:pt x="7948" y="19555"/>
                    <a:pt x="7959" y="19556"/>
                    <a:pt x="7969" y="19556"/>
                  </a:cubicBezTo>
                  <a:cubicBezTo>
                    <a:pt x="8246" y="19556"/>
                    <a:pt x="8389" y="19283"/>
                    <a:pt x="8313" y="19011"/>
                  </a:cubicBezTo>
                  <a:lnTo>
                    <a:pt x="8313" y="19011"/>
                  </a:lnTo>
                  <a:cubicBezTo>
                    <a:pt x="8451" y="19230"/>
                    <a:pt x="8708" y="19533"/>
                    <a:pt x="8966" y="19554"/>
                  </a:cubicBezTo>
                  <a:cubicBezTo>
                    <a:pt x="8976" y="19555"/>
                    <a:pt x="8986" y="19556"/>
                    <a:pt x="8997" y="19556"/>
                  </a:cubicBezTo>
                  <a:cubicBezTo>
                    <a:pt x="9241" y="19556"/>
                    <a:pt x="9436" y="19303"/>
                    <a:pt x="9304" y="19011"/>
                  </a:cubicBezTo>
                  <a:lnTo>
                    <a:pt x="9304" y="19011"/>
                  </a:lnTo>
                  <a:cubicBezTo>
                    <a:pt x="9580" y="19227"/>
                    <a:pt x="9937" y="19401"/>
                    <a:pt x="10273" y="19446"/>
                  </a:cubicBezTo>
                  <a:cubicBezTo>
                    <a:pt x="10331" y="19456"/>
                    <a:pt x="10391" y="19461"/>
                    <a:pt x="10447" y="19461"/>
                  </a:cubicBezTo>
                  <a:cubicBezTo>
                    <a:pt x="10731" y="19461"/>
                    <a:pt x="10942" y="19328"/>
                    <a:pt x="10592" y="19049"/>
                  </a:cubicBezTo>
                  <a:lnTo>
                    <a:pt x="10592" y="19049"/>
                  </a:lnTo>
                  <a:cubicBezTo>
                    <a:pt x="10808" y="19217"/>
                    <a:pt x="11037" y="19367"/>
                    <a:pt x="11296" y="19367"/>
                  </a:cubicBezTo>
                  <a:cubicBezTo>
                    <a:pt x="11362" y="19367"/>
                    <a:pt x="11430" y="19358"/>
                    <a:pt x="11501" y="19336"/>
                  </a:cubicBezTo>
                  <a:cubicBezTo>
                    <a:pt x="11483" y="19190"/>
                    <a:pt x="11425" y="19061"/>
                    <a:pt x="11325" y="18971"/>
                  </a:cubicBezTo>
                  <a:lnTo>
                    <a:pt x="11325" y="18971"/>
                  </a:lnTo>
                  <a:cubicBezTo>
                    <a:pt x="11625" y="19197"/>
                    <a:pt x="11960" y="19442"/>
                    <a:pt x="12570" y="19553"/>
                  </a:cubicBezTo>
                  <a:cubicBezTo>
                    <a:pt x="12555" y="19358"/>
                    <a:pt x="12341" y="19140"/>
                    <a:pt x="12138" y="18975"/>
                  </a:cubicBezTo>
                  <a:lnTo>
                    <a:pt x="12138" y="18975"/>
                  </a:lnTo>
                  <a:cubicBezTo>
                    <a:pt x="12320" y="19094"/>
                    <a:pt x="12537" y="19190"/>
                    <a:pt x="12717" y="19190"/>
                  </a:cubicBezTo>
                  <a:cubicBezTo>
                    <a:pt x="12741" y="19190"/>
                    <a:pt x="12765" y="19189"/>
                    <a:pt x="12787" y="19185"/>
                  </a:cubicBezTo>
                  <a:cubicBezTo>
                    <a:pt x="12787" y="19055"/>
                    <a:pt x="12706" y="18947"/>
                    <a:pt x="12609" y="18881"/>
                  </a:cubicBezTo>
                  <a:lnTo>
                    <a:pt x="12609" y="18881"/>
                  </a:lnTo>
                  <a:cubicBezTo>
                    <a:pt x="12746" y="18938"/>
                    <a:pt x="13178" y="19206"/>
                    <a:pt x="13382" y="19206"/>
                  </a:cubicBezTo>
                  <a:cubicBezTo>
                    <a:pt x="13414" y="19206"/>
                    <a:pt x="13440" y="19200"/>
                    <a:pt x="13459" y="19185"/>
                  </a:cubicBezTo>
                  <a:cubicBezTo>
                    <a:pt x="13616" y="19085"/>
                    <a:pt x="13407" y="18859"/>
                    <a:pt x="13202" y="18693"/>
                  </a:cubicBezTo>
                  <a:lnTo>
                    <a:pt x="13202" y="18693"/>
                  </a:lnTo>
                  <a:cubicBezTo>
                    <a:pt x="13383" y="18793"/>
                    <a:pt x="13606" y="18871"/>
                    <a:pt x="13807" y="18871"/>
                  </a:cubicBezTo>
                  <a:cubicBezTo>
                    <a:pt x="13987" y="18871"/>
                    <a:pt x="14150" y="18808"/>
                    <a:pt x="14251" y="18643"/>
                  </a:cubicBezTo>
                  <a:cubicBezTo>
                    <a:pt x="13855" y="18470"/>
                    <a:pt x="13419" y="18296"/>
                    <a:pt x="13102" y="17948"/>
                  </a:cubicBezTo>
                  <a:lnTo>
                    <a:pt x="13102" y="17948"/>
                  </a:lnTo>
                  <a:cubicBezTo>
                    <a:pt x="13231" y="18038"/>
                    <a:pt x="13744" y="18213"/>
                    <a:pt x="14122" y="18213"/>
                  </a:cubicBezTo>
                  <a:cubicBezTo>
                    <a:pt x="14382" y="18213"/>
                    <a:pt x="14579" y="18131"/>
                    <a:pt x="14546" y="17884"/>
                  </a:cubicBezTo>
                  <a:cubicBezTo>
                    <a:pt x="14189" y="17884"/>
                    <a:pt x="13538" y="17644"/>
                    <a:pt x="13340" y="17275"/>
                  </a:cubicBezTo>
                  <a:lnTo>
                    <a:pt x="13340" y="17275"/>
                  </a:lnTo>
                  <a:cubicBezTo>
                    <a:pt x="13443" y="17322"/>
                    <a:pt x="13650" y="17350"/>
                    <a:pt x="13887" y="17350"/>
                  </a:cubicBezTo>
                  <a:cubicBezTo>
                    <a:pt x="14422" y="17350"/>
                    <a:pt x="15109" y="17205"/>
                    <a:pt x="15081" y="16797"/>
                  </a:cubicBezTo>
                  <a:cubicBezTo>
                    <a:pt x="14336" y="16725"/>
                    <a:pt x="13751" y="16300"/>
                    <a:pt x="13264" y="15758"/>
                  </a:cubicBezTo>
                  <a:cubicBezTo>
                    <a:pt x="13295" y="15751"/>
                    <a:pt x="13328" y="15744"/>
                    <a:pt x="13359" y="15734"/>
                  </a:cubicBezTo>
                  <a:cubicBezTo>
                    <a:pt x="13616" y="15669"/>
                    <a:pt x="14321" y="15002"/>
                    <a:pt x="14052" y="14996"/>
                  </a:cubicBezTo>
                  <a:cubicBezTo>
                    <a:pt x="14031" y="14996"/>
                    <a:pt x="14009" y="14995"/>
                    <a:pt x="13989" y="14995"/>
                  </a:cubicBezTo>
                  <a:cubicBezTo>
                    <a:pt x="13792" y="14995"/>
                    <a:pt x="13620" y="15015"/>
                    <a:pt x="13455" y="15015"/>
                  </a:cubicBezTo>
                  <a:cubicBezTo>
                    <a:pt x="13218" y="15015"/>
                    <a:pt x="12994" y="14975"/>
                    <a:pt x="12726" y="14779"/>
                  </a:cubicBezTo>
                  <a:lnTo>
                    <a:pt x="12726" y="14779"/>
                  </a:lnTo>
                  <a:cubicBezTo>
                    <a:pt x="12739" y="14780"/>
                    <a:pt x="12751" y="14780"/>
                    <a:pt x="12763" y="14780"/>
                  </a:cubicBezTo>
                  <a:cubicBezTo>
                    <a:pt x="13061" y="14780"/>
                    <a:pt x="13269" y="14551"/>
                    <a:pt x="12983" y="14321"/>
                  </a:cubicBezTo>
                  <a:cubicBezTo>
                    <a:pt x="12805" y="14169"/>
                    <a:pt x="12430" y="14104"/>
                    <a:pt x="12231" y="13996"/>
                  </a:cubicBezTo>
                  <a:lnTo>
                    <a:pt x="12231" y="13996"/>
                  </a:lnTo>
                  <a:cubicBezTo>
                    <a:pt x="12308" y="14011"/>
                    <a:pt x="12462" y="14029"/>
                    <a:pt x="12629" y="14029"/>
                  </a:cubicBezTo>
                  <a:cubicBezTo>
                    <a:pt x="12927" y="14029"/>
                    <a:pt x="13266" y="13971"/>
                    <a:pt x="13279" y="13734"/>
                  </a:cubicBezTo>
                  <a:cubicBezTo>
                    <a:pt x="13062" y="13712"/>
                    <a:pt x="12705" y="13690"/>
                    <a:pt x="12566" y="13495"/>
                  </a:cubicBezTo>
                  <a:cubicBezTo>
                    <a:pt x="12903" y="13365"/>
                    <a:pt x="13793" y="13322"/>
                    <a:pt x="13576" y="12691"/>
                  </a:cubicBezTo>
                  <a:lnTo>
                    <a:pt x="13576" y="12691"/>
                  </a:lnTo>
                  <a:cubicBezTo>
                    <a:pt x="13259" y="12761"/>
                    <a:pt x="12839" y="12851"/>
                    <a:pt x="12433" y="12851"/>
                  </a:cubicBezTo>
                  <a:cubicBezTo>
                    <a:pt x="11971" y="12851"/>
                    <a:pt x="11529" y="12735"/>
                    <a:pt x="11279" y="12340"/>
                  </a:cubicBezTo>
                  <a:lnTo>
                    <a:pt x="11279" y="12340"/>
                  </a:lnTo>
                  <a:cubicBezTo>
                    <a:pt x="11411" y="12407"/>
                    <a:pt x="11546" y="12455"/>
                    <a:pt x="11684" y="12455"/>
                  </a:cubicBezTo>
                  <a:cubicBezTo>
                    <a:pt x="11772" y="12455"/>
                    <a:pt x="11862" y="12435"/>
                    <a:pt x="11953" y="12388"/>
                  </a:cubicBezTo>
                  <a:cubicBezTo>
                    <a:pt x="11881" y="12245"/>
                    <a:pt x="11745" y="12101"/>
                    <a:pt x="11617" y="11985"/>
                  </a:cubicBezTo>
                  <a:lnTo>
                    <a:pt x="11617" y="11985"/>
                  </a:lnTo>
                  <a:cubicBezTo>
                    <a:pt x="11813" y="12115"/>
                    <a:pt x="12141" y="12227"/>
                    <a:pt x="12399" y="12227"/>
                  </a:cubicBezTo>
                  <a:cubicBezTo>
                    <a:pt x="12574" y="12227"/>
                    <a:pt x="12718" y="12175"/>
                    <a:pt x="12765" y="12041"/>
                  </a:cubicBezTo>
                  <a:cubicBezTo>
                    <a:pt x="12489" y="11996"/>
                    <a:pt x="12232" y="11844"/>
                    <a:pt x="12034" y="11627"/>
                  </a:cubicBezTo>
                  <a:lnTo>
                    <a:pt x="12034" y="11627"/>
                  </a:lnTo>
                  <a:cubicBezTo>
                    <a:pt x="12107" y="11693"/>
                    <a:pt x="12373" y="11832"/>
                    <a:pt x="12550" y="11832"/>
                  </a:cubicBezTo>
                  <a:cubicBezTo>
                    <a:pt x="12609" y="11832"/>
                    <a:pt x="12657" y="11817"/>
                    <a:pt x="12687" y="11779"/>
                  </a:cubicBezTo>
                  <a:cubicBezTo>
                    <a:pt x="12826" y="11584"/>
                    <a:pt x="12210" y="11389"/>
                    <a:pt x="12132" y="11280"/>
                  </a:cubicBezTo>
                  <a:lnTo>
                    <a:pt x="12132" y="11280"/>
                  </a:lnTo>
                  <a:cubicBezTo>
                    <a:pt x="12329" y="11331"/>
                    <a:pt x="12539" y="11378"/>
                    <a:pt x="12746" y="11378"/>
                  </a:cubicBezTo>
                  <a:cubicBezTo>
                    <a:pt x="12975" y="11378"/>
                    <a:pt x="13200" y="11321"/>
                    <a:pt x="13398" y="11149"/>
                  </a:cubicBezTo>
                  <a:lnTo>
                    <a:pt x="13398" y="11149"/>
                  </a:lnTo>
                  <a:cubicBezTo>
                    <a:pt x="13385" y="11151"/>
                    <a:pt x="13371" y="11152"/>
                    <a:pt x="13356" y="11152"/>
                  </a:cubicBezTo>
                  <a:cubicBezTo>
                    <a:pt x="13002" y="11152"/>
                    <a:pt x="12103" y="10679"/>
                    <a:pt x="11952" y="10367"/>
                  </a:cubicBezTo>
                  <a:lnTo>
                    <a:pt x="11952" y="10367"/>
                  </a:lnTo>
                  <a:cubicBezTo>
                    <a:pt x="11989" y="10369"/>
                    <a:pt x="12029" y="10371"/>
                    <a:pt x="12070" y="10371"/>
                  </a:cubicBezTo>
                  <a:cubicBezTo>
                    <a:pt x="12402" y="10371"/>
                    <a:pt x="12838" y="10281"/>
                    <a:pt x="12961" y="9933"/>
                  </a:cubicBezTo>
                  <a:lnTo>
                    <a:pt x="12961" y="9933"/>
                  </a:lnTo>
                  <a:cubicBezTo>
                    <a:pt x="12750" y="9994"/>
                    <a:pt x="12540" y="10024"/>
                    <a:pt x="12333" y="10024"/>
                  </a:cubicBezTo>
                  <a:cubicBezTo>
                    <a:pt x="11711" y="10024"/>
                    <a:pt x="11126" y="9757"/>
                    <a:pt x="10689" y="9283"/>
                  </a:cubicBezTo>
                  <a:cubicBezTo>
                    <a:pt x="10988" y="9218"/>
                    <a:pt x="11425" y="9080"/>
                    <a:pt x="11413" y="8815"/>
                  </a:cubicBezTo>
                  <a:cubicBezTo>
                    <a:pt x="11070" y="8815"/>
                    <a:pt x="10641" y="8653"/>
                    <a:pt x="10374" y="8457"/>
                  </a:cubicBezTo>
                  <a:lnTo>
                    <a:pt x="10374" y="8457"/>
                  </a:lnTo>
                  <a:cubicBezTo>
                    <a:pt x="10448" y="8491"/>
                    <a:pt x="10574" y="8509"/>
                    <a:pt x="10721" y="8509"/>
                  </a:cubicBezTo>
                  <a:cubicBezTo>
                    <a:pt x="11134" y="8509"/>
                    <a:pt x="11713" y="8371"/>
                    <a:pt x="11768" y="8083"/>
                  </a:cubicBezTo>
                  <a:cubicBezTo>
                    <a:pt x="11397" y="8017"/>
                    <a:pt x="10641" y="8099"/>
                    <a:pt x="10403" y="7708"/>
                  </a:cubicBezTo>
                  <a:cubicBezTo>
                    <a:pt x="10759" y="7626"/>
                    <a:pt x="11011" y="7480"/>
                    <a:pt x="11264" y="7171"/>
                  </a:cubicBezTo>
                  <a:lnTo>
                    <a:pt x="11264" y="7171"/>
                  </a:lnTo>
                  <a:cubicBezTo>
                    <a:pt x="11091" y="7191"/>
                    <a:pt x="10935" y="7208"/>
                    <a:pt x="10788" y="7208"/>
                  </a:cubicBezTo>
                  <a:cubicBezTo>
                    <a:pt x="10467" y="7208"/>
                    <a:pt x="10189" y="7126"/>
                    <a:pt x="9884" y="6813"/>
                  </a:cubicBezTo>
                  <a:cubicBezTo>
                    <a:pt x="9701" y="6623"/>
                    <a:pt x="9575" y="6380"/>
                    <a:pt x="9488" y="6119"/>
                  </a:cubicBezTo>
                  <a:lnTo>
                    <a:pt x="9488" y="6119"/>
                  </a:lnTo>
                  <a:cubicBezTo>
                    <a:pt x="9618" y="6175"/>
                    <a:pt x="9756" y="6210"/>
                    <a:pt x="9888" y="6210"/>
                  </a:cubicBezTo>
                  <a:cubicBezTo>
                    <a:pt x="9975" y="6210"/>
                    <a:pt x="10059" y="6195"/>
                    <a:pt x="10136" y="6161"/>
                  </a:cubicBezTo>
                  <a:cubicBezTo>
                    <a:pt x="10034" y="5966"/>
                    <a:pt x="9707" y="5738"/>
                    <a:pt x="9573" y="5527"/>
                  </a:cubicBezTo>
                  <a:lnTo>
                    <a:pt x="9573" y="5527"/>
                  </a:lnTo>
                  <a:cubicBezTo>
                    <a:pt x="9674" y="5585"/>
                    <a:pt x="9944" y="5647"/>
                    <a:pt x="10204" y="5647"/>
                  </a:cubicBezTo>
                  <a:cubicBezTo>
                    <a:pt x="10522" y="5647"/>
                    <a:pt x="10825" y="5554"/>
                    <a:pt x="10777" y="5249"/>
                  </a:cubicBezTo>
                  <a:cubicBezTo>
                    <a:pt x="10076" y="5219"/>
                    <a:pt x="8836" y="4794"/>
                    <a:pt x="8733" y="3874"/>
                  </a:cubicBezTo>
                  <a:lnTo>
                    <a:pt x="8733" y="3874"/>
                  </a:lnTo>
                  <a:cubicBezTo>
                    <a:pt x="8751" y="3874"/>
                    <a:pt x="8768" y="3874"/>
                    <a:pt x="8785" y="3874"/>
                  </a:cubicBezTo>
                  <a:cubicBezTo>
                    <a:pt x="9058" y="3874"/>
                    <a:pt x="9318" y="3828"/>
                    <a:pt x="9440" y="3653"/>
                  </a:cubicBezTo>
                  <a:cubicBezTo>
                    <a:pt x="9173" y="3555"/>
                    <a:pt x="8906" y="3490"/>
                    <a:pt x="8653" y="3344"/>
                  </a:cubicBezTo>
                  <a:cubicBezTo>
                    <a:pt x="8875" y="3181"/>
                    <a:pt x="9395" y="2872"/>
                    <a:pt x="9335" y="2497"/>
                  </a:cubicBezTo>
                  <a:lnTo>
                    <a:pt x="9335" y="2497"/>
                  </a:lnTo>
                  <a:cubicBezTo>
                    <a:pt x="9097" y="2620"/>
                    <a:pt x="8763" y="2757"/>
                    <a:pt x="8476" y="2757"/>
                  </a:cubicBezTo>
                  <a:cubicBezTo>
                    <a:pt x="8461" y="2757"/>
                    <a:pt x="8445" y="2757"/>
                    <a:pt x="8430" y="2756"/>
                  </a:cubicBezTo>
                  <a:cubicBezTo>
                    <a:pt x="8639" y="2399"/>
                    <a:pt x="9038" y="2024"/>
                    <a:pt x="8920" y="1552"/>
                  </a:cubicBezTo>
                  <a:lnTo>
                    <a:pt x="8920" y="1552"/>
                  </a:lnTo>
                  <a:cubicBezTo>
                    <a:pt x="8579" y="1732"/>
                    <a:pt x="8297" y="2367"/>
                    <a:pt x="7852" y="2399"/>
                  </a:cubicBezTo>
                  <a:cubicBezTo>
                    <a:pt x="7896" y="2221"/>
                    <a:pt x="7925" y="2025"/>
                    <a:pt x="7969" y="1845"/>
                  </a:cubicBezTo>
                  <a:cubicBezTo>
                    <a:pt x="8059" y="1406"/>
                    <a:pt x="8148" y="983"/>
                    <a:pt x="8208" y="542"/>
                  </a:cubicBezTo>
                  <a:cubicBezTo>
                    <a:pt x="8224" y="347"/>
                    <a:pt x="8267" y="136"/>
                    <a:pt x="8104" y="38"/>
                  </a:cubicBezTo>
                  <a:cubicBezTo>
                    <a:pt x="8061" y="12"/>
                    <a:pt x="8022" y="1"/>
                    <a:pt x="7986"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8"/>
            <p:cNvSpPr/>
            <p:nvPr/>
          </p:nvSpPr>
          <p:spPr>
            <a:xfrm>
              <a:off x="6794898" y="2371958"/>
              <a:ext cx="277388" cy="354784"/>
            </a:xfrm>
            <a:custGeom>
              <a:rect b="b" l="l" r="r" t="t"/>
              <a:pathLst>
                <a:path extrusionOk="0" h="19702" w="15404">
                  <a:moveTo>
                    <a:pt x="10662" y="8527"/>
                  </a:moveTo>
                  <a:cubicBezTo>
                    <a:pt x="10662" y="8527"/>
                    <a:pt x="10662" y="8527"/>
                    <a:pt x="10662" y="8527"/>
                  </a:cubicBezTo>
                  <a:lnTo>
                    <a:pt x="10662" y="8527"/>
                  </a:lnTo>
                  <a:cubicBezTo>
                    <a:pt x="10662" y="8527"/>
                    <a:pt x="10662" y="8527"/>
                    <a:pt x="10662" y="8527"/>
                  </a:cubicBezTo>
                  <a:close/>
                  <a:moveTo>
                    <a:pt x="13474" y="11237"/>
                  </a:moveTo>
                  <a:cubicBezTo>
                    <a:pt x="13362" y="11306"/>
                    <a:pt x="13249" y="11353"/>
                    <a:pt x="13134" y="11382"/>
                  </a:cubicBezTo>
                  <a:lnTo>
                    <a:pt x="13134" y="11382"/>
                  </a:lnTo>
                  <a:cubicBezTo>
                    <a:pt x="13209" y="11387"/>
                    <a:pt x="13273" y="11389"/>
                    <a:pt x="13326" y="11389"/>
                  </a:cubicBezTo>
                  <a:cubicBezTo>
                    <a:pt x="13658" y="11389"/>
                    <a:pt x="13601" y="11299"/>
                    <a:pt x="13474" y="11237"/>
                  </a:cubicBezTo>
                  <a:close/>
                  <a:moveTo>
                    <a:pt x="8099" y="1"/>
                  </a:moveTo>
                  <a:cubicBezTo>
                    <a:pt x="7865" y="1"/>
                    <a:pt x="7763" y="170"/>
                    <a:pt x="7695" y="464"/>
                  </a:cubicBezTo>
                  <a:cubicBezTo>
                    <a:pt x="7578" y="974"/>
                    <a:pt x="7607" y="1529"/>
                    <a:pt x="7568" y="2058"/>
                  </a:cubicBezTo>
                  <a:lnTo>
                    <a:pt x="7568" y="2058"/>
                  </a:lnTo>
                  <a:cubicBezTo>
                    <a:pt x="7396" y="1821"/>
                    <a:pt x="7243" y="1572"/>
                    <a:pt x="7037" y="1356"/>
                  </a:cubicBezTo>
                  <a:lnTo>
                    <a:pt x="7037" y="1356"/>
                  </a:lnTo>
                  <a:cubicBezTo>
                    <a:pt x="7036" y="1353"/>
                    <a:pt x="7035" y="1349"/>
                    <a:pt x="7034" y="1346"/>
                  </a:cubicBezTo>
                  <a:cubicBezTo>
                    <a:pt x="7032" y="1346"/>
                    <a:pt x="7030" y="1347"/>
                    <a:pt x="7028" y="1347"/>
                  </a:cubicBezTo>
                  <a:lnTo>
                    <a:pt x="7028" y="1347"/>
                  </a:lnTo>
                  <a:cubicBezTo>
                    <a:pt x="7019" y="1339"/>
                    <a:pt x="6996" y="1335"/>
                    <a:pt x="6971" y="1335"/>
                  </a:cubicBezTo>
                  <a:cubicBezTo>
                    <a:pt x="6920" y="1335"/>
                    <a:pt x="6856" y="1352"/>
                    <a:pt x="6865" y="1383"/>
                  </a:cubicBezTo>
                  <a:cubicBezTo>
                    <a:pt x="6922" y="1603"/>
                    <a:pt x="6983" y="1811"/>
                    <a:pt x="7073" y="2012"/>
                  </a:cubicBezTo>
                  <a:lnTo>
                    <a:pt x="7073" y="2012"/>
                  </a:lnTo>
                  <a:cubicBezTo>
                    <a:pt x="6745" y="1803"/>
                    <a:pt x="6429" y="1588"/>
                    <a:pt x="6114" y="1352"/>
                  </a:cubicBezTo>
                  <a:lnTo>
                    <a:pt x="6114" y="1352"/>
                  </a:lnTo>
                  <a:cubicBezTo>
                    <a:pt x="6114" y="1350"/>
                    <a:pt x="6114" y="1348"/>
                    <a:pt x="6113" y="1346"/>
                  </a:cubicBezTo>
                  <a:cubicBezTo>
                    <a:pt x="6112" y="1346"/>
                    <a:pt x="6110" y="1347"/>
                    <a:pt x="6108" y="1347"/>
                  </a:cubicBezTo>
                  <a:lnTo>
                    <a:pt x="6108" y="1347"/>
                  </a:lnTo>
                  <a:cubicBezTo>
                    <a:pt x="6097" y="1340"/>
                    <a:pt x="6072" y="1335"/>
                    <a:pt x="6044" y="1335"/>
                  </a:cubicBezTo>
                  <a:cubicBezTo>
                    <a:pt x="5996" y="1335"/>
                    <a:pt x="5941" y="1349"/>
                    <a:pt x="5946" y="1383"/>
                  </a:cubicBezTo>
                  <a:cubicBezTo>
                    <a:pt x="6003" y="1834"/>
                    <a:pt x="6264" y="2220"/>
                    <a:pt x="6595" y="2522"/>
                  </a:cubicBezTo>
                  <a:lnTo>
                    <a:pt x="6595" y="2522"/>
                  </a:lnTo>
                  <a:cubicBezTo>
                    <a:pt x="6189" y="2524"/>
                    <a:pt x="5804" y="2571"/>
                    <a:pt x="5421" y="2733"/>
                  </a:cubicBezTo>
                  <a:cubicBezTo>
                    <a:pt x="5399" y="2742"/>
                    <a:pt x="5365" y="2763"/>
                    <a:pt x="5396" y="2784"/>
                  </a:cubicBezTo>
                  <a:cubicBezTo>
                    <a:pt x="5611" y="2918"/>
                    <a:pt x="5831" y="2935"/>
                    <a:pt x="6078" y="2941"/>
                  </a:cubicBezTo>
                  <a:cubicBezTo>
                    <a:pt x="6087" y="2941"/>
                    <a:pt x="6097" y="2941"/>
                    <a:pt x="6108" y="2941"/>
                  </a:cubicBezTo>
                  <a:cubicBezTo>
                    <a:pt x="6137" y="2941"/>
                    <a:pt x="6171" y="2940"/>
                    <a:pt x="6205" y="2940"/>
                  </a:cubicBezTo>
                  <a:cubicBezTo>
                    <a:pt x="6386" y="2940"/>
                    <a:pt x="6575" y="2955"/>
                    <a:pt x="6082" y="3145"/>
                  </a:cubicBezTo>
                  <a:cubicBezTo>
                    <a:pt x="5938" y="3200"/>
                    <a:pt x="5796" y="3254"/>
                    <a:pt x="5657" y="3318"/>
                  </a:cubicBezTo>
                  <a:cubicBezTo>
                    <a:pt x="5635" y="3327"/>
                    <a:pt x="5601" y="3351"/>
                    <a:pt x="5633" y="3369"/>
                  </a:cubicBezTo>
                  <a:cubicBezTo>
                    <a:pt x="5782" y="3461"/>
                    <a:pt x="5929" y="3526"/>
                    <a:pt x="6106" y="3526"/>
                  </a:cubicBezTo>
                  <a:cubicBezTo>
                    <a:pt x="6118" y="3526"/>
                    <a:pt x="6129" y="3525"/>
                    <a:pt x="6142" y="3525"/>
                  </a:cubicBezTo>
                  <a:cubicBezTo>
                    <a:pt x="6157" y="3524"/>
                    <a:pt x="6171" y="3524"/>
                    <a:pt x="6184" y="3524"/>
                  </a:cubicBezTo>
                  <a:cubicBezTo>
                    <a:pt x="6469" y="3524"/>
                    <a:pt x="6165" y="3703"/>
                    <a:pt x="6050" y="3867"/>
                  </a:cubicBezTo>
                  <a:cubicBezTo>
                    <a:pt x="6032" y="3896"/>
                    <a:pt x="6106" y="3900"/>
                    <a:pt x="6117" y="3900"/>
                  </a:cubicBezTo>
                  <a:cubicBezTo>
                    <a:pt x="6300" y="3890"/>
                    <a:pt x="6381" y="3893"/>
                    <a:pt x="6555" y="3821"/>
                  </a:cubicBezTo>
                  <a:lnTo>
                    <a:pt x="6555" y="3821"/>
                  </a:lnTo>
                  <a:cubicBezTo>
                    <a:pt x="6496" y="3846"/>
                    <a:pt x="6315" y="4041"/>
                    <a:pt x="6217" y="4120"/>
                  </a:cubicBezTo>
                  <a:cubicBezTo>
                    <a:pt x="5663" y="4571"/>
                    <a:pt x="4985" y="4841"/>
                    <a:pt x="4267" y="4869"/>
                  </a:cubicBezTo>
                  <a:cubicBezTo>
                    <a:pt x="4249" y="4869"/>
                    <a:pt x="4138" y="4888"/>
                    <a:pt x="4168" y="4926"/>
                  </a:cubicBezTo>
                  <a:cubicBezTo>
                    <a:pt x="4306" y="5092"/>
                    <a:pt x="4456" y="5187"/>
                    <a:pt x="4672" y="5209"/>
                  </a:cubicBezTo>
                  <a:cubicBezTo>
                    <a:pt x="5077" y="5249"/>
                    <a:pt x="4896" y="5296"/>
                    <a:pt x="4791" y="5592"/>
                  </a:cubicBezTo>
                  <a:cubicBezTo>
                    <a:pt x="4781" y="5619"/>
                    <a:pt x="4818" y="5624"/>
                    <a:pt x="4848" y="5624"/>
                  </a:cubicBezTo>
                  <a:cubicBezTo>
                    <a:pt x="4862" y="5624"/>
                    <a:pt x="4873" y="5623"/>
                    <a:pt x="4879" y="5623"/>
                  </a:cubicBezTo>
                  <a:cubicBezTo>
                    <a:pt x="5028" y="5595"/>
                    <a:pt x="5054" y="5589"/>
                    <a:pt x="5201" y="5547"/>
                  </a:cubicBezTo>
                  <a:cubicBezTo>
                    <a:pt x="5214" y="5543"/>
                    <a:pt x="5226" y="5541"/>
                    <a:pt x="5235" y="5541"/>
                  </a:cubicBezTo>
                  <a:cubicBezTo>
                    <a:pt x="5399" y="5541"/>
                    <a:pt x="5135" y="6025"/>
                    <a:pt x="5131" y="6033"/>
                  </a:cubicBezTo>
                  <a:cubicBezTo>
                    <a:pt x="5118" y="6059"/>
                    <a:pt x="5159" y="6065"/>
                    <a:pt x="5190" y="6065"/>
                  </a:cubicBezTo>
                  <a:cubicBezTo>
                    <a:pt x="5203" y="6065"/>
                    <a:pt x="5215" y="6064"/>
                    <a:pt x="5219" y="6063"/>
                  </a:cubicBezTo>
                  <a:cubicBezTo>
                    <a:pt x="5231" y="6064"/>
                    <a:pt x="5243" y="6065"/>
                    <a:pt x="5255" y="6065"/>
                  </a:cubicBezTo>
                  <a:cubicBezTo>
                    <a:pt x="5346" y="6065"/>
                    <a:pt x="5427" y="6037"/>
                    <a:pt x="5501" y="5985"/>
                  </a:cubicBezTo>
                  <a:lnTo>
                    <a:pt x="5501" y="5985"/>
                  </a:lnTo>
                  <a:cubicBezTo>
                    <a:pt x="5445" y="6081"/>
                    <a:pt x="5383" y="6176"/>
                    <a:pt x="5317" y="6266"/>
                  </a:cubicBezTo>
                  <a:cubicBezTo>
                    <a:pt x="5067" y="6592"/>
                    <a:pt x="4786" y="6881"/>
                    <a:pt x="4389" y="7033"/>
                  </a:cubicBezTo>
                  <a:cubicBezTo>
                    <a:pt x="3969" y="7195"/>
                    <a:pt x="3526" y="7269"/>
                    <a:pt x="3104" y="7424"/>
                  </a:cubicBezTo>
                  <a:cubicBezTo>
                    <a:pt x="3087" y="7430"/>
                    <a:pt x="3058" y="7446"/>
                    <a:pt x="3070" y="7468"/>
                  </a:cubicBezTo>
                  <a:cubicBezTo>
                    <a:pt x="3225" y="7718"/>
                    <a:pt x="3482" y="7821"/>
                    <a:pt x="3753" y="7821"/>
                  </a:cubicBezTo>
                  <a:cubicBezTo>
                    <a:pt x="3944" y="7821"/>
                    <a:pt x="4142" y="7770"/>
                    <a:pt x="4314" y="7682"/>
                  </a:cubicBezTo>
                  <a:lnTo>
                    <a:pt x="4314" y="7682"/>
                  </a:lnTo>
                  <a:cubicBezTo>
                    <a:pt x="4128" y="7966"/>
                    <a:pt x="3872" y="8179"/>
                    <a:pt x="3577" y="8361"/>
                  </a:cubicBezTo>
                  <a:cubicBezTo>
                    <a:pt x="3538" y="8385"/>
                    <a:pt x="3568" y="8409"/>
                    <a:pt x="3603" y="8410"/>
                  </a:cubicBezTo>
                  <a:cubicBezTo>
                    <a:pt x="3752" y="8419"/>
                    <a:pt x="3911" y="8432"/>
                    <a:pt x="4069" y="8432"/>
                  </a:cubicBezTo>
                  <a:cubicBezTo>
                    <a:pt x="4295" y="8432"/>
                    <a:pt x="4519" y="8405"/>
                    <a:pt x="4710" y="8301"/>
                  </a:cubicBezTo>
                  <a:lnTo>
                    <a:pt x="4710" y="8301"/>
                  </a:lnTo>
                  <a:cubicBezTo>
                    <a:pt x="4429" y="9101"/>
                    <a:pt x="3660" y="9489"/>
                    <a:pt x="2854" y="9489"/>
                  </a:cubicBezTo>
                  <a:cubicBezTo>
                    <a:pt x="2665" y="9489"/>
                    <a:pt x="2473" y="9467"/>
                    <a:pt x="2286" y="9425"/>
                  </a:cubicBezTo>
                  <a:lnTo>
                    <a:pt x="2286" y="9425"/>
                  </a:lnTo>
                  <a:cubicBezTo>
                    <a:pt x="2282" y="9421"/>
                    <a:pt x="2279" y="9418"/>
                    <a:pt x="2276" y="9415"/>
                  </a:cubicBezTo>
                  <a:cubicBezTo>
                    <a:pt x="2272" y="9416"/>
                    <a:pt x="2268" y="9418"/>
                    <a:pt x="2264" y="9420"/>
                  </a:cubicBezTo>
                  <a:lnTo>
                    <a:pt x="2264" y="9420"/>
                  </a:lnTo>
                  <a:cubicBezTo>
                    <a:pt x="2258" y="9418"/>
                    <a:pt x="2252" y="9417"/>
                    <a:pt x="2247" y="9416"/>
                  </a:cubicBezTo>
                  <a:cubicBezTo>
                    <a:pt x="2245" y="9415"/>
                    <a:pt x="2243" y="9415"/>
                    <a:pt x="2240" y="9415"/>
                  </a:cubicBezTo>
                  <a:cubicBezTo>
                    <a:pt x="2204" y="9415"/>
                    <a:pt x="2075" y="9433"/>
                    <a:pt x="2111" y="9472"/>
                  </a:cubicBezTo>
                  <a:cubicBezTo>
                    <a:pt x="2297" y="9675"/>
                    <a:pt x="2540" y="9858"/>
                    <a:pt x="2819" y="9909"/>
                  </a:cubicBezTo>
                  <a:cubicBezTo>
                    <a:pt x="2930" y="9928"/>
                    <a:pt x="2969" y="9936"/>
                    <a:pt x="2961" y="9936"/>
                  </a:cubicBezTo>
                  <a:cubicBezTo>
                    <a:pt x="2937" y="9936"/>
                    <a:pt x="2404" y="9852"/>
                    <a:pt x="2327" y="9848"/>
                  </a:cubicBezTo>
                  <a:cubicBezTo>
                    <a:pt x="2325" y="9848"/>
                    <a:pt x="2323" y="9848"/>
                    <a:pt x="2320" y="9848"/>
                  </a:cubicBezTo>
                  <a:cubicBezTo>
                    <a:pt x="2285" y="9848"/>
                    <a:pt x="2205" y="9856"/>
                    <a:pt x="2205" y="9898"/>
                  </a:cubicBezTo>
                  <a:cubicBezTo>
                    <a:pt x="2204" y="10314"/>
                    <a:pt x="2437" y="10558"/>
                    <a:pt x="2813" y="10698"/>
                  </a:cubicBezTo>
                  <a:cubicBezTo>
                    <a:pt x="2896" y="10728"/>
                    <a:pt x="3017" y="10750"/>
                    <a:pt x="3107" y="10750"/>
                  </a:cubicBezTo>
                  <a:cubicBezTo>
                    <a:pt x="3112" y="10750"/>
                    <a:pt x="3116" y="10750"/>
                    <a:pt x="3121" y="10750"/>
                  </a:cubicBezTo>
                  <a:lnTo>
                    <a:pt x="3121" y="10750"/>
                  </a:lnTo>
                  <a:cubicBezTo>
                    <a:pt x="2940" y="10756"/>
                    <a:pt x="2846" y="10785"/>
                    <a:pt x="2678" y="10862"/>
                  </a:cubicBezTo>
                  <a:cubicBezTo>
                    <a:pt x="2667" y="10867"/>
                    <a:pt x="2625" y="10888"/>
                    <a:pt x="2646" y="10905"/>
                  </a:cubicBezTo>
                  <a:cubicBezTo>
                    <a:pt x="2808" y="11055"/>
                    <a:pt x="2979" y="11138"/>
                    <a:pt x="3204" y="11160"/>
                  </a:cubicBezTo>
                  <a:cubicBezTo>
                    <a:pt x="3308" y="11170"/>
                    <a:pt x="3407" y="11180"/>
                    <a:pt x="3511" y="11180"/>
                  </a:cubicBezTo>
                  <a:cubicBezTo>
                    <a:pt x="3419" y="11180"/>
                    <a:pt x="3103" y="11510"/>
                    <a:pt x="2958" y="11586"/>
                  </a:cubicBezTo>
                  <a:cubicBezTo>
                    <a:pt x="2940" y="11594"/>
                    <a:pt x="2927" y="11617"/>
                    <a:pt x="2951" y="11628"/>
                  </a:cubicBezTo>
                  <a:cubicBezTo>
                    <a:pt x="3139" y="11718"/>
                    <a:pt x="3347" y="11804"/>
                    <a:pt x="3560" y="11804"/>
                  </a:cubicBezTo>
                  <a:cubicBezTo>
                    <a:pt x="3597" y="11804"/>
                    <a:pt x="3634" y="11801"/>
                    <a:pt x="3672" y="11795"/>
                  </a:cubicBezTo>
                  <a:lnTo>
                    <a:pt x="3672" y="11795"/>
                  </a:lnTo>
                  <a:cubicBezTo>
                    <a:pt x="3670" y="11796"/>
                    <a:pt x="3240" y="12125"/>
                    <a:pt x="3135" y="12164"/>
                  </a:cubicBezTo>
                  <a:cubicBezTo>
                    <a:pt x="2788" y="12295"/>
                    <a:pt x="2437" y="12344"/>
                    <a:pt x="2068" y="12368"/>
                  </a:cubicBezTo>
                  <a:cubicBezTo>
                    <a:pt x="2051" y="12368"/>
                    <a:pt x="1955" y="12381"/>
                    <a:pt x="1965" y="12416"/>
                  </a:cubicBezTo>
                  <a:cubicBezTo>
                    <a:pt x="2039" y="12662"/>
                    <a:pt x="2296" y="12800"/>
                    <a:pt x="2532" y="12862"/>
                  </a:cubicBezTo>
                  <a:cubicBezTo>
                    <a:pt x="2956" y="12976"/>
                    <a:pt x="2644" y="13030"/>
                    <a:pt x="2359" y="13030"/>
                  </a:cubicBezTo>
                  <a:cubicBezTo>
                    <a:pt x="2252" y="13030"/>
                    <a:pt x="2149" y="13023"/>
                    <a:pt x="2089" y="13008"/>
                  </a:cubicBezTo>
                  <a:cubicBezTo>
                    <a:pt x="1934" y="12972"/>
                    <a:pt x="1780" y="12927"/>
                    <a:pt x="1626" y="12881"/>
                  </a:cubicBezTo>
                  <a:lnTo>
                    <a:pt x="1626" y="12881"/>
                  </a:lnTo>
                  <a:cubicBezTo>
                    <a:pt x="1626" y="12880"/>
                    <a:pt x="1626" y="12880"/>
                    <a:pt x="1627" y="12879"/>
                  </a:cubicBezTo>
                  <a:lnTo>
                    <a:pt x="1627" y="12879"/>
                  </a:lnTo>
                  <a:cubicBezTo>
                    <a:pt x="1626" y="12880"/>
                    <a:pt x="1625" y="12880"/>
                    <a:pt x="1625" y="12880"/>
                  </a:cubicBezTo>
                  <a:lnTo>
                    <a:pt x="1625" y="12880"/>
                  </a:lnTo>
                  <a:cubicBezTo>
                    <a:pt x="1614" y="12877"/>
                    <a:pt x="1603" y="12873"/>
                    <a:pt x="1592" y="12870"/>
                  </a:cubicBezTo>
                  <a:cubicBezTo>
                    <a:pt x="1583" y="12868"/>
                    <a:pt x="1572" y="12866"/>
                    <a:pt x="1559" y="12866"/>
                  </a:cubicBezTo>
                  <a:cubicBezTo>
                    <a:pt x="1515" y="12866"/>
                    <a:pt x="1457" y="12881"/>
                    <a:pt x="1451" y="12917"/>
                  </a:cubicBezTo>
                  <a:cubicBezTo>
                    <a:pt x="1359" y="13487"/>
                    <a:pt x="1873" y="13758"/>
                    <a:pt x="2381" y="13773"/>
                  </a:cubicBezTo>
                  <a:cubicBezTo>
                    <a:pt x="2385" y="13773"/>
                    <a:pt x="2390" y="13773"/>
                    <a:pt x="2394" y="13773"/>
                  </a:cubicBezTo>
                  <a:cubicBezTo>
                    <a:pt x="2452" y="13773"/>
                    <a:pt x="2521" y="13762"/>
                    <a:pt x="2566" y="13762"/>
                  </a:cubicBezTo>
                  <a:cubicBezTo>
                    <a:pt x="2630" y="13762"/>
                    <a:pt x="2644" y="13785"/>
                    <a:pt x="2506" y="13899"/>
                  </a:cubicBezTo>
                  <a:cubicBezTo>
                    <a:pt x="2319" y="14053"/>
                    <a:pt x="2083" y="14095"/>
                    <a:pt x="1849" y="14095"/>
                  </a:cubicBezTo>
                  <a:cubicBezTo>
                    <a:pt x="1724" y="14095"/>
                    <a:pt x="1600" y="14083"/>
                    <a:pt x="1484" y="14070"/>
                  </a:cubicBezTo>
                  <a:cubicBezTo>
                    <a:pt x="1183" y="14034"/>
                    <a:pt x="886" y="13972"/>
                    <a:pt x="585" y="13952"/>
                  </a:cubicBezTo>
                  <a:cubicBezTo>
                    <a:pt x="581" y="13951"/>
                    <a:pt x="576" y="13951"/>
                    <a:pt x="570" y="13951"/>
                  </a:cubicBezTo>
                  <a:cubicBezTo>
                    <a:pt x="533" y="13951"/>
                    <a:pt x="459" y="13962"/>
                    <a:pt x="462" y="14000"/>
                  </a:cubicBezTo>
                  <a:cubicBezTo>
                    <a:pt x="483" y="14396"/>
                    <a:pt x="902" y="14689"/>
                    <a:pt x="1280" y="14739"/>
                  </a:cubicBezTo>
                  <a:cubicBezTo>
                    <a:pt x="1363" y="14750"/>
                    <a:pt x="1443" y="14757"/>
                    <a:pt x="1523" y="14757"/>
                  </a:cubicBezTo>
                  <a:cubicBezTo>
                    <a:pt x="1623" y="14757"/>
                    <a:pt x="1722" y="14746"/>
                    <a:pt x="1825" y="14716"/>
                  </a:cubicBezTo>
                  <a:cubicBezTo>
                    <a:pt x="1922" y="14687"/>
                    <a:pt x="1979" y="14675"/>
                    <a:pt x="2006" y="14675"/>
                  </a:cubicBezTo>
                  <a:cubicBezTo>
                    <a:pt x="2098" y="14675"/>
                    <a:pt x="1851" y="14820"/>
                    <a:pt x="1749" y="14967"/>
                  </a:cubicBezTo>
                  <a:cubicBezTo>
                    <a:pt x="1742" y="14976"/>
                    <a:pt x="1755" y="14987"/>
                    <a:pt x="1762" y="14991"/>
                  </a:cubicBezTo>
                  <a:cubicBezTo>
                    <a:pt x="1924" y="15081"/>
                    <a:pt x="2047" y="15102"/>
                    <a:pt x="2234" y="15107"/>
                  </a:cubicBezTo>
                  <a:cubicBezTo>
                    <a:pt x="2374" y="15109"/>
                    <a:pt x="1942" y="15577"/>
                    <a:pt x="1879" y="15636"/>
                  </a:cubicBezTo>
                  <a:cubicBezTo>
                    <a:pt x="1333" y="16156"/>
                    <a:pt x="665" y="16278"/>
                    <a:pt x="26" y="16620"/>
                  </a:cubicBezTo>
                  <a:cubicBezTo>
                    <a:pt x="1" y="16633"/>
                    <a:pt x="1" y="16643"/>
                    <a:pt x="15" y="16649"/>
                  </a:cubicBezTo>
                  <a:lnTo>
                    <a:pt x="15" y="16649"/>
                  </a:lnTo>
                  <a:cubicBezTo>
                    <a:pt x="15" y="16652"/>
                    <a:pt x="16" y="16655"/>
                    <a:pt x="19" y="16658"/>
                  </a:cubicBezTo>
                  <a:cubicBezTo>
                    <a:pt x="209" y="16880"/>
                    <a:pt x="488" y="16973"/>
                    <a:pt x="777" y="16973"/>
                  </a:cubicBezTo>
                  <a:cubicBezTo>
                    <a:pt x="988" y="16973"/>
                    <a:pt x="1204" y="16923"/>
                    <a:pt x="1396" y="16837"/>
                  </a:cubicBezTo>
                  <a:lnTo>
                    <a:pt x="1396" y="16837"/>
                  </a:lnTo>
                  <a:cubicBezTo>
                    <a:pt x="1203" y="17047"/>
                    <a:pt x="986" y="17240"/>
                    <a:pt x="797" y="17452"/>
                  </a:cubicBezTo>
                  <a:cubicBezTo>
                    <a:pt x="720" y="17538"/>
                    <a:pt x="423" y="17815"/>
                    <a:pt x="460" y="17960"/>
                  </a:cubicBezTo>
                  <a:cubicBezTo>
                    <a:pt x="503" y="18130"/>
                    <a:pt x="636" y="18188"/>
                    <a:pt x="797" y="18188"/>
                  </a:cubicBezTo>
                  <a:cubicBezTo>
                    <a:pt x="1052" y="18188"/>
                    <a:pt x="1377" y="18042"/>
                    <a:pt x="1517" y="17976"/>
                  </a:cubicBezTo>
                  <a:cubicBezTo>
                    <a:pt x="1525" y="17972"/>
                    <a:pt x="1534" y="17968"/>
                    <a:pt x="1542" y="17964"/>
                  </a:cubicBezTo>
                  <a:lnTo>
                    <a:pt x="1542" y="17964"/>
                  </a:lnTo>
                  <a:cubicBezTo>
                    <a:pt x="1378" y="18083"/>
                    <a:pt x="1198" y="18229"/>
                    <a:pt x="1164" y="18402"/>
                  </a:cubicBezTo>
                  <a:cubicBezTo>
                    <a:pt x="1145" y="18497"/>
                    <a:pt x="1202" y="18532"/>
                    <a:pt x="1294" y="18532"/>
                  </a:cubicBezTo>
                  <a:cubicBezTo>
                    <a:pt x="1448" y="18532"/>
                    <a:pt x="1702" y="18436"/>
                    <a:pt x="1880" y="18360"/>
                  </a:cubicBezTo>
                  <a:lnTo>
                    <a:pt x="1880" y="18360"/>
                  </a:lnTo>
                  <a:cubicBezTo>
                    <a:pt x="1790" y="18488"/>
                    <a:pt x="1727" y="18572"/>
                    <a:pt x="1715" y="18758"/>
                  </a:cubicBezTo>
                  <a:cubicBezTo>
                    <a:pt x="1714" y="18775"/>
                    <a:pt x="1747" y="18780"/>
                    <a:pt x="1768" y="18780"/>
                  </a:cubicBezTo>
                  <a:cubicBezTo>
                    <a:pt x="1775" y="18780"/>
                    <a:pt x="1780" y="18779"/>
                    <a:pt x="1783" y="18779"/>
                  </a:cubicBezTo>
                  <a:cubicBezTo>
                    <a:pt x="2020" y="18771"/>
                    <a:pt x="2263" y="18705"/>
                    <a:pt x="2475" y="18588"/>
                  </a:cubicBezTo>
                  <a:lnTo>
                    <a:pt x="2475" y="18588"/>
                  </a:lnTo>
                  <a:cubicBezTo>
                    <a:pt x="2332" y="18820"/>
                    <a:pt x="2230" y="19095"/>
                    <a:pt x="2591" y="19105"/>
                  </a:cubicBezTo>
                  <a:cubicBezTo>
                    <a:pt x="2602" y="19105"/>
                    <a:pt x="2612" y="19105"/>
                    <a:pt x="2623" y="19105"/>
                  </a:cubicBezTo>
                  <a:cubicBezTo>
                    <a:pt x="2890" y="19105"/>
                    <a:pt x="3143" y="19010"/>
                    <a:pt x="3372" y="18873"/>
                  </a:cubicBezTo>
                  <a:lnTo>
                    <a:pt x="3372" y="18873"/>
                  </a:lnTo>
                  <a:cubicBezTo>
                    <a:pt x="3272" y="19152"/>
                    <a:pt x="3456" y="19271"/>
                    <a:pt x="3698" y="19271"/>
                  </a:cubicBezTo>
                  <a:cubicBezTo>
                    <a:pt x="3826" y="19271"/>
                    <a:pt x="3970" y="19238"/>
                    <a:pt x="4097" y="19177"/>
                  </a:cubicBezTo>
                  <a:lnTo>
                    <a:pt x="4097" y="19177"/>
                  </a:lnTo>
                  <a:cubicBezTo>
                    <a:pt x="4078" y="19239"/>
                    <a:pt x="4070" y="19303"/>
                    <a:pt x="4068" y="19388"/>
                  </a:cubicBezTo>
                  <a:cubicBezTo>
                    <a:pt x="4068" y="19406"/>
                    <a:pt x="4104" y="19409"/>
                    <a:pt x="4115" y="19412"/>
                  </a:cubicBezTo>
                  <a:cubicBezTo>
                    <a:pt x="4143" y="19413"/>
                    <a:pt x="4171" y="19414"/>
                    <a:pt x="4199" y="19414"/>
                  </a:cubicBezTo>
                  <a:cubicBezTo>
                    <a:pt x="4365" y="19414"/>
                    <a:pt x="4511" y="19383"/>
                    <a:pt x="4646" y="19312"/>
                  </a:cubicBezTo>
                  <a:lnTo>
                    <a:pt x="4646" y="19312"/>
                  </a:lnTo>
                  <a:cubicBezTo>
                    <a:pt x="4618" y="19448"/>
                    <a:pt x="4733" y="19497"/>
                    <a:pt x="4889" y="19497"/>
                  </a:cubicBezTo>
                  <a:cubicBezTo>
                    <a:pt x="5031" y="19497"/>
                    <a:pt x="5209" y="19456"/>
                    <a:pt x="5347" y="19403"/>
                  </a:cubicBezTo>
                  <a:lnTo>
                    <a:pt x="5347" y="19403"/>
                  </a:lnTo>
                  <a:cubicBezTo>
                    <a:pt x="5337" y="19623"/>
                    <a:pt x="5433" y="19701"/>
                    <a:pt x="5575" y="19701"/>
                  </a:cubicBezTo>
                  <a:cubicBezTo>
                    <a:pt x="5809" y="19701"/>
                    <a:pt x="6167" y="19491"/>
                    <a:pt x="6388" y="19357"/>
                  </a:cubicBezTo>
                  <a:lnTo>
                    <a:pt x="6388" y="19357"/>
                  </a:lnTo>
                  <a:cubicBezTo>
                    <a:pt x="6438" y="19487"/>
                    <a:pt x="6529" y="19539"/>
                    <a:pt x="6631" y="19539"/>
                  </a:cubicBezTo>
                  <a:cubicBezTo>
                    <a:pt x="6766" y="19539"/>
                    <a:pt x="6921" y="19450"/>
                    <a:pt x="7034" y="19335"/>
                  </a:cubicBezTo>
                  <a:lnTo>
                    <a:pt x="7034" y="19335"/>
                  </a:lnTo>
                  <a:cubicBezTo>
                    <a:pt x="7121" y="19429"/>
                    <a:pt x="7219" y="19475"/>
                    <a:pt x="7318" y="19475"/>
                  </a:cubicBezTo>
                  <a:cubicBezTo>
                    <a:pt x="7410" y="19475"/>
                    <a:pt x="7503" y="19435"/>
                    <a:pt x="7587" y="19355"/>
                  </a:cubicBezTo>
                  <a:lnTo>
                    <a:pt x="7587" y="19355"/>
                  </a:lnTo>
                  <a:cubicBezTo>
                    <a:pt x="7735" y="19499"/>
                    <a:pt x="7931" y="19580"/>
                    <a:pt x="8104" y="19580"/>
                  </a:cubicBezTo>
                  <a:cubicBezTo>
                    <a:pt x="8291" y="19580"/>
                    <a:pt x="8450" y="19485"/>
                    <a:pt x="8493" y="19268"/>
                  </a:cubicBezTo>
                  <a:lnTo>
                    <a:pt x="8493" y="19268"/>
                  </a:lnTo>
                  <a:cubicBezTo>
                    <a:pt x="8651" y="19454"/>
                    <a:pt x="8841" y="19602"/>
                    <a:pt x="9090" y="19602"/>
                  </a:cubicBezTo>
                  <a:cubicBezTo>
                    <a:pt x="9122" y="19602"/>
                    <a:pt x="9156" y="19599"/>
                    <a:pt x="9190" y="19594"/>
                  </a:cubicBezTo>
                  <a:cubicBezTo>
                    <a:pt x="9423" y="19558"/>
                    <a:pt x="9512" y="19376"/>
                    <a:pt x="9508" y="19181"/>
                  </a:cubicBezTo>
                  <a:lnTo>
                    <a:pt x="9508" y="19181"/>
                  </a:lnTo>
                  <a:cubicBezTo>
                    <a:pt x="9787" y="19360"/>
                    <a:pt x="10130" y="19526"/>
                    <a:pt x="10458" y="19526"/>
                  </a:cubicBezTo>
                  <a:cubicBezTo>
                    <a:pt x="10517" y="19526"/>
                    <a:pt x="10575" y="19520"/>
                    <a:pt x="10633" y="19509"/>
                  </a:cubicBezTo>
                  <a:cubicBezTo>
                    <a:pt x="10835" y="19469"/>
                    <a:pt x="10937" y="19398"/>
                    <a:pt x="10926" y="19293"/>
                  </a:cubicBezTo>
                  <a:lnTo>
                    <a:pt x="10926" y="19293"/>
                  </a:lnTo>
                  <a:cubicBezTo>
                    <a:pt x="11074" y="19366"/>
                    <a:pt x="11224" y="19408"/>
                    <a:pt x="11396" y="19408"/>
                  </a:cubicBezTo>
                  <a:cubicBezTo>
                    <a:pt x="11461" y="19408"/>
                    <a:pt x="11529" y="19402"/>
                    <a:pt x="11600" y="19390"/>
                  </a:cubicBezTo>
                  <a:cubicBezTo>
                    <a:pt x="11616" y="19386"/>
                    <a:pt x="11686" y="19373"/>
                    <a:pt x="11679" y="19343"/>
                  </a:cubicBezTo>
                  <a:cubicBezTo>
                    <a:pt x="11667" y="19295"/>
                    <a:pt x="11656" y="19254"/>
                    <a:pt x="11643" y="19217"/>
                  </a:cubicBezTo>
                  <a:lnTo>
                    <a:pt x="11643" y="19217"/>
                  </a:lnTo>
                  <a:cubicBezTo>
                    <a:pt x="11939" y="19397"/>
                    <a:pt x="12247" y="19528"/>
                    <a:pt x="12606" y="19606"/>
                  </a:cubicBezTo>
                  <a:cubicBezTo>
                    <a:pt x="12611" y="19607"/>
                    <a:pt x="12619" y="19607"/>
                    <a:pt x="12629" y="19607"/>
                  </a:cubicBezTo>
                  <a:cubicBezTo>
                    <a:pt x="12673" y="19607"/>
                    <a:pt x="12756" y="19597"/>
                    <a:pt x="12746" y="19559"/>
                  </a:cubicBezTo>
                  <a:cubicBezTo>
                    <a:pt x="12708" y="19414"/>
                    <a:pt x="12637" y="19300"/>
                    <a:pt x="12547" y="19197"/>
                  </a:cubicBezTo>
                  <a:lnTo>
                    <a:pt x="12547" y="19197"/>
                  </a:lnTo>
                  <a:cubicBezTo>
                    <a:pt x="12644" y="19224"/>
                    <a:pt x="12746" y="19238"/>
                    <a:pt x="12862" y="19239"/>
                  </a:cubicBezTo>
                  <a:cubicBezTo>
                    <a:pt x="12863" y="19239"/>
                    <a:pt x="12864" y="19239"/>
                    <a:pt x="12865" y="19239"/>
                  </a:cubicBezTo>
                  <a:cubicBezTo>
                    <a:pt x="12889" y="19239"/>
                    <a:pt x="12970" y="19226"/>
                    <a:pt x="12964" y="19191"/>
                  </a:cubicBezTo>
                  <a:cubicBezTo>
                    <a:pt x="12957" y="19157"/>
                    <a:pt x="12950" y="19128"/>
                    <a:pt x="12942" y="19102"/>
                  </a:cubicBezTo>
                  <a:lnTo>
                    <a:pt x="12942" y="19102"/>
                  </a:lnTo>
                  <a:cubicBezTo>
                    <a:pt x="13096" y="19188"/>
                    <a:pt x="13264" y="19267"/>
                    <a:pt x="13417" y="19267"/>
                  </a:cubicBezTo>
                  <a:cubicBezTo>
                    <a:pt x="13452" y="19267"/>
                    <a:pt x="13486" y="19263"/>
                    <a:pt x="13519" y="19254"/>
                  </a:cubicBezTo>
                  <a:cubicBezTo>
                    <a:pt x="13763" y="19188"/>
                    <a:pt x="13684" y="19017"/>
                    <a:pt x="13559" y="18872"/>
                  </a:cubicBezTo>
                  <a:lnTo>
                    <a:pt x="13559" y="18872"/>
                  </a:lnTo>
                  <a:cubicBezTo>
                    <a:pt x="13664" y="18902"/>
                    <a:pt x="13770" y="18919"/>
                    <a:pt x="13872" y="18919"/>
                  </a:cubicBezTo>
                  <a:cubicBezTo>
                    <a:pt x="14074" y="18919"/>
                    <a:pt x="14265" y="18851"/>
                    <a:pt x="14418" y="18666"/>
                  </a:cubicBezTo>
                  <a:cubicBezTo>
                    <a:pt x="14429" y="18654"/>
                    <a:pt x="14430" y="18641"/>
                    <a:pt x="14412" y="18633"/>
                  </a:cubicBezTo>
                  <a:cubicBezTo>
                    <a:pt x="14097" y="18495"/>
                    <a:pt x="13798" y="18359"/>
                    <a:pt x="13527" y="18160"/>
                  </a:cubicBezTo>
                  <a:lnTo>
                    <a:pt x="13527" y="18160"/>
                  </a:lnTo>
                  <a:cubicBezTo>
                    <a:pt x="13738" y="18226"/>
                    <a:pt x="13988" y="18279"/>
                    <a:pt x="14204" y="18279"/>
                  </a:cubicBezTo>
                  <a:cubicBezTo>
                    <a:pt x="14496" y="18279"/>
                    <a:pt x="14728" y="18182"/>
                    <a:pt x="14723" y="17888"/>
                  </a:cubicBezTo>
                  <a:cubicBezTo>
                    <a:pt x="14722" y="17870"/>
                    <a:pt x="14688" y="17865"/>
                    <a:pt x="14676" y="17865"/>
                  </a:cubicBezTo>
                  <a:cubicBezTo>
                    <a:pt x="14276" y="17840"/>
                    <a:pt x="13861" y="17685"/>
                    <a:pt x="13595" y="17379"/>
                  </a:cubicBezTo>
                  <a:lnTo>
                    <a:pt x="13595" y="17379"/>
                  </a:lnTo>
                  <a:cubicBezTo>
                    <a:pt x="13730" y="17402"/>
                    <a:pt x="13890" y="17416"/>
                    <a:pt x="14057" y="17416"/>
                  </a:cubicBezTo>
                  <a:cubicBezTo>
                    <a:pt x="14609" y="17416"/>
                    <a:pt x="15234" y="17266"/>
                    <a:pt x="15258" y="16801"/>
                  </a:cubicBezTo>
                  <a:cubicBezTo>
                    <a:pt x="15258" y="16783"/>
                    <a:pt x="15222" y="16780"/>
                    <a:pt x="15211" y="16779"/>
                  </a:cubicBezTo>
                  <a:cubicBezTo>
                    <a:pt x="14842" y="16727"/>
                    <a:pt x="14480" y="16611"/>
                    <a:pt x="14170" y="16398"/>
                  </a:cubicBezTo>
                  <a:cubicBezTo>
                    <a:pt x="14142" y="16380"/>
                    <a:pt x="13472" y="15781"/>
                    <a:pt x="13479" y="15780"/>
                  </a:cubicBezTo>
                  <a:cubicBezTo>
                    <a:pt x="13715" y="15723"/>
                    <a:pt x="13957" y="15496"/>
                    <a:pt x="14110" y="15324"/>
                  </a:cubicBezTo>
                  <a:cubicBezTo>
                    <a:pt x="14149" y="15279"/>
                    <a:pt x="14390" y="15031"/>
                    <a:pt x="14246" y="14991"/>
                  </a:cubicBezTo>
                  <a:cubicBezTo>
                    <a:pt x="14190" y="14976"/>
                    <a:pt x="14132" y="14971"/>
                    <a:pt x="14074" y="14971"/>
                  </a:cubicBezTo>
                  <a:cubicBezTo>
                    <a:pt x="13996" y="14971"/>
                    <a:pt x="13917" y="14980"/>
                    <a:pt x="13841" y="14984"/>
                  </a:cubicBezTo>
                  <a:cubicBezTo>
                    <a:pt x="13776" y="14990"/>
                    <a:pt x="13710" y="14992"/>
                    <a:pt x="13645" y="14992"/>
                  </a:cubicBezTo>
                  <a:cubicBezTo>
                    <a:pt x="13535" y="14992"/>
                    <a:pt x="13424" y="14985"/>
                    <a:pt x="13314" y="14969"/>
                  </a:cubicBezTo>
                  <a:cubicBezTo>
                    <a:pt x="13189" y="14928"/>
                    <a:pt x="13068" y="14879"/>
                    <a:pt x="12950" y="14821"/>
                  </a:cubicBezTo>
                  <a:cubicBezTo>
                    <a:pt x="13050" y="14813"/>
                    <a:pt x="13335" y="14705"/>
                    <a:pt x="13295" y="14553"/>
                  </a:cubicBezTo>
                  <a:cubicBezTo>
                    <a:pt x="13190" y="14158"/>
                    <a:pt x="12719" y="14115"/>
                    <a:pt x="12384" y="14065"/>
                  </a:cubicBezTo>
                  <a:lnTo>
                    <a:pt x="12384" y="14065"/>
                  </a:lnTo>
                  <a:cubicBezTo>
                    <a:pt x="12484" y="14079"/>
                    <a:pt x="12612" y="14092"/>
                    <a:pt x="12744" y="14092"/>
                  </a:cubicBezTo>
                  <a:cubicBezTo>
                    <a:pt x="13053" y="14092"/>
                    <a:pt x="13387" y="14023"/>
                    <a:pt x="13454" y="13747"/>
                  </a:cubicBezTo>
                  <a:cubicBezTo>
                    <a:pt x="13460" y="13720"/>
                    <a:pt x="13429" y="13717"/>
                    <a:pt x="13409" y="13715"/>
                  </a:cubicBezTo>
                  <a:cubicBezTo>
                    <a:pt x="13286" y="13706"/>
                    <a:pt x="13162" y="13689"/>
                    <a:pt x="13041" y="13664"/>
                  </a:cubicBezTo>
                  <a:cubicBezTo>
                    <a:pt x="12976" y="13607"/>
                    <a:pt x="12911" y="13550"/>
                    <a:pt x="12847" y="13493"/>
                  </a:cubicBezTo>
                  <a:cubicBezTo>
                    <a:pt x="12946" y="13468"/>
                    <a:pt x="13049" y="13445"/>
                    <a:pt x="13146" y="13416"/>
                  </a:cubicBezTo>
                  <a:cubicBezTo>
                    <a:pt x="13259" y="13382"/>
                    <a:pt x="13380" y="13351"/>
                    <a:pt x="13482" y="13292"/>
                  </a:cubicBezTo>
                  <a:cubicBezTo>
                    <a:pt x="13730" y="13148"/>
                    <a:pt x="13823" y="12982"/>
                    <a:pt x="13753" y="12697"/>
                  </a:cubicBezTo>
                  <a:cubicBezTo>
                    <a:pt x="13749" y="12678"/>
                    <a:pt x="13726" y="12673"/>
                    <a:pt x="13702" y="12673"/>
                  </a:cubicBezTo>
                  <a:cubicBezTo>
                    <a:pt x="13678" y="12673"/>
                    <a:pt x="13653" y="12678"/>
                    <a:pt x="13641" y="12681"/>
                  </a:cubicBezTo>
                  <a:cubicBezTo>
                    <a:pt x="13307" y="12754"/>
                    <a:pt x="12930" y="12834"/>
                    <a:pt x="12569" y="12834"/>
                  </a:cubicBezTo>
                  <a:cubicBezTo>
                    <a:pt x="12196" y="12834"/>
                    <a:pt x="11841" y="12748"/>
                    <a:pt x="11571" y="12477"/>
                  </a:cubicBezTo>
                  <a:lnTo>
                    <a:pt x="11571" y="12477"/>
                  </a:lnTo>
                  <a:cubicBezTo>
                    <a:pt x="11629" y="12489"/>
                    <a:pt x="11685" y="12495"/>
                    <a:pt x="11742" y="12495"/>
                  </a:cubicBezTo>
                  <a:cubicBezTo>
                    <a:pt x="11851" y="12495"/>
                    <a:pt x="11962" y="12473"/>
                    <a:pt x="12092" y="12428"/>
                  </a:cubicBezTo>
                  <a:cubicBezTo>
                    <a:pt x="12110" y="12423"/>
                    <a:pt x="12140" y="12406"/>
                    <a:pt x="12126" y="12385"/>
                  </a:cubicBezTo>
                  <a:cubicBezTo>
                    <a:pt x="12081" y="12315"/>
                    <a:pt x="12035" y="12253"/>
                    <a:pt x="11986" y="12194"/>
                  </a:cubicBezTo>
                  <a:lnTo>
                    <a:pt x="11986" y="12194"/>
                  </a:lnTo>
                  <a:cubicBezTo>
                    <a:pt x="12141" y="12250"/>
                    <a:pt x="12312" y="12291"/>
                    <a:pt x="12470" y="12291"/>
                  </a:cubicBezTo>
                  <a:cubicBezTo>
                    <a:pt x="12664" y="12291"/>
                    <a:pt x="12839" y="12229"/>
                    <a:pt x="12940" y="12055"/>
                  </a:cubicBezTo>
                  <a:cubicBezTo>
                    <a:pt x="12951" y="12037"/>
                    <a:pt x="12926" y="12029"/>
                    <a:pt x="12915" y="12025"/>
                  </a:cubicBezTo>
                  <a:cubicBezTo>
                    <a:pt x="12785" y="11995"/>
                    <a:pt x="12672" y="11952"/>
                    <a:pt x="12567" y="11897"/>
                  </a:cubicBezTo>
                  <a:lnTo>
                    <a:pt x="12567" y="11897"/>
                  </a:lnTo>
                  <a:cubicBezTo>
                    <a:pt x="12583" y="11898"/>
                    <a:pt x="12598" y="11899"/>
                    <a:pt x="12613" y="11899"/>
                  </a:cubicBezTo>
                  <a:cubicBezTo>
                    <a:pt x="12672" y="11899"/>
                    <a:pt x="12727" y="11886"/>
                    <a:pt x="12774" y="11856"/>
                  </a:cubicBezTo>
                  <a:cubicBezTo>
                    <a:pt x="13025" y="11695"/>
                    <a:pt x="12743" y="11526"/>
                    <a:pt x="12514" y="11401"/>
                  </a:cubicBezTo>
                  <a:lnTo>
                    <a:pt x="12514" y="11401"/>
                  </a:lnTo>
                  <a:cubicBezTo>
                    <a:pt x="12610" y="11415"/>
                    <a:pt x="12704" y="11423"/>
                    <a:pt x="12797" y="11423"/>
                  </a:cubicBezTo>
                  <a:cubicBezTo>
                    <a:pt x="12912" y="11423"/>
                    <a:pt x="13024" y="11410"/>
                    <a:pt x="13134" y="11382"/>
                  </a:cubicBezTo>
                  <a:lnTo>
                    <a:pt x="13134" y="11382"/>
                  </a:lnTo>
                  <a:cubicBezTo>
                    <a:pt x="13029" y="11375"/>
                    <a:pt x="12901" y="11362"/>
                    <a:pt x="12748" y="11342"/>
                  </a:cubicBezTo>
                  <a:cubicBezTo>
                    <a:pt x="12590" y="11325"/>
                    <a:pt x="12434" y="11295"/>
                    <a:pt x="12281" y="11253"/>
                  </a:cubicBezTo>
                  <a:cubicBezTo>
                    <a:pt x="12280" y="11253"/>
                    <a:pt x="12277" y="11253"/>
                    <a:pt x="12274" y="11253"/>
                  </a:cubicBezTo>
                  <a:cubicBezTo>
                    <a:pt x="12237" y="11253"/>
                    <a:pt x="12109" y="11275"/>
                    <a:pt x="12146" y="11308"/>
                  </a:cubicBezTo>
                  <a:cubicBezTo>
                    <a:pt x="12154" y="11316"/>
                    <a:pt x="12163" y="11323"/>
                    <a:pt x="12172" y="11330"/>
                  </a:cubicBezTo>
                  <a:lnTo>
                    <a:pt x="12172" y="11330"/>
                  </a:lnTo>
                  <a:cubicBezTo>
                    <a:pt x="12171" y="11331"/>
                    <a:pt x="12170" y="11331"/>
                    <a:pt x="12169" y="11332"/>
                  </a:cubicBezTo>
                  <a:cubicBezTo>
                    <a:pt x="12171" y="11332"/>
                    <a:pt x="12173" y="11333"/>
                    <a:pt x="12175" y="11333"/>
                  </a:cubicBezTo>
                  <a:lnTo>
                    <a:pt x="12175" y="11333"/>
                  </a:lnTo>
                  <a:cubicBezTo>
                    <a:pt x="12264" y="11403"/>
                    <a:pt x="12367" y="11446"/>
                    <a:pt x="12464" y="11504"/>
                  </a:cubicBezTo>
                  <a:cubicBezTo>
                    <a:pt x="12687" y="11638"/>
                    <a:pt x="12625" y="11698"/>
                    <a:pt x="12497" y="11698"/>
                  </a:cubicBezTo>
                  <a:cubicBezTo>
                    <a:pt x="12406" y="11698"/>
                    <a:pt x="12283" y="11668"/>
                    <a:pt x="12205" y="11612"/>
                  </a:cubicBezTo>
                  <a:cubicBezTo>
                    <a:pt x="12197" y="11606"/>
                    <a:pt x="12181" y="11604"/>
                    <a:pt x="12163" y="11604"/>
                  </a:cubicBezTo>
                  <a:cubicBezTo>
                    <a:pt x="12104" y="11604"/>
                    <a:pt x="12017" y="11630"/>
                    <a:pt x="12045" y="11656"/>
                  </a:cubicBezTo>
                  <a:cubicBezTo>
                    <a:pt x="12049" y="11659"/>
                    <a:pt x="12052" y="11662"/>
                    <a:pt x="12055" y="11665"/>
                  </a:cubicBezTo>
                  <a:lnTo>
                    <a:pt x="12055" y="11665"/>
                  </a:lnTo>
                  <a:cubicBezTo>
                    <a:pt x="12052" y="11666"/>
                    <a:pt x="12049" y="11667"/>
                    <a:pt x="12045" y="11668"/>
                  </a:cubicBezTo>
                  <a:cubicBezTo>
                    <a:pt x="12058" y="11677"/>
                    <a:pt x="12073" y="11687"/>
                    <a:pt x="12088" y="11697"/>
                  </a:cubicBezTo>
                  <a:lnTo>
                    <a:pt x="12088" y="11697"/>
                  </a:lnTo>
                  <a:cubicBezTo>
                    <a:pt x="12253" y="11850"/>
                    <a:pt x="12407" y="11951"/>
                    <a:pt x="12624" y="12037"/>
                  </a:cubicBezTo>
                  <a:cubicBezTo>
                    <a:pt x="12772" y="12084"/>
                    <a:pt x="12641" y="12124"/>
                    <a:pt x="12227" y="12155"/>
                  </a:cubicBezTo>
                  <a:cubicBezTo>
                    <a:pt x="12147" y="12128"/>
                    <a:pt x="12069" y="12101"/>
                    <a:pt x="11989" y="12076"/>
                  </a:cubicBezTo>
                  <a:cubicBezTo>
                    <a:pt x="11915" y="12043"/>
                    <a:pt x="11845" y="12007"/>
                    <a:pt x="11778" y="11962"/>
                  </a:cubicBezTo>
                  <a:cubicBezTo>
                    <a:pt x="11773" y="11960"/>
                    <a:pt x="11764" y="11958"/>
                    <a:pt x="11752" y="11958"/>
                  </a:cubicBezTo>
                  <a:cubicBezTo>
                    <a:pt x="11699" y="11958"/>
                    <a:pt x="11597" y="11985"/>
                    <a:pt x="11627" y="12014"/>
                  </a:cubicBezTo>
                  <a:cubicBezTo>
                    <a:pt x="11633" y="12019"/>
                    <a:pt x="11639" y="12024"/>
                    <a:pt x="11644" y="12029"/>
                  </a:cubicBezTo>
                  <a:lnTo>
                    <a:pt x="11644" y="12029"/>
                  </a:lnTo>
                  <a:cubicBezTo>
                    <a:pt x="11642" y="12030"/>
                    <a:pt x="11640" y="12031"/>
                    <a:pt x="11638" y="12031"/>
                  </a:cubicBezTo>
                  <a:cubicBezTo>
                    <a:pt x="11646" y="12036"/>
                    <a:pt x="11654" y="12041"/>
                    <a:pt x="11662" y="12045"/>
                  </a:cubicBezTo>
                  <a:lnTo>
                    <a:pt x="11662" y="12045"/>
                  </a:lnTo>
                  <a:cubicBezTo>
                    <a:pt x="11739" y="12117"/>
                    <a:pt x="11810" y="12194"/>
                    <a:pt x="11874" y="12275"/>
                  </a:cubicBezTo>
                  <a:cubicBezTo>
                    <a:pt x="11731" y="12289"/>
                    <a:pt x="11586" y="12305"/>
                    <a:pt x="11442" y="12319"/>
                  </a:cubicBezTo>
                  <a:cubicBezTo>
                    <a:pt x="11436" y="12317"/>
                    <a:pt x="11425" y="12316"/>
                    <a:pt x="11411" y="12316"/>
                  </a:cubicBezTo>
                  <a:cubicBezTo>
                    <a:pt x="11358" y="12316"/>
                    <a:pt x="11262" y="12331"/>
                    <a:pt x="11292" y="12370"/>
                  </a:cubicBezTo>
                  <a:cubicBezTo>
                    <a:pt x="11296" y="12375"/>
                    <a:pt x="11300" y="12380"/>
                    <a:pt x="11303" y="12385"/>
                  </a:cubicBezTo>
                  <a:lnTo>
                    <a:pt x="11303" y="12385"/>
                  </a:lnTo>
                  <a:cubicBezTo>
                    <a:pt x="11302" y="12386"/>
                    <a:pt x="11301" y="12386"/>
                    <a:pt x="11300" y="12386"/>
                  </a:cubicBezTo>
                  <a:cubicBezTo>
                    <a:pt x="11302" y="12387"/>
                    <a:pt x="11304" y="12388"/>
                    <a:pt x="11306" y="12389"/>
                  </a:cubicBezTo>
                  <a:lnTo>
                    <a:pt x="11306" y="12389"/>
                  </a:lnTo>
                  <a:cubicBezTo>
                    <a:pt x="11600" y="12776"/>
                    <a:pt x="12049" y="12897"/>
                    <a:pt x="12510" y="12897"/>
                  </a:cubicBezTo>
                  <a:cubicBezTo>
                    <a:pt x="12649" y="12897"/>
                    <a:pt x="12790" y="12886"/>
                    <a:pt x="12927" y="12868"/>
                  </a:cubicBezTo>
                  <a:cubicBezTo>
                    <a:pt x="13140" y="12838"/>
                    <a:pt x="13351" y="12801"/>
                    <a:pt x="13562" y="12757"/>
                  </a:cubicBezTo>
                  <a:cubicBezTo>
                    <a:pt x="13566" y="12756"/>
                    <a:pt x="13571" y="12755"/>
                    <a:pt x="13574" y="12755"/>
                  </a:cubicBezTo>
                  <a:cubicBezTo>
                    <a:pt x="13685" y="12755"/>
                    <a:pt x="13562" y="13108"/>
                    <a:pt x="13502" y="13153"/>
                  </a:cubicBezTo>
                  <a:cubicBezTo>
                    <a:pt x="13245" y="13355"/>
                    <a:pt x="12910" y="13379"/>
                    <a:pt x="12612" y="13481"/>
                  </a:cubicBezTo>
                  <a:cubicBezTo>
                    <a:pt x="12598" y="13486"/>
                    <a:pt x="12559" y="13507"/>
                    <a:pt x="12578" y="13525"/>
                  </a:cubicBezTo>
                  <a:cubicBezTo>
                    <a:pt x="12723" y="13667"/>
                    <a:pt x="12878" y="13725"/>
                    <a:pt x="13082" y="13750"/>
                  </a:cubicBezTo>
                  <a:cubicBezTo>
                    <a:pt x="13336" y="13782"/>
                    <a:pt x="13490" y="13993"/>
                    <a:pt x="12820" y="14000"/>
                  </a:cubicBezTo>
                  <a:cubicBezTo>
                    <a:pt x="12810" y="14000"/>
                    <a:pt x="12799" y="14000"/>
                    <a:pt x="12789" y="14000"/>
                  </a:cubicBezTo>
                  <a:cubicBezTo>
                    <a:pt x="12651" y="14000"/>
                    <a:pt x="12515" y="13992"/>
                    <a:pt x="12378" y="13969"/>
                  </a:cubicBezTo>
                  <a:cubicBezTo>
                    <a:pt x="12377" y="13969"/>
                    <a:pt x="12376" y="13969"/>
                    <a:pt x="12374" y="13969"/>
                  </a:cubicBezTo>
                  <a:cubicBezTo>
                    <a:pt x="12339" y="13969"/>
                    <a:pt x="12191" y="14004"/>
                    <a:pt x="12252" y="14032"/>
                  </a:cubicBezTo>
                  <a:cubicBezTo>
                    <a:pt x="12378" y="14088"/>
                    <a:pt x="12505" y="14129"/>
                    <a:pt x="12635" y="14178"/>
                  </a:cubicBezTo>
                  <a:cubicBezTo>
                    <a:pt x="12726" y="14208"/>
                    <a:pt x="12814" y="14244"/>
                    <a:pt x="12901" y="14287"/>
                  </a:cubicBezTo>
                  <a:cubicBezTo>
                    <a:pt x="12878" y="14442"/>
                    <a:pt x="12857" y="14595"/>
                    <a:pt x="12835" y="14748"/>
                  </a:cubicBezTo>
                  <a:cubicBezTo>
                    <a:pt x="12814" y="14751"/>
                    <a:pt x="12691" y="14780"/>
                    <a:pt x="12748" y="14815"/>
                  </a:cubicBezTo>
                  <a:cubicBezTo>
                    <a:pt x="13041" y="15004"/>
                    <a:pt x="13303" y="15053"/>
                    <a:pt x="13620" y="15053"/>
                  </a:cubicBezTo>
                  <a:cubicBezTo>
                    <a:pt x="13680" y="15053"/>
                    <a:pt x="13741" y="15052"/>
                    <a:pt x="13806" y="15049"/>
                  </a:cubicBezTo>
                  <a:cubicBezTo>
                    <a:pt x="13827" y="15048"/>
                    <a:pt x="13847" y="15047"/>
                    <a:pt x="13866" y="15047"/>
                  </a:cubicBezTo>
                  <a:cubicBezTo>
                    <a:pt x="14180" y="15047"/>
                    <a:pt x="14098" y="15184"/>
                    <a:pt x="13877" y="15385"/>
                  </a:cubicBezTo>
                  <a:cubicBezTo>
                    <a:pt x="13714" y="15536"/>
                    <a:pt x="13552" y="15682"/>
                    <a:pt x="13327" y="15736"/>
                  </a:cubicBezTo>
                  <a:cubicBezTo>
                    <a:pt x="13313" y="15740"/>
                    <a:pt x="13251" y="15762"/>
                    <a:pt x="13274" y="15787"/>
                  </a:cubicBezTo>
                  <a:cubicBezTo>
                    <a:pt x="13682" y="16225"/>
                    <a:pt x="14181" y="16651"/>
                    <a:pt x="14785" y="16781"/>
                  </a:cubicBezTo>
                  <a:cubicBezTo>
                    <a:pt x="15404" y="16914"/>
                    <a:pt x="14687" y="17260"/>
                    <a:pt x="14379" y="17297"/>
                  </a:cubicBezTo>
                  <a:cubicBezTo>
                    <a:pt x="14246" y="17313"/>
                    <a:pt x="14103" y="17327"/>
                    <a:pt x="13961" y="17327"/>
                  </a:cubicBezTo>
                  <a:cubicBezTo>
                    <a:pt x="13803" y="17327"/>
                    <a:pt x="13645" y="17309"/>
                    <a:pt x="13501" y="17256"/>
                  </a:cubicBezTo>
                  <a:cubicBezTo>
                    <a:pt x="13494" y="17254"/>
                    <a:pt x="13479" y="17252"/>
                    <a:pt x="13461" y="17252"/>
                  </a:cubicBezTo>
                  <a:cubicBezTo>
                    <a:pt x="13407" y="17252"/>
                    <a:pt x="13324" y="17266"/>
                    <a:pt x="13350" y="17306"/>
                  </a:cubicBezTo>
                  <a:cubicBezTo>
                    <a:pt x="13603" y="17678"/>
                    <a:pt x="14037" y="17849"/>
                    <a:pt x="14467" y="17919"/>
                  </a:cubicBezTo>
                  <a:cubicBezTo>
                    <a:pt x="14871" y="17984"/>
                    <a:pt x="13921" y="18153"/>
                    <a:pt x="14115" y="18180"/>
                  </a:cubicBezTo>
                  <a:lnTo>
                    <a:pt x="14115" y="18180"/>
                  </a:lnTo>
                  <a:cubicBezTo>
                    <a:pt x="13976" y="18162"/>
                    <a:pt x="13838" y="18140"/>
                    <a:pt x="13704" y="18101"/>
                  </a:cubicBezTo>
                  <a:cubicBezTo>
                    <a:pt x="13554" y="18058"/>
                    <a:pt x="13401" y="18011"/>
                    <a:pt x="13264" y="17929"/>
                  </a:cubicBezTo>
                  <a:cubicBezTo>
                    <a:pt x="13258" y="17926"/>
                    <a:pt x="13247" y="17924"/>
                    <a:pt x="13234" y="17924"/>
                  </a:cubicBezTo>
                  <a:cubicBezTo>
                    <a:pt x="13180" y="17924"/>
                    <a:pt x="13083" y="17951"/>
                    <a:pt x="13114" y="17981"/>
                  </a:cubicBezTo>
                  <a:cubicBezTo>
                    <a:pt x="13119" y="17985"/>
                    <a:pt x="13123" y="17990"/>
                    <a:pt x="13128" y="17994"/>
                  </a:cubicBezTo>
                  <a:lnTo>
                    <a:pt x="13128" y="17994"/>
                  </a:lnTo>
                  <a:cubicBezTo>
                    <a:pt x="13127" y="17994"/>
                    <a:pt x="13126" y="17994"/>
                    <a:pt x="13125" y="17995"/>
                  </a:cubicBezTo>
                  <a:cubicBezTo>
                    <a:pt x="13128" y="17997"/>
                    <a:pt x="13131" y="17998"/>
                    <a:pt x="13134" y="18000"/>
                  </a:cubicBezTo>
                  <a:lnTo>
                    <a:pt x="13134" y="18000"/>
                  </a:lnTo>
                  <a:cubicBezTo>
                    <a:pt x="13294" y="18158"/>
                    <a:pt x="13465" y="18295"/>
                    <a:pt x="13667" y="18399"/>
                  </a:cubicBezTo>
                  <a:cubicBezTo>
                    <a:pt x="13816" y="18478"/>
                    <a:pt x="13968" y="18550"/>
                    <a:pt x="14121" y="18617"/>
                  </a:cubicBezTo>
                  <a:cubicBezTo>
                    <a:pt x="13968" y="18722"/>
                    <a:pt x="13822" y="18774"/>
                    <a:pt x="13682" y="18774"/>
                  </a:cubicBezTo>
                  <a:cubicBezTo>
                    <a:pt x="13572" y="18774"/>
                    <a:pt x="13465" y="18741"/>
                    <a:pt x="13363" y="18676"/>
                  </a:cubicBezTo>
                  <a:cubicBezTo>
                    <a:pt x="13358" y="18673"/>
                    <a:pt x="13350" y="18672"/>
                    <a:pt x="13339" y="18672"/>
                  </a:cubicBezTo>
                  <a:cubicBezTo>
                    <a:pt x="13286" y="18672"/>
                    <a:pt x="13182" y="18699"/>
                    <a:pt x="13214" y="18726"/>
                  </a:cubicBezTo>
                  <a:cubicBezTo>
                    <a:pt x="13219" y="18730"/>
                    <a:pt x="13224" y="18734"/>
                    <a:pt x="13229" y="18738"/>
                  </a:cubicBezTo>
                  <a:lnTo>
                    <a:pt x="13229" y="18738"/>
                  </a:lnTo>
                  <a:cubicBezTo>
                    <a:pt x="13227" y="18739"/>
                    <a:pt x="13226" y="18740"/>
                    <a:pt x="13224" y="18740"/>
                  </a:cubicBezTo>
                  <a:cubicBezTo>
                    <a:pt x="13230" y="18743"/>
                    <a:pt x="13236" y="18746"/>
                    <a:pt x="13241" y="18748"/>
                  </a:cubicBezTo>
                  <a:lnTo>
                    <a:pt x="13241" y="18748"/>
                  </a:lnTo>
                  <a:cubicBezTo>
                    <a:pt x="13313" y="18807"/>
                    <a:pt x="13379" y="18873"/>
                    <a:pt x="13438" y="18942"/>
                  </a:cubicBezTo>
                  <a:cubicBezTo>
                    <a:pt x="13389" y="19053"/>
                    <a:pt x="13332" y="19109"/>
                    <a:pt x="13266" y="19109"/>
                  </a:cubicBezTo>
                  <a:cubicBezTo>
                    <a:pt x="13228" y="19109"/>
                    <a:pt x="13188" y="19091"/>
                    <a:pt x="13145" y="19055"/>
                  </a:cubicBezTo>
                  <a:cubicBezTo>
                    <a:pt x="13021" y="18992"/>
                    <a:pt x="12898" y="18925"/>
                    <a:pt x="12771" y="18865"/>
                  </a:cubicBezTo>
                  <a:cubicBezTo>
                    <a:pt x="12766" y="18863"/>
                    <a:pt x="12757" y="18862"/>
                    <a:pt x="12746" y="18862"/>
                  </a:cubicBezTo>
                  <a:cubicBezTo>
                    <a:pt x="12693" y="18862"/>
                    <a:pt x="12587" y="18887"/>
                    <a:pt x="12620" y="18915"/>
                  </a:cubicBezTo>
                  <a:cubicBezTo>
                    <a:pt x="12625" y="18920"/>
                    <a:pt x="12630" y="18924"/>
                    <a:pt x="12634" y="18928"/>
                  </a:cubicBezTo>
                  <a:lnTo>
                    <a:pt x="12634" y="18928"/>
                  </a:lnTo>
                  <a:cubicBezTo>
                    <a:pt x="12633" y="18928"/>
                    <a:pt x="12632" y="18929"/>
                    <a:pt x="12631" y="18929"/>
                  </a:cubicBezTo>
                  <a:cubicBezTo>
                    <a:pt x="12634" y="18931"/>
                    <a:pt x="12638" y="18933"/>
                    <a:pt x="12641" y="18934"/>
                  </a:cubicBezTo>
                  <a:lnTo>
                    <a:pt x="12641" y="18934"/>
                  </a:lnTo>
                  <a:cubicBezTo>
                    <a:pt x="12728" y="19017"/>
                    <a:pt x="12701" y="19044"/>
                    <a:pt x="12632" y="19044"/>
                  </a:cubicBezTo>
                  <a:cubicBezTo>
                    <a:pt x="12533" y="19044"/>
                    <a:pt x="12350" y="18988"/>
                    <a:pt x="12299" y="18959"/>
                  </a:cubicBezTo>
                  <a:cubicBezTo>
                    <a:pt x="12293" y="18955"/>
                    <a:pt x="12283" y="18953"/>
                    <a:pt x="12270" y="18953"/>
                  </a:cubicBezTo>
                  <a:cubicBezTo>
                    <a:pt x="12216" y="18953"/>
                    <a:pt x="12119" y="18982"/>
                    <a:pt x="12148" y="19009"/>
                  </a:cubicBezTo>
                  <a:cubicBezTo>
                    <a:pt x="12153" y="19013"/>
                    <a:pt x="12157" y="19017"/>
                    <a:pt x="12162" y="19021"/>
                  </a:cubicBezTo>
                  <a:lnTo>
                    <a:pt x="12162" y="19021"/>
                  </a:lnTo>
                  <a:cubicBezTo>
                    <a:pt x="12161" y="19021"/>
                    <a:pt x="12160" y="19021"/>
                    <a:pt x="12159" y="19022"/>
                  </a:cubicBezTo>
                  <a:cubicBezTo>
                    <a:pt x="12163" y="19024"/>
                    <a:pt x="12168" y="19027"/>
                    <a:pt x="12173" y="19030"/>
                  </a:cubicBezTo>
                  <a:lnTo>
                    <a:pt x="12173" y="19030"/>
                  </a:lnTo>
                  <a:cubicBezTo>
                    <a:pt x="12332" y="19166"/>
                    <a:pt x="12474" y="19296"/>
                    <a:pt x="12549" y="19491"/>
                  </a:cubicBezTo>
                  <a:lnTo>
                    <a:pt x="12549" y="19491"/>
                  </a:lnTo>
                  <a:cubicBezTo>
                    <a:pt x="12129" y="19376"/>
                    <a:pt x="11792" y="19184"/>
                    <a:pt x="11435" y="18913"/>
                  </a:cubicBezTo>
                  <a:cubicBezTo>
                    <a:pt x="11426" y="18907"/>
                    <a:pt x="11410" y="18904"/>
                    <a:pt x="11392" y="18904"/>
                  </a:cubicBezTo>
                  <a:cubicBezTo>
                    <a:pt x="11334" y="18904"/>
                    <a:pt x="11249" y="18932"/>
                    <a:pt x="11274" y="18957"/>
                  </a:cubicBezTo>
                  <a:cubicBezTo>
                    <a:pt x="11277" y="18959"/>
                    <a:pt x="11280" y="18961"/>
                    <a:pt x="11282" y="18962"/>
                  </a:cubicBezTo>
                  <a:lnTo>
                    <a:pt x="11282" y="18962"/>
                  </a:lnTo>
                  <a:cubicBezTo>
                    <a:pt x="11280" y="18963"/>
                    <a:pt x="11278" y="18964"/>
                    <a:pt x="11276" y="18964"/>
                  </a:cubicBezTo>
                  <a:cubicBezTo>
                    <a:pt x="11310" y="18990"/>
                    <a:pt x="11344" y="19015"/>
                    <a:pt x="11377" y="19040"/>
                  </a:cubicBezTo>
                  <a:lnTo>
                    <a:pt x="11377" y="19040"/>
                  </a:lnTo>
                  <a:cubicBezTo>
                    <a:pt x="11453" y="19132"/>
                    <a:pt x="11332" y="19190"/>
                    <a:pt x="11017" y="19214"/>
                  </a:cubicBezTo>
                  <a:lnTo>
                    <a:pt x="10741" y="19022"/>
                  </a:lnTo>
                  <a:cubicBezTo>
                    <a:pt x="10732" y="19015"/>
                    <a:pt x="10717" y="19012"/>
                    <a:pt x="10699" y="19012"/>
                  </a:cubicBezTo>
                  <a:cubicBezTo>
                    <a:pt x="10641" y="19012"/>
                    <a:pt x="10555" y="19042"/>
                    <a:pt x="10582" y="19065"/>
                  </a:cubicBezTo>
                  <a:cubicBezTo>
                    <a:pt x="10584" y="19067"/>
                    <a:pt x="10587" y="19070"/>
                    <a:pt x="10589" y="19072"/>
                  </a:cubicBezTo>
                  <a:lnTo>
                    <a:pt x="10589" y="19072"/>
                  </a:lnTo>
                  <a:cubicBezTo>
                    <a:pt x="10588" y="19072"/>
                    <a:pt x="10587" y="19073"/>
                    <a:pt x="10585" y="19073"/>
                  </a:cubicBezTo>
                  <a:cubicBezTo>
                    <a:pt x="10593" y="19079"/>
                    <a:pt x="10602" y="19085"/>
                    <a:pt x="10610" y="19091"/>
                  </a:cubicBezTo>
                  <a:lnTo>
                    <a:pt x="10610" y="19091"/>
                  </a:lnTo>
                  <a:cubicBezTo>
                    <a:pt x="10806" y="19288"/>
                    <a:pt x="10616" y="19351"/>
                    <a:pt x="10382" y="19351"/>
                  </a:cubicBezTo>
                  <a:cubicBezTo>
                    <a:pt x="10207" y="19351"/>
                    <a:pt x="10007" y="19316"/>
                    <a:pt x="9928" y="19275"/>
                  </a:cubicBezTo>
                  <a:cubicBezTo>
                    <a:pt x="9768" y="19202"/>
                    <a:pt x="9617" y="19109"/>
                    <a:pt x="9475" y="18999"/>
                  </a:cubicBezTo>
                  <a:cubicBezTo>
                    <a:pt x="9466" y="18992"/>
                    <a:pt x="9438" y="18988"/>
                    <a:pt x="9408" y="18988"/>
                  </a:cubicBezTo>
                  <a:cubicBezTo>
                    <a:pt x="9358" y="18988"/>
                    <a:pt x="9301" y="19001"/>
                    <a:pt x="9310" y="19034"/>
                  </a:cubicBezTo>
                  <a:cubicBezTo>
                    <a:pt x="9373" y="19259"/>
                    <a:pt x="9191" y="19377"/>
                    <a:pt x="8994" y="19377"/>
                  </a:cubicBezTo>
                  <a:cubicBezTo>
                    <a:pt x="8870" y="19377"/>
                    <a:pt x="8739" y="19329"/>
                    <a:pt x="8660" y="19232"/>
                  </a:cubicBezTo>
                  <a:cubicBezTo>
                    <a:pt x="8596" y="19158"/>
                    <a:pt x="8539" y="19081"/>
                    <a:pt x="8486" y="18999"/>
                  </a:cubicBezTo>
                  <a:cubicBezTo>
                    <a:pt x="8478" y="18988"/>
                    <a:pt x="8456" y="18983"/>
                    <a:pt x="8430" y="18983"/>
                  </a:cubicBezTo>
                  <a:cubicBezTo>
                    <a:pt x="8380" y="18983"/>
                    <a:pt x="8317" y="19003"/>
                    <a:pt x="8321" y="19034"/>
                  </a:cubicBezTo>
                  <a:cubicBezTo>
                    <a:pt x="8353" y="19252"/>
                    <a:pt x="8176" y="19369"/>
                    <a:pt x="7989" y="19369"/>
                  </a:cubicBezTo>
                  <a:cubicBezTo>
                    <a:pt x="7871" y="19369"/>
                    <a:pt x="7749" y="19322"/>
                    <a:pt x="7672" y="19225"/>
                  </a:cubicBezTo>
                  <a:cubicBezTo>
                    <a:pt x="7661" y="19212"/>
                    <a:pt x="7642" y="19207"/>
                    <a:pt x="7621" y="19207"/>
                  </a:cubicBezTo>
                  <a:cubicBezTo>
                    <a:pt x="7578" y="19207"/>
                    <a:pt x="7525" y="19228"/>
                    <a:pt x="7508" y="19251"/>
                  </a:cubicBezTo>
                  <a:cubicBezTo>
                    <a:pt x="7421" y="19320"/>
                    <a:pt x="7347" y="19354"/>
                    <a:pt x="7286" y="19354"/>
                  </a:cubicBezTo>
                  <a:cubicBezTo>
                    <a:pt x="7210" y="19354"/>
                    <a:pt x="7155" y="19301"/>
                    <a:pt x="7119" y="19196"/>
                  </a:cubicBezTo>
                  <a:cubicBezTo>
                    <a:pt x="7111" y="19182"/>
                    <a:pt x="7092" y="19177"/>
                    <a:pt x="7071" y="19177"/>
                  </a:cubicBezTo>
                  <a:cubicBezTo>
                    <a:pt x="7027" y="19177"/>
                    <a:pt x="6971" y="19199"/>
                    <a:pt x="6958" y="19221"/>
                  </a:cubicBezTo>
                  <a:cubicBezTo>
                    <a:pt x="6913" y="19328"/>
                    <a:pt x="6852" y="19382"/>
                    <a:pt x="6776" y="19382"/>
                  </a:cubicBezTo>
                  <a:cubicBezTo>
                    <a:pt x="6707" y="19382"/>
                    <a:pt x="6625" y="19337"/>
                    <a:pt x="6532" y="19248"/>
                  </a:cubicBezTo>
                  <a:cubicBezTo>
                    <a:pt x="6528" y="19229"/>
                    <a:pt x="6507" y="19222"/>
                    <a:pt x="6483" y="19222"/>
                  </a:cubicBezTo>
                  <a:cubicBezTo>
                    <a:pt x="6446" y="19222"/>
                    <a:pt x="6399" y="19237"/>
                    <a:pt x="6383" y="19246"/>
                  </a:cubicBezTo>
                  <a:cubicBezTo>
                    <a:pt x="6229" y="19338"/>
                    <a:pt x="5884" y="19572"/>
                    <a:pt x="5679" y="19572"/>
                  </a:cubicBezTo>
                  <a:cubicBezTo>
                    <a:pt x="5565" y="19572"/>
                    <a:pt x="5494" y="19500"/>
                    <a:pt x="5522" y="19291"/>
                  </a:cubicBezTo>
                  <a:cubicBezTo>
                    <a:pt x="5525" y="19274"/>
                    <a:pt x="5506" y="19268"/>
                    <a:pt x="5481" y="19268"/>
                  </a:cubicBezTo>
                  <a:cubicBezTo>
                    <a:pt x="5441" y="19268"/>
                    <a:pt x="5385" y="19284"/>
                    <a:pt x="5375" y="19290"/>
                  </a:cubicBezTo>
                  <a:cubicBezTo>
                    <a:pt x="5243" y="19380"/>
                    <a:pt x="5100" y="19426"/>
                    <a:pt x="4993" y="19426"/>
                  </a:cubicBezTo>
                  <a:cubicBezTo>
                    <a:pt x="4840" y="19426"/>
                    <a:pt x="4759" y="19331"/>
                    <a:pt x="4888" y="19135"/>
                  </a:cubicBezTo>
                  <a:lnTo>
                    <a:pt x="4888" y="19135"/>
                  </a:lnTo>
                  <a:cubicBezTo>
                    <a:pt x="4893" y="19130"/>
                    <a:pt x="4897" y="19126"/>
                    <a:pt x="4902" y="19121"/>
                  </a:cubicBezTo>
                  <a:cubicBezTo>
                    <a:pt x="4900" y="19121"/>
                    <a:pt x="4899" y="19121"/>
                    <a:pt x="4897" y="19121"/>
                  </a:cubicBezTo>
                  <a:lnTo>
                    <a:pt x="4897" y="19121"/>
                  </a:lnTo>
                  <a:cubicBezTo>
                    <a:pt x="4901" y="19116"/>
                    <a:pt x="4904" y="19111"/>
                    <a:pt x="4908" y="19106"/>
                  </a:cubicBezTo>
                  <a:cubicBezTo>
                    <a:pt x="4921" y="19089"/>
                    <a:pt x="4892" y="19082"/>
                    <a:pt x="4856" y="19082"/>
                  </a:cubicBezTo>
                  <a:cubicBezTo>
                    <a:pt x="4815" y="19082"/>
                    <a:pt x="4764" y="19091"/>
                    <a:pt x="4750" y="19105"/>
                  </a:cubicBezTo>
                  <a:cubicBezTo>
                    <a:pt x="4588" y="19150"/>
                    <a:pt x="4468" y="19173"/>
                    <a:pt x="4390" y="19173"/>
                  </a:cubicBezTo>
                  <a:cubicBezTo>
                    <a:pt x="4272" y="19173"/>
                    <a:pt x="4250" y="19121"/>
                    <a:pt x="4323" y="19017"/>
                  </a:cubicBezTo>
                  <a:lnTo>
                    <a:pt x="4323" y="19017"/>
                  </a:lnTo>
                  <a:cubicBezTo>
                    <a:pt x="4331" y="19008"/>
                    <a:pt x="4339" y="18999"/>
                    <a:pt x="4347" y="18989"/>
                  </a:cubicBezTo>
                  <a:cubicBezTo>
                    <a:pt x="4346" y="18989"/>
                    <a:pt x="4345" y="18989"/>
                    <a:pt x="4344" y="18989"/>
                  </a:cubicBezTo>
                  <a:lnTo>
                    <a:pt x="4344" y="18989"/>
                  </a:lnTo>
                  <a:cubicBezTo>
                    <a:pt x="4347" y="18985"/>
                    <a:pt x="4351" y="18980"/>
                    <a:pt x="4354" y="18976"/>
                  </a:cubicBezTo>
                  <a:cubicBezTo>
                    <a:pt x="4366" y="18957"/>
                    <a:pt x="4336" y="18949"/>
                    <a:pt x="4300" y="18949"/>
                  </a:cubicBezTo>
                  <a:cubicBezTo>
                    <a:pt x="4259" y="18949"/>
                    <a:pt x="4209" y="18959"/>
                    <a:pt x="4197" y="18975"/>
                  </a:cubicBezTo>
                  <a:cubicBezTo>
                    <a:pt x="4051" y="19155"/>
                    <a:pt x="3904" y="19228"/>
                    <a:pt x="3786" y="19228"/>
                  </a:cubicBezTo>
                  <a:cubicBezTo>
                    <a:pt x="3566" y="19228"/>
                    <a:pt x="3447" y="18977"/>
                    <a:pt x="3623" y="18695"/>
                  </a:cubicBezTo>
                  <a:cubicBezTo>
                    <a:pt x="3635" y="18676"/>
                    <a:pt x="3615" y="18669"/>
                    <a:pt x="3586" y="18669"/>
                  </a:cubicBezTo>
                  <a:cubicBezTo>
                    <a:pt x="3542" y="18669"/>
                    <a:pt x="3477" y="18684"/>
                    <a:pt x="3465" y="18693"/>
                  </a:cubicBezTo>
                  <a:cubicBezTo>
                    <a:pt x="3358" y="18776"/>
                    <a:pt x="2933" y="18931"/>
                    <a:pt x="2687" y="18931"/>
                  </a:cubicBezTo>
                  <a:cubicBezTo>
                    <a:pt x="2532" y="18931"/>
                    <a:pt x="2449" y="18869"/>
                    <a:pt x="2561" y="18690"/>
                  </a:cubicBezTo>
                  <a:cubicBezTo>
                    <a:pt x="2641" y="18562"/>
                    <a:pt x="2732" y="18443"/>
                    <a:pt x="2819" y="18321"/>
                  </a:cubicBezTo>
                  <a:lnTo>
                    <a:pt x="2819" y="18321"/>
                  </a:lnTo>
                  <a:cubicBezTo>
                    <a:pt x="2821" y="18319"/>
                    <a:pt x="2823" y="18317"/>
                    <a:pt x="2825" y="18315"/>
                  </a:cubicBezTo>
                  <a:cubicBezTo>
                    <a:pt x="2825" y="18315"/>
                    <a:pt x="2824" y="18315"/>
                    <a:pt x="2824" y="18315"/>
                  </a:cubicBezTo>
                  <a:lnTo>
                    <a:pt x="2824" y="18315"/>
                  </a:lnTo>
                  <a:cubicBezTo>
                    <a:pt x="2827" y="18311"/>
                    <a:pt x="2829" y="18307"/>
                    <a:pt x="2832" y="18303"/>
                  </a:cubicBezTo>
                  <a:cubicBezTo>
                    <a:pt x="2845" y="18286"/>
                    <a:pt x="2814" y="18278"/>
                    <a:pt x="2776" y="18278"/>
                  </a:cubicBezTo>
                  <a:cubicBezTo>
                    <a:pt x="2735" y="18278"/>
                    <a:pt x="2687" y="18287"/>
                    <a:pt x="2673" y="18302"/>
                  </a:cubicBezTo>
                  <a:cubicBezTo>
                    <a:pt x="2596" y="18398"/>
                    <a:pt x="2502" y="18474"/>
                    <a:pt x="2388" y="18531"/>
                  </a:cubicBezTo>
                  <a:cubicBezTo>
                    <a:pt x="2271" y="18477"/>
                    <a:pt x="2153" y="18422"/>
                    <a:pt x="2037" y="18369"/>
                  </a:cubicBezTo>
                  <a:cubicBezTo>
                    <a:pt x="2069" y="18329"/>
                    <a:pt x="2096" y="18286"/>
                    <a:pt x="2120" y="18239"/>
                  </a:cubicBezTo>
                  <a:cubicBezTo>
                    <a:pt x="2133" y="18218"/>
                    <a:pt x="2108" y="18212"/>
                    <a:pt x="2075" y="18212"/>
                  </a:cubicBezTo>
                  <a:cubicBezTo>
                    <a:pt x="2040" y="18212"/>
                    <a:pt x="1997" y="18219"/>
                    <a:pt x="1990" y="18221"/>
                  </a:cubicBezTo>
                  <a:cubicBezTo>
                    <a:pt x="1878" y="18267"/>
                    <a:pt x="1774" y="18328"/>
                    <a:pt x="1663" y="18374"/>
                  </a:cubicBezTo>
                  <a:cubicBezTo>
                    <a:pt x="1596" y="18402"/>
                    <a:pt x="1539" y="18414"/>
                    <a:pt x="1493" y="18414"/>
                  </a:cubicBezTo>
                  <a:cubicBezTo>
                    <a:pt x="1356" y="18414"/>
                    <a:pt x="1328" y="18301"/>
                    <a:pt x="1497" y="18151"/>
                  </a:cubicBezTo>
                  <a:cubicBezTo>
                    <a:pt x="1699" y="17969"/>
                    <a:pt x="1924" y="17815"/>
                    <a:pt x="2134" y="17640"/>
                  </a:cubicBezTo>
                  <a:cubicBezTo>
                    <a:pt x="2164" y="17614"/>
                    <a:pt x="2118" y="17606"/>
                    <a:pt x="2074" y="17606"/>
                  </a:cubicBezTo>
                  <a:cubicBezTo>
                    <a:pt x="2046" y="17606"/>
                    <a:pt x="2019" y="17609"/>
                    <a:pt x="2011" y="17613"/>
                  </a:cubicBezTo>
                  <a:cubicBezTo>
                    <a:pt x="1839" y="17695"/>
                    <a:pt x="1680" y="17797"/>
                    <a:pt x="1512" y="17884"/>
                  </a:cubicBezTo>
                  <a:cubicBezTo>
                    <a:pt x="1349" y="17967"/>
                    <a:pt x="1097" y="18035"/>
                    <a:pt x="910" y="18035"/>
                  </a:cubicBezTo>
                  <a:cubicBezTo>
                    <a:pt x="680" y="18035"/>
                    <a:pt x="548" y="17932"/>
                    <a:pt x="802" y="17631"/>
                  </a:cubicBezTo>
                  <a:cubicBezTo>
                    <a:pt x="1096" y="17282"/>
                    <a:pt x="1457" y="16986"/>
                    <a:pt x="1734" y="16624"/>
                  </a:cubicBezTo>
                  <a:lnTo>
                    <a:pt x="1734" y="16624"/>
                  </a:lnTo>
                  <a:cubicBezTo>
                    <a:pt x="1735" y="16623"/>
                    <a:pt x="1737" y="16622"/>
                    <a:pt x="1738" y="16621"/>
                  </a:cubicBezTo>
                  <a:cubicBezTo>
                    <a:pt x="1737" y="16621"/>
                    <a:pt x="1737" y="16621"/>
                    <a:pt x="1737" y="16621"/>
                  </a:cubicBezTo>
                  <a:lnTo>
                    <a:pt x="1737" y="16621"/>
                  </a:lnTo>
                  <a:cubicBezTo>
                    <a:pt x="1739" y="16618"/>
                    <a:pt x="1742" y="16614"/>
                    <a:pt x="1745" y="16611"/>
                  </a:cubicBezTo>
                  <a:cubicBezTo>
                    <a:pt x="1757" y="16594"/>
                    <a:pt x="1731" y="16587"/>
                    <a:pt x="1695" y="16587"/>
                  </a:cubicBezTo>
                  <a:cubicBezTo>
                    <a:pt x="1654" y="16587"/>
                    <a:pt x="1600" y="16597"/>
                    <a:pt x="1586" y="16609"/>
                  </a:cubicBezTo>
                  <a:cubicBezTo>
                    <a:pt x="1383" y="16788"/>
                    <a:pt x="1101" y="16894"/>
                    <a:pt x="827" y="16894"/>
                  </a:cubicBezTo>
                  <a:cubicBezTo>
                    <a:pt x="588" y="16894"/>
                    <a:pt x="356" y="16813"/>
                    <a:pt x="189" y="16628"/>
                  </a:cubicBezTo>
                  <a:lnTo>
                    <a:pt x="189" y="16628"/>
                  </a:lnTo>
                  <a:cubicBezTo>
                    <a:pt x="706" y="16359"/>
                    <a:pt x="1267" y="16248"/>
                    <a:pt x="1746" y="15899"/>
                  </a:cubicBezTo>
                  <a:cubicBezTo>
                    <a:pt x="2060" y="15670"/>
                    <a:pt x="2303" y="15352"/>
                    <a:pt x="2531" y="15043"/>
                  </a:cubicBezTo>
                  <a:cubicBezTo>
                    <a:pt x="2552" y="15014"/>
                    <a:pt x="2482" y="15011"/>
                    <a:pt x="2454" y="15011"/>
                  </a:cubicBezTo>
                  <a:cubicBezTo>
                    <a:pt x="2448" y="15011"/>
                    <a:pt x="2444" y="15011"/>
                    <a:pt x="2443" y="15011"/>
                  </a:cubicBezTo>
                  <a:cubicBezTo>
                    <a:pt x="2065" y="14891"/>
                    <a:pt x="1993" y="14774"/>
                    <a:pt x="2225" y="14661"/>
                  </a:cubicBezTo>
                  <a:cubicBezTo>
                    <a:pt x="2260" y="14630"/>
                    <a:pt x="2294" y="14600"/>
                    <a:pt x="2329" y="14570"/>
                  </a:cubicBezTo>
                  <a:cubicBezTo>
                    <a:pt x="2366" y="14537"/>
                    <a:pt x="2299" y="14529"/>
                    <a:pt x="2265" y="14529"/>
                  </a:cubicBezTo>
                  <a:cubicBezTo>
                    <a:pt x="2257" y="14529"/>
                    <a:pt x="2251" y="14529"/>
                    <a:pt x="2248" y="14530"/>
                  </a:cubicBezTo>
                  <a:cubicBezTo>
                    <a:pt x="2052" y="14568"/>
                    <a:pt x="1793" y="14609"/>
                    <a:pt x="1541" y="14609"/>
                  </a:cubicBezTo>
                  <a:cubicBezTo>
                    <a:pt x="1112" y="14609"/>
                    <a:pt x="700" y="14489"/>
                    <a:pt x="642" y="14027"/>
                  </a:cubicBezTo>
                  <a:lnTo>
                    <a:pt x="642" y="14027"/>
                  </a:lnTo>
                  <a:cubicBezTo>
                    <a:pt x="987" y="14068"/>
                    <a:pt x="1425" y="14169"/>
                    <a:pt x="1828" y="14169"/>
                  </a:cubicBezTo>
                  <a:cubicBezTo>
                    <a:pt x="2226" y="14169"/>
                    <a:pt x="2589" y="14070"/>
                    <a:pt x="2791" y="13713"/>
                  </a:cubicBezTo>
                  <a:cubicBezTo>
                    <a:pt x="2807" y="13688"/>
                    <a:pt x="2762" y="13683"/>
                    <a:pt x="2730" y="13683"/>
                  </a:cubicBezTo>
                  <a:cubicBezTo>
                    <a:pt x="2717" y="13683"/>
                    <a:pt x="2707" y="13684"/>
                    <a:pt x="2704" y="13684"/>
                  </a:cubicBezTo>
                  <a:cubicBezTo>
                    <a:pt x="2651" y="13690"/>
                    <a:pt x="2598" y="13693"/>
                    <a:pt x="2544" y="13693"/>
                  </a:cubicBezTo>
                  <a:cubicBezTo>
                    <a:pt x="2075" y="13693"/>
                    <a:pt x="1587" y="13475"/>
                    <a:pt x="1617" y="12966"/>
                  </a:cubicBezTo>
                  <a:lnTo>
                    <a:pt x="1617" y="12966"/>
                  </a:lnTo>
                  <a:cubicBezTo>
                    <a:pt x="1855" y="13040"/>
                    <a:pt x="2123" y="13116"/>
                    <a:pt x="2376" y="13116"/>
                  </a:cubicBezTo>
                  <a:cubicBezTo>
                    <a:pt x="2601" y="13116"/>
                    <a:pt x="2815" y="13055"/>
                    <a:pt x="2984" y="12877"/>
                  </a:cubicBezTo>
                  <a:cubicBezTo>
                    <a:pt x="3010" y="12849"/>
                    <a:pt x="2970" y="12835"/>
                    <a:pt x="2947" y="12835"/>
                  </a:cubicBezTo>
                  <a:cubicBezTo>
                    <a:pt x="2760" y="12831"/>
                    <a:pt x="1856" y="12452"/>
                    <a:pt x="2380" y="12403"/>
                  </a:cubicBezTo>
                  <a:cubicBezTo>
                    <a:pt x="2556" y="12386"/>
                    <a:pt x="2742" y="12360"/>
                    <a:pt x="2913" y="12309"/>
                  </a:cubicBezTo>
                  <a:cubicBezTo>
                    <a:pt x="3308" y="12192"/>
                    <a:pt x="3626" y="12020"/>
                    <a:pt x="3910" y="11719"/>
                  </a:cubicBezTo>
                  <a:cubicBezTo>
                    <a:pt x="3940" y="11688"/>
                    <a:pt x="3898" y="11680"/>
                    <a:pt x="3859" y="11680"/>
                  </a:cubicBezTo>
                  <a:cubicBezTo>
                    <a:pt x="3836" y="11680"/>
                    <a:pt x="3814" y="11683"/>
                    <a:pt x="3808" y="11684"/>
                  </a:cubicBezTo>
                  <a:cubicBezTo>
                    <a:pt x="3653" y="11721"/>
                    <a:pt x="3533" y="11736"/>
                    <a:pt x="3445" y="11736"/>
                  </a:cubicBezTo>
                  <a:cubicBezTo>
                    <a:pt x="3144" y="11736"/>
                    <a:pt x="3198" y="11557"/>
                    <a:pt x="3430" y="11400"/>
                  </a:cubicBezTo>
                  <a:cubicBezTo>
                    <a:pt x="3541" y="11326"/>
                    <a:pt x="3638" y="11229"/>
                    <a:pt x="3736" y="11139"/>
                  </a:cubicBezTo>
                  <a:cubicBezTo>
                    <a:pt x="3775" y="11104"/>
                    <a:pt x="3695" y="11097"/>
                    <a:pt x="3678" y="11097"/>
                  </a:cubicBezTo>
                  <a:cubicBezTo>
                    <a:pt x="3657" y="11097"/>
                    <a:pt x="3637" y="11098"/>
                    <a:pt x="3616" y="11098"/>
                  </a:cubicBezTo>
                  <a:cubicBezTo>
                    <a:pt x="3462" y="11098"/>
                    <a:pt x="3308" y="11082"/>
                    <a:pt x="3157" y="11050"/>
                  </a:cubicBezTo>
                  <a:cubicBezTo>
                    <a:pt x="3028" y="10836"/>
                    <a:pt x="3069" y="10727"/>
                    <a:pt x="3279" y="10727"/>
                  </a:cubicBezTo>
                  <a:cubicBezTo>
                    <a:pt x="3283" y="10727"/>
                    <a:pt x="3288" y="10727"/>
                    <a:pt x="3292" y="10728"/>
                  </a:cubicBezTo>
                  <a:cubicBezTo>
                    <a:pt x="3364" y="10707"/>
                    <a:pt x="3357" y="10662"/>
                    <a:pt x="3287" y="10662"/>
                  </a:cubicBezTo>
                  <a:cubicBezTo>
                    <a:pt x="3285" y="10662"/>
                    <a:pt x="3284" y="10662"/>
                    <a:pt x="3282" y="10662"/>
                  </a:cubicBezTo>
                  <a:cubicBezTo>
                    <a:pt x="3271" y="10662"/>
                    <a:pt x="3259" y="10663"/>
                    <a:pt x="3248" y="10663"/>
                  </a:cubicBezTo>
                  <a:cubicBezTo>
                    <a:pt x="2771" y="10663"/>
                    <a:pt x="2409" y="10381"/>
                    <a:pt x="2382" y="9919"/>
                  </a:cubicBezTo>
                  <a:lnTo>
                    <a:pt x="2382" y="9919"/>
                  </a:lnTo>
                  <a:cubicBezTo>
                    <a:pt x="2556" y="9936"/>
                    <a:pt x="2722" y="9962"/>
                    <a:pt x="2891" y="9962"/>
                  </a:cubicBezTo>
                  <a:cubicBezTo>
                    <a:pt x="2997" y="9962"/>
                    <a:pt x="3104" y="9952"/>
                    <a:pt x="3214" y="9923"/>
                  </a:cubicBezTo>
                  <a:cubicBezTo>
                    <a:pt x="3261" y="9910"/>
                    <a:pt x="3298" y="9858"/>
                    <a:pt x="3223" y="9857"/>
                  </a:cubicBezTo>
                  <a:cubicBezTo>
                    <a:pt x="2892" y="9849"/>
                    <a:pt x="2616" y="9733"/>
                    <a:pt x="2381" y="9519"/>
                  </a:cubicBezTo>
                  <a:lnTo>
                    <a:pt x="2381" y="9519"/>
                  </a:lnTo>
                  <a:cubicBezTo>
                    <a:pt x="2544" y="9545"/>
                    <a:pt x="2709" y="9559"/>
                    <a:pt x="2873" y="9559"/>
                  </a:cubicBezTo>
                  <a:cubicBezTo>
                    <a:pt x="3792" y="9559"/>
                    <a:pt x="4678" y="9131"/>
                    <a:pt x="4931" y="8113"/>
                  </a:cubicBezTo>
                  <a:cubicBezTo>
                    <a:pt x="4937" y="8090"/>
                    <a:pt x="4914" y="8081"/>
                    <a:pt x="4884" y="8081"/>
                  </a:cubicBezTo>
                  <a:cubicBezTo>
                    <a:pt x="4841" y="8081"/>
                    <a:pt x="4784" y="8098"/>
                    <a:pt x="4771" y="8112"/>
                  </a:cubicBezTo>
                  <a:cubicBezTo>
                    <a:pt x="4551" y="8270"/>
                    <a:pt x="4316" y="8350"/>
                    <a:pt x="4068" y="8350"/>
                  </a:cubicBezTo>
                  <a:cubicBezTo>
                    <a:pt x="4018" y="8350"/>
                    <a:pt x="3968" y="8346"/>
                    <a:pt x="3916" y="8340"/>
                  </a:cubicBezTo>
                  <a:cubicBezTo>
                    <a:pt x="3875" y="8347"/>
                    <a:pt x="3845" y="8350"/>
                    <a:pt x="3824" y="8350"/>
                  </a:cubicBezTo>
                  <a:cubicBezTo>
                    <a:pt x="3779" y="8350"/>
                    <a:pt x="3781" y="8334"/>
                    <a:pt x="3829" y="8302"/>
                  </a:cubicBezTo>
                  <a:cubicBezTo>
                    <a:pt x="3915" y="8241"/>
                    <a:pt x="4012" y="8176"/>
                    <a:pt x="4090" y="8105"/>
                  </a:cubicBezTo>
                  <a:cubicBezTo>
                    <a:pt x="4291" y="7922"/>
                    <a:pt x="4452" y="7741"/>
                    <a:pt x="4577" y="7500"/>
                  </a:cubicBezTo>
                  <a:lnTo>
                    <a:pt x="4577" y="7500"/>
                  </a:lnTo>
                  <a:cubicBezTo>
                    <a:pt x="4577" y="7500"/>
                    <a:pt x="4577" y="7500"/>
                    <a:pt x="4577" y="7500"/>
                  </a:cubicBezTo>
                  <a:cubicBezTo>
                    <a:pt x="4577" y="7500"/>
                    <a:pt x="4577" y="7500"/>
                    <a:pt x="4577" y="7500"/>
                  </a:cubicBezTo>
                  <a:lnTo>
                    <a:pt x="4577" y="7500"/>
                  </a:lnTo>
                  <a:cubicBezTo>
                    <a:pt x="4581" y="7493"/>
                    <a:pt x="4584" y="7486"/>
                    <a:pt x="4588" y="7479"/>
                  </a:cubicBezTo>
                  <a:cubicBezTo>
                    <a:pt x="4599" y="7458"/>
                    <a:pt x="4576" y="7450"/>
                    <a:pt x="4545" y="7450"/>
                  </a:cubicBezTo>
                  <a:cubicBezTo>
                    <a:pt x="4502" y="7450"/>
                    <a:pt x="4443" y="7464"/>
                    <a:pt x="4430" y="7475"/>
                  </a:cubicBezTo>
                  <a:cubicBezTo>
                    <a:pt x="4272" y="7623"/>
                    <a:pt x="4000" y="7734"/>
                    <a:pt x="3753" y="7734"/>
                  </a:cubicBezTo>
                  <a:cubicBezTo>
                    <a:pt x="3567" y="7734"/>
                    <a:pt x="3395" y="7671"/>
                    <a:pt x="3297" y="7510"/>
                  </a:cubicBezTo>
                  <a:cubicBezTo>
                    <a:pt x="3228" y="7399"/>
                    <a:pt x="3757" y="7296"/>
                    <a:pt x="3798" y="7286"/>
                  </a:cubicBezTo>
                  <a:cubicBezTo>
                    <a:pt x="4097" y="7210"/>
                    <a:pt x="4382" y="7113"/>
                    <a:pt x="4660" y="6984"/>
                  </a:cubicBezTo>
                  <a:cubicBezTo>
                    <a:pt x="5084" y="6786"/>
                    <a:pt x="5463" y="6364"/>
                    <a:pt x="5677" y="5952"/>
                  </a:cubicBezTo>
                  <a:cubicBezTo>
                    <a:pt x="5691" y="5926"/>
                    <a:pt x="5644" y="5920"/>
                    <a:pt x="5612" y="5920"/>
                  </a:cubicBezTo>
                  <a:cubicBezTo>
                    <a:pt x="5601" y="5920"/>
                    <a:pt x="5591" y="5921"/>
                    <a:pt x="5588" y="5922"/>
                  </a:cubicBezTo>
                  <a:cubicBezTo>
                    <a:pt x="5549" y="5929"/>
                    <a:pt x="5517" y="5932"/>
                    <a:pt x="5490" y="5932"/>
                  </a:cubicBezTo>
                  <a:cubicBezTo>
                    <a:pt x="5246" y="5932"/>
                    <a:pt x="5456" y="5659"/>
                    <a:pt x="5536" y="5442"/>
                  </a:cubicBezTo>
                  <a:cubicBezTo>
                    <a:pt x="5546" y="5416"/>
                    <a:pt x="5510" y="5410"/>
                    <a:pt x="5481" y="5410"/>
                  </a:cubicBezTo>
                  <a:cubicBezTo>
                    <a:pt x="5466" y="5410"/>
                    <a:pt x="5453" y="5411"/>
                    <a:pt x="5448" y="5412"/>
                  </a:cubicBezTo>
                  <a:cubicBezTo>
                    <a:pt x="5376" y="5422"/>
                    <a:pt x="5293" y="5435"/>
                    <a:pt x="5226" y="5435"/>
                  </a:cubicBezTo>
                  <a:cubicBezTo>
                    <a:pt x="5099" y="5435"/>
                    <a:pt x="5029" y="5389"/>
                    <a:pt x="5202" y="5192"/>
                  </a:cubicBezTo>
                  <a:cubicBezTo>
                    <a:pt x="5226" y="5164"/>
                    <a:pt x="5188" y="5151"/>
                    <a:pt x="5165" y="5150"/>
                  </a:cubicBezTo>
                  <a:cubicBezTo>
                    <a:pt x="4945" y="5140"/>
                    <a:pt x="4034" y="4992"/>
                    <a:pt x="4566" y="4903"/>
                  </a:cubicBezTo>
                  <a:cubicBezTo>
                    <a:pt x="4810" y="4862"/>
                    <a:pt x="5052" y="4812"/>
                    <a:pt x="5285" y="4726"/>
                  </a:cubicBezTo>
                  <a:cubicBezTo>
                    <a:pt x="5878" y="4509"/>
                    <a:pt x="6362" y="4196"/>
                    <a:pt x="6763" y="3703"/>
                  </a:cubicBezTo>
                  <a:cubicBezTo>
                    <a:pt x="6786" y="3676"/>
                    <a:pt x="6761" y="3668"/>
                    <a:pt x="6727" y="3668"/>
                  </a:cubicBezTo>
                  <a:cubicBezTo>
                    <a:pt x="6688" y="3668"/>
                    <a:pt x="6636" y="3678"/>
                    <a:pt x="6625" y="3684"/>
                  </a:cubicBezTo>
                  <a:cubicBezTo>
                    <a:pt x="6397" y="3639"/>
                    <a:pt x="6374" y="3562"/>
                    <a:pt x="6552" y="3449"/>
                  </a:cubicBezTo>
                  <a:cubicBezTo>
                    <a:pt x="6582" y="3415"/>
                    <a:pt x="6528" y="3408"/>
                    <a:pt x="6494" y="3408"/>
                  </a:cubicBezTo>
                  <a:cubicBezTo>
                    <a:pt x="6484" y="3408"/>
                    <a:pt x="6475" y="3408"/>
                    <a:pt x="6471" y="3409"/>
                  </a:cubicBezTo>
                  <a:cubicBezTo>
                    <a:pt x="5844" y="3391"/>
                    <a:pt x="5698" y="3333"/>
                    <a:pt x="6029" y="3235"/>
                  </a:cubicBezTo>
                  <a:cubicBezTo>
                    <a:pt x="6129" y="3200"/>
                    <a:pt x="6224" y="3159"/>
                    <a:pt x="6319" y="3116"/>
                  </a:cubicBezTo>
                  <a:cubicBezTo>
                    <a:pt x="6435" y="3064"/>
                    <a:pt x="6500" y="3006"/>
                    <a:pt x="6596" y="2927"/>
                  </a:cubicBezTo>
                  <a:cubicBezTo>
                    <a:pt x="6626" y="2902"/>
                    <a:pt x="6575" y="2889"/>
                    <a:pt x="6557" y="2886"/>
                  </a:cubicBezTo>
                  <a:cubicBezTo>
                    <a:pt x="6374" y="2860"/>
                    <a:pt x="6193" y="2867"/>
                    <a:pt x="6008" y="2851"/>
                  </a:cubicBezTo>
                  <a:cubicBezTo>
                    <a:pt x="5029" y="2769"/>
                    <a:pt x="6459" y="2582"/>
                    <a:pt x="6694" y="2582"/>
                  </a:cubicBezTo>
                  <a:cubicBezTo>
                    <a:pt x="6697" y="2582"/>
                    <a:pt x="6700" y="2582"/>
                    <a:pt x="6703" y="2582"/>
                  </a:cubicBezTo>
                  <a:cubicBezTo>
                    <a:pt x="6704" y="2582"/>
                    <a:pt x="6705" y="2582"/>
                    <a:pt x="6706" y="2582"/>
                  </a:cubicBezTo>
                  <a:cubicBezTo>
                    <a:pt x="6729" y="2582"/>
                    <a:pt x="6860" y="2559"/>
                    <a:pt x="6821" y="2526"/>
                  </a:cubicBezTo>
                  <a:cubicBezTo>
                    <a:pt x="6511" y="2262"/>
                    <a:pt x="6253" y="1925"/>
                    <a:pt x="6149" y="1530"/>
                  </a:cubicBezTo>
                  <a:lnTo>
                    <a:pt x="6149" y="1530"/>
                  </a:lnTo>
                  <a:cubicBezTo>
                    <a:pt x="6483" y="1772"/>
                    <a:pt x="6813" y="1987"/>
                    <a:pt x="7173" y="2208"/>
                  </a:cubicBezTo>
                  <a:lnTo>
                    <a:pt x="7173" y="2208"/>
                  </a:lnTo>
                  <a:cubicBezTo>
                    <a:pt x="7175" y="2213"/>
                    <a:pt x="7178" y="2218"/>
                    <a:pt x="7181" y="2223"/>
                  </a:cubicBezTo>
                  <a:cubicBezTo>
                    <a:pt x="7185" y="2222"/>
                    <a:pt x="7188" y="2221"/>
                    <a:pt x="7192" y="2220"/>
                  </a:cubicBezTo>
                  <a:lnTo>
                    <a:pt x="7192" y="2220"/>
                  </a:lnTo>
                  <a:cubicBezTo>
                    <a:pt x="7200" y="2223"/>
                    <a:pt x="7213" y="2225"/>
                    <a:pt x="7229" y="2225"/>
                  </a:cubicBezTo>
                  <a:cubicBezTo>
                    <a:pt x="7282" y="2225"/>
                    <a:pt x="7362" y="2206"/>
                    <a:pt x="7340" y="2167"/>
                  </a:cubicBezTo>
                  <a:cubicBezTo>
                    <a:pt x="7253" y="2016"/>
                    <a:pt x="7190" y="1865"/>
                    <a:pt x="7138" y="1709"/>
                  </a:cubicBezTo>
                  <a:lnTo>
                    <a:pt x="7138" y="1709"/>
                  </a:lnTo>
                  <a:cubicBezTo>
                    <a:pt x="7275" y="1897"/>
                    <a:pt x="7399" y="2092"/>
                    <a:pt x="7548" y="2273"/>
                  </a:cubicBezTo>
                  <a:lnTo>
                    <a:pt x="7548" y="2273"/>
                  </a:lnTo>
                  <a:cubicBezTo>
                    <a:pt x="7547" y="2275"/>
                    <a:pt x="7547" y="2278"/>
                    <a:pt x="7547" y="2281"/>
                  </a:cubicBezTo>
                  <a:cubicBezTo>
                    <a:pt x="7549" y="2280"/>
                    <a:pt x="7551" y="2280"/>
                    <a:pt x="7553" y="2279"/>
                  </a:cubicBezTo>
                  <a:lnTo>
                    <a:pt x="7553" y="2279"/>
                  </a:lnTo>
                  <a:cubicBezTo>
                    <a:pt x="7564" y="2290"/>
                    <a:pt x="7585" y="2295"/>
                    <a:pt x="7609" y="2295"/>
                  </a:cubicBezTo>
                  <a:cubicBezTo>
                    <a:pt x="7656" y="2295"/>
                    <a:pt x="7714" y="2275"/>
                    <a:pt x="7717" y="2242"/>
                  </a:cubicBezTo>
                  <a:cubicBezTo>
                    <a:pt x="7758" y="1899"/>
                    <a:pt x="7782" y="1550"/>
                    <a:pt x="7800" y="1203"/>
                  </a:cubicBezTo>
                  <a:cubicBezTo>
                    <a:pt x="7814" y="910"/>
                    <a:pt x="7770" y="433"/>
                    <a:pt x="7937" y="184"/>
                  </a:cubicBezTo>
                  <a:cubicBezTo>
                    <a:pt x="7998" y="92"/>
                    <a:pt x="8046" y="56"/>
                    <a:pt x="8083" y="56"/>
                  </a:cubicBezTo>
                  <a:cubicBezTo>
                    <a:pt x="8221" y="56"/>
                    <a:pt x="8214" y="559"/>
                    <a:pt x="8215" y="559"/>
                  </a:cubicBezTo>
                  <a:cubicBezTo>
                    <a:pt x="8215" y="559"/>
                    <a:pt x="8215" y="559"/>
                    <a:pt x="8215" y="559"/>
                  </a:cubicBezTo>
                  <a:lnTo>
                    <a:pt x="8215" y="559"/>
                  </a:lnTo>
                  <a:cubicBezTo>
                    <a:pt x="8173" y="845"/>
                    <a:pt x="8124" y="1131"/>
                    <a:pt x="8068" y="1416"/>
                  </a:cubicBezTo>
                  <a:cubicBezTo>
                    <a:pt x="8000" y="1747"/>
                    <a:pt x="7934" y="2077"/>
                    <a:pt x="7860" y="2406"/>
                  </a:cubicBezTo>
                  <a:cubicBezTo>
                    <a:pt x="7854" y="2432"/>
                    <a:pt x="7887" y="2439"/>
                    <a:pt x="7916" y="2439"/>
                  </a:cubicBezTo>
                  <a:cubicBezTo>
                    <a:pt x="7929" y="2439"/>
                    <a:pt x="7942" y="2437"/>
                    <a:pt x="7949" y="2436"/>
                  </a:cubicBezTo>
                  <a:cubicBezTo>
                    <a:pt x="8408" y="2346"/>
                    <a:pt x="8610" y="1950"/>
                    <a:pt x="8938" y="1673"/>
                  </a:cubicBezTo>
                  <a:lnTo>
                    <a:pt x="8938" y="1673"/>
                  </a:lnTo>
                  <a:cubicBezTo>
                    <a:pt x="8952" y="2104"/>
                    <a:pt x="8665" y="2409"/>
                    <a:pt x="8442" y="2765"/>
                  </a:cubicBezTo>
                  <a:cubicBezTo>
                    <a:pt x="8424" y="2795"/>
                    <a:pt x="8497" y="2797"/>
                    <a:pt x="8507" y="2797"/>
                  </a:cubicBezTo>
                  <a:cubicBezTo>
                    <a:pt x="8808" y="2788"/>
                    <a:pt x="9075" y="2706"/>
                    <a:pt x="9342" y="2586"/>
                  </a:cubicBezTo>
                  <a:lnTo>
                    <a:pt x="9342" y="2586"/>
                  </a:lnTo>
                  <a:cubicBezTo>
                    <a:pt x="9299" y="2940"/>
                    <a:pt x="8955" y="3141"/>
                    <a:pt x="8685" y="3333"/>
                  </a:cubicBezTo>
                  <a:cubicBezTo>
                    <a:pt x="8669" y="3345"/>
                    <a:pt x="8653" y="3363"/>
                    <a:pt x="8678" y="3376"/>
                  </a:cubicBezTo>
                  <a:cubicBezTo>
                    <a:pt x="8831" y="3456"/>
                    <a:pt x="8983" y="3519"/>
                    <a:pt x="9145" y="3577"/>
                  </a:cubicBezTo>
                  <a:cubicBezTo>
                    <a:pt x="9289" y="3620"/>
                    <a:pt x="9189" y="3708"/>
                    <a:pt x="8847" y="3842"/>
                  </a:cubicBezTo>
                  <a:cubicBezTo>
                    <a:pt x="8825" y="3842"/>
                    <a:pt x="8740" y="3855"/>
                    <a:pt x="8745" y="3893"/>
                  </a:cubicBezTo>
                  <a:cubicBezTo>
                    <a:pt x="8858" y="4543"/>
                    <a:pt x="9401" y="4901"/>
                    <a:pt x="9984" y="5117"/>
                  </a:cubicBezTo>
                  <a:cubicBezTo>
                    <a:pt x="10220" y="5204"/>
                    <a:pt x="10480" y="5265"/>
                    <a:pt x="10731" y="5283"/>
                  </a:cubicBezTo>
                  <a:cubicBezTo>
                    <a:pt x="10842" y="5491"/>
                    <a:pt x="10734" y="5600"/>
                    <a:pt x="10405" y="5612"/>
                  </a:cubicBezTo>
                  <a:cubicBezTo>
                    <a:pt x="10381" y="5613"/>
                    <a:pt x="10357" y="5614"/>
                    <a:pt x="10334" y="5614"/>
                  </a:cubicBezTo>
                  <a:cubicBezTo>
                    <a:pt x="10228" y="5614"/>
                    <a:pt x="10124" y="5604"/>
                    <a:pt x="10020" y="5586"/>
                  </a:cubicBezTo>
                  <a:cubicBezTo>
                    <a:pt x="9923" y="5565"/>
                    <a:pt x="9829" y="5543"/>
                    <a:pt x="9739" y="5501"/>
                  </a:cubicBezTo>
                  <a:cubicBezTo>
                    <a:pt x="9734" y="5499"/>
                    <a:pt x="9722" y="5497"/>
                    <a:pt x="9707" y="5497"/>
                  </a:cubicBezTo>
                  <a:cubicBezTo>
                    <a:pt x="9653" y="5497"/>
                    <a:pt x="9560" y="5515"/>
                    <a:pt x="9589" y="5553"/>
                  </a:cubicBezTo>
                  <a:cubicBezTo>
                    <a:pt x="9592" y="5557"/>
                    <a:pt x="9596" y="5562"/>
                    <a:pt x="9601" y="5568"/>
                  </a:cubicBezTo>
                  <a:lnTo>
                    <a:pt x="9601" y="5568"/>
                  </a:lnTo>
                  <a:cubicBezTo>
                    <a:pt x="9598" y="5569"/>
                    <a:pt x="9596" y="5569"/>
                    <a:pt x="9593" y="5570"/>
                  </a:cubicBezTo>
                  <a:cubicBezTo>
                    <a:pt x="9599" y="5573"/>
                    <a:pt x="9604" y="5575"/>
                    <a:pt x="9609" y="5577"/>
                  </a:cubicBezTo>
                  <a:lnTo>
                    <a:pt x="9609" y="5577"/>
                  </a:lnTo>
                  <a:cubicBezTo>
                    <a:pt x="9751" y="5741"/>
                    <a:pt x="10242" y="6172"/>
                    <a:pt x="9975" y="6172"/>
                  </a:cubicBezTo>
                  <a:cubicBezTo>
                    <a:pt x="9913" y="6172"/>
                    <a:pt x="9811" y="6149"/>
                    <a:pt x="9654" y="6095"/>
                  </a:cubicBezTo>
                  <a:cubicBezTo>
                    <a:pt x="9648" y="6092"/>
                    <a:pt x="9631" y="6091"/>
                    <a:pt x="9611" y="6091"/>
                  </a:cubicBezTo>
                  <a:cubicBezTo>
                    <a:pt x="9560" y="6091"/>
                    <a:pt x="9488" y="6101"/>
                    <a:pt x="9500" y="6137"/>
                  </a:cubicBezTo>
                  <a:cubicBezTo>
                    <a:pt x="9660" y="6575"/>
                    <a:pt x="9954" y="7070"/>
                    <a:pt x="10445" y="7193"/>
                  </a:cubicBezTo>
                  <a:cubicBezTo>
                    <a:pt x="10592" y="7229"/>
                    <a:pt x="10738" y="7249"/>
                    <a:pt x="10888" y="7249"/>
                  </a:cubicBezTo>
                  <a:cubicBezTo>
                    <a:pt x="10935" y="7249"/>
                    <a:pt x="10983" y="7247"/>
                    <a:pt x="11031" y="7243"/>
                  </a:cubicBezTo>
                  <a:cubicBezTo>
                    <a:pt x="11054" y="7241"/>
                    <a:pt x="11074" y="7240"/>
                    <a:pt x="11092" y="7240"/>
                  </a:cubicBezTo>
                  <a:cubicBezTo>
                    <a:pt x="11447" y="7240"/>
                    <a:pt x="10615" y="7647"/>
                    <a:pt x="10472" y="7685"/>
                  </a:cubicBezTo>
                  <a:cubicBezTo>
                    <a:pt x="10457" y="7689"/>
                    <a:pt x="10398" y="7708"/>
                    <a:pt x="10419" y="7736"/>
                  </a:cubicBezTo>
                  <a:cubicBezTo>
                    <a:pt x="10618" y="7985"/>
                    <a:pt x="10922" y="8049"/>
                    <a:pt x="11229" y="8075"/>
                  </a:cubicBezTo>
                  <a:cubicBezTo>
                    <a:pt x="11272" y="8077"/>
                    <a:pt x="11798" y="8107"/>
                    <a:pt x="11756" y="8166"/>
                  </a:cubicBezTo>
                  <a:cubicBezTo>
                    <a:pt x="11594" y="8385"/>
                    <a:pt x="11231" y="8489"/>
                    <a:pt x="10909" y="8489"/>
                  </a:cubicBezTo>
                  <a:cubicBezTo>
                    <a:pt x="10773" y="8489"/>
                    <a:pt x="10644" y="8471"/>
                    <a:pt x="10541" y="8434"/>
                  </a:cubicBezTo>
                  <a:cubicBezTo>
                    <a:pt x="10536" y="8433"/>
                    <a:pt x="10528" y="8432"/>
                    <a:pt x="10517" y="8432"/>
                  </a:cubicBezTo>
                  <a:cubicBezTo>
                    <a:pt x="10462" y="8432"/>
                    <a:pt x="10347" y="8457"/>
                    <a:pt x="10401" y="8492"/>
                  </a:cubicBezTo>
                  <a:cubicBezTo>
                    <a:pt x="10820" y="8767"/>
                    <a:pt x="12117" y="8939"/>
                    <a:pt x="10758" y="9260"/>
                  </a:cubicBezTo>
                  <a:cubicBezTo>
                    <a:pt x="10745" y="9264"/>
                    <a:pt x="10681" y="9287"/>
                    <a:pt x="10706" y="9311"/>
                  </a:cubicBezTo>
                  <a:cubicBezTo>
                    <a:pt x="11102" y="9711"/>
                    <a:pt x="11551" y="9957"/>
                    <a:pt x="12110" y="10049"/>
                  </a:cubicBezTo>
                  <a:cubicBezTo>
                    <a:pt x="12193" y="10062"/>
                    <a:pt x="12277" y="10067"/>
                    <a:pt x="12362" y="10067"/>
                  </a:cubicBezTo>
                  <a:cubicBezTo>
                    <a:pt x="12468" y="10067"/>
                    <a:pt x="12574" y="10060"/>
                    <a:pt x="12679" y="10051"/>
                  </a:cubicBezTo>
                  <a:cubicBezTo>
                    <a:pt x="12728" y="10047"/>
                    <a:pt x="12769" y="10045"/>
                    <a:pt x="12800" y="10045"/>
                  </a:cubicBezTo>
                  <a:cubicBezTo>
                    <a:pt x="13201" y="10045"/>
                    <a:pt x="12285" y="10339"/>
                    <a:pt x="12091" y="10339"/>
                  </a:cubicBezTo>
                  <a:cubicBezTo>
                    <a:pt x="12090" y="10339"/>
                    <a:pt x="12088" y="10339"/>
                    <a:pt x="12086" y="10339"/>
                  </a:cubicBezTo>
                  <a:cubicBezTo>
                    <a:pt x="12085" y="10339"/>
                    <a:pt x="12084" y="10339"/>
                    <a:pt x="12083" y="10339"/>
                  </a:cubicBezTo>
                  <a:cubicBezTo>
                    <a:pt x="12053" y="10339"/>
                    <a:pt x="11939" y="10351"/>
                    <a:pt x="11967" y="10396"/>
                  </a:cubicBezTo>
                  <a:cubicBezTo>
                    <a:pt x="12168" y="10716"/>
                    <a:pt x="12598" y="10944"/>
                    <a:pt x="12941" y="11073"/>
                  </a:cubicBezTo>
                  <a:cubicBezTo>
                    <a:pt x="13057" y="11115"/>
                    <a:pt x="13175" y="11166"/>
                    <a:pt x="13297" y="11182"/>
                  </a:cubicBezTo>
                  <a:cubicBezTo>
                    <a:pt x="13352" y="11189"/>
                    <a:pt x="13419" y="11211"/>
                    <a:pt x="13474" y="11237"/>
                  </a:cubicBezTo>
                  <a:lnTo>
                    <a:pt x="13474" y="11237"/>
                  </a:lnTo>
                  <a:cubicBezTo>
                    <a:pt x="13501" y="11220"/>
                    <a:pt x="13528" y="11202"/>
                    <a:pt x="13555" y="11183"/>
                  </a:cubicBezTo>
                  <a:cubicBezTo>
                    <a:pt x="13603" y="11148"/>
                    <a:pt x="13547" y="11132"/>
                    <a:pt x="13512" y="11132"/>
                  </a:cubicBezTo>
                  <a:cubicBezTo>
                    <a:pt x="13510" y="11132"/>
                    <a:pt x="13509" y="11132"/>
                    <a:pt x="13508" y="11132"/>
                  </a:cubicBezTo>
                  <a:cubicBezTo>
                    <a:pt x="13502" y="11132"/>
                    <a:pt x="13496" y="11132"/>
                    <a:pt x="13491" y="11132"/>
                  </a:cubicBezTo>
                  <a:cubicBezTo>
                    <a:pt x="13063" y="11132"/>
                    <a:pt x="12429" y="10776"/>
                    <a:pt x="12166" y="10422"/>
                  </a:cubicBezTo>
                  <a:lnTo>
                    <a:pt x="12166" y="10422"/>
                  </a:lnTo>
                  <a:cubicBezTo>
                    <a:pt x="12554" y="10414"/>
                    <a:pt x="12949" y="10319"/>
                    <a:pt x="13139" y="9946"/>
                  </a:cubicBezTo>
                  <a:cubicBezTo>
                    <a:pt x="13152" y="9921"/>
                    <a:pt x="13118" y="9915"/>
                    <a:pt x="13084" y="9915"/>
                  </a:cubicBezTo>
                  <a:cubicBezTo>
                    <a:pt x="13059" y="9915"/>
                    <a:pt x="13033" y="9919"/>
                    <a:pt x="13028" y="9920"/>
                  </a:cubicBezTo>
                  <a:cubicBezTo>
                    <a:pt x="12833" y="9969"/>
                    <a:pt x="12631" y="9996"/>
                    <a:pt x="12429" y="9996"/>
                  </a:cubicBezTo>
                  <a:cubicBezTo>
                    <a:pt x="12073" y="9996"/>
                    <a:pt x="11719" y="9912"/>
                    <a:pt x="11411" y="9718"/>
                  </a:cubicBezTo>
                  <a:cubicBezTo>
                    <a:pt x="11287" y="9641"/>
                    <a:pt x="10732" y="9360"/>
                    <a:pt x="11088" y="9255"/>
                  </a:cubicBezTo>
                  <a:cubicBezTo>
                    <a:pt x="11314" y="9188"/>
                    <a:pt x="11542" y="9075"/>
                    <a:pt x="11590" y="8829"/>
                  </a:cubicBezTo>
                  <a:cubicBezTo>
                    <a:pt x="11595" y="8805"/>
                    <a:pt x="11565" y="8799"/>
                    <a:pt x="11544" y="8797"/>
                  </a:cubicBezTo>
                  <a:cubicBezTo>
                    <a:pt x="11264" y="8778"/>
                    <a:pt x="10969" y="8709"/>
                    <a:pt x="10722" y="8564"/>
                  </a:cubicBezTo>
                  <a:lnTo>
                    <a:pt x="10722" y="8564"/>
                  </a:lnTo>
                  <a:cubicBezTo>
                    <a:pt x="10745" y="8565"/>
                    <a:pt x="10767" y="8566"/>
                    <a:pt x="10789" y="8566"/>
                  </a:cubicBezTo>
                  <a:cubicBezTo>
                    <a:pt x="10884" y="8566"/>
                    <a:pt x="10979" y="8557"/>
                    <a:pt x="11065" y="8544"/>
                  </a:cubicBezTo>
                  <a:cubicBezTo>
                    <a:pt x="11374" y="8501"/>
                    <a:pt x="11824" y="8429"/>
                    <a:pt x="11946" y="8095"/>
                  </a:cubicBezTo>
                  <a:cubicBezTo>
                    <a:pt x="11954" y="8069"/>
                    <a:pt x="11917" y="8064"/>
                    <a:pt x="11901" y="8063"/>
                  </a:cubicBezTo>
                  <a:cubicBezTo>
                    <a:pt x="11701" y="8036"/>
                    <a:pt x="11501" y="8036"/>
                    <a:pt x="11300" y="8013"/>
                  </a:cubicBezTo>
                  <a:cubicBezTo>
                    <a:pt x="11258" y="8008"/>
                    <a:pt x="10479" y="7766"/>
                    <a:pt x="10669" y="7715"/>
                  </a:cubicBezTo>
                  <a:cubicBezTo>
                    <a:pt x="10982" y="7631"/>
                    <a:pt x="11222" y="7430"/>
                    <a:pt x="11432" y="7193"/>
                  </a:cubicBezTo>
                  <a:cubicBezTo>
                    <a:pt x="11464" y="7157"/>
                    <a:pt x="11408" y="7152"/>
                    <a:pt x="11373" y="7152"/>
                  </a:cubicBezTo>
                  <a:cubicBezTo>
                    <a:pt x="11364" y="7152"/>
                    <a:pt x="11356" y="7153"/>
                    <a:pt x="11352" y="7153"/>
                  </a:cubicBezTo>
                  <a:cubicBezTo>
                    <a:pt x="11255" y="7164"/>
                    <a:pt x="11162" y="7170"/>
                    <a:pt x="11073" y="7170"/>
                  </a:cubicBezTo>
                  <a:cubicBezTo>
                    <a:pt x="10412" y="7170"/>
                    <a:pt x="9970" y="6860"/>
                    <a:pt x="9704" y="6221"/>
                  </a:cubicBezTo>
                  <a:lnTo>
                    <a:pt x="9704" y="6221"/>
                  </a:lnTo>
                  <a:cubicBezTo>
                    <a:pt x="9788" y="6241"/>
                    <a:pt x="9868" y="6251"/>
                    <a:pt x="9951" y="6251"/>
                  </a:cubicBezTo>
                  <a:cubicBezTo>
                    <a:pt x="10047" y="6251"/>
                    <a:pt x="10145" y="6237"/>
                    <a:pt x="10255" y="6207"/>
                  </a:cubicBezTo>
                  <a:cubicBezTo>
                    <a:pt x="10275" y="6202"/>
                    <a:pt x="10328" y="6183"/>
                    <a:pt x="10307" y="6155"/>
                  </a:cubicBezTo>
                  <a:cubicBezTo>
                    <a:pt x="10181" y="5970"/>
                    <a:pt x="10009" y="5823"/>
                    <a:pt x="9858" y="5657"/>
                  </a:cubicBezTo>
                  <a:lnTo>
                    <a:pt x="9858" y="5657"/>
                  </a:lnTo>
                  <a:cubicBezTo>
                    <a:pt x="9991" y="5687"/>
                    <a:pt x="10144" y="5707"/>
                    <a:pt x="10292" y="5707"/>
                  </a:cubicBezTo>
                  <a:cubicBezTo>
                    <a:pt x="10639" y="5707"/>
                    <a:pt x="10963" y="5597"/>
                    <a:pt x="10950" y="5251"/>
                  </a:cubicBezTo>
                  <a:cubicBezTo>
                    <a:pt x="10949" y="5234"/>
                    <a:pt x="10915" y="5230"/>
                    <a:pt x="10903" y="5230"/>
                  </a:cubicBezTo>
                  <a:cubicBezTo>
                    <a:pt x="10296" y="5189"/>
                    <a:pt x="9519" y="4964"/>
                    <a:pt x="9147" y="4444"/>
                  </a:cubicBezTo>
                  <a:cubicBezTo>
                    <a:pt x="9119" y="4404"/>
                    <a:pt x="8820" y="3928"/>
                    <a:pt x="8979" y="3924"/>
                  </a:cubicBezTo>
                  <a:cubicBezTo>
                    <a:pt x="9048" y="3923"/>
                    <a:pt x="9120" y="3916"/>
                    <a:pt x="9188" y="3898"/>
                  </a:cubicBezTo>
                  <a:cubicBezTo>
                    <a:pt x="9363" y="3852"/>
                    <a:pt x="9475" y="3805"/>
                    <a:pt x="9605" y="3674"/>
                  </a:cubicBezTo>
                  <a:cubicBezTo>
                    <a:pt x="9616" y="3665"/>
                    <a:pt x="9617" y="3647"/>
                    <a:pt x="9599" y="3641"/>
                  </a:cubicBezTo>
                  <a:cubicBezTo>
                    <a:pt x="9389" y="3567"/>
                    <a:pt x="9165" y="3513"/>
                    <a:pt x="8966" y="3410"/>
                  </a:cubicBezTo>
                  <a:cubicBezTo>
                    <a:pt x="8776" y="3311"/>
                    <a:pt x="9037" y="3215"/>
                    <a:pt x="9108" y="3157"/>
                  </a:cubicBezTo>
                  <a:cubicBezTo>
                    <a:pt x="9329" y="2973"/>
                    <a:pt x="9509" y="2798"/>
                    <a:pt x="9511" y="2499"/>
                  </a:cubicBezTo>
                  <a:cubicBezTo>
                    <a:pt x="9511" y="2481"/>
                    <a:pt x="9492" y="2475"/>
                    <a:pt x="9469" y="2475"/>
                  </a:cubicBezTo>
                  <a:cubicBezTo>
                    <a:pt x="9429" y="2475"/>
                    <a:pt x="9374" y="2492"/>
                    <a:pt x="9363" y="2498"/>
                  </a:cubicBezTo>
                  <a:cubicBezTo>
                    <a:pt x="9294" y="2532"/>
                    <a:pt x="8934" y="2705"/>
                    <a:pt x="8778" y="2705"/>
                  </a:cubicBezTo>
                  <a:cubicBezTo>
                    <a:pt x="8698" y="2705"/>
                    <a:pt x="8671" y="2660"/>
                    <a:pt x="8763" y="2527"/>
                  </a:cubicBezTo>
                  <a:cubicBezTo>
                    <a:pt x="8847" y="2406"/>
                    <a:pt x="8946" y="2278"/>
                    <a:pt x="9007" y="2143"/>
                  </a:cubicBezTo>
                  <a:cubicBezTo>
                    <a:pt x="9098" y="1931"/>
                    <a:pt x="9126" y="1784"/>
                    <a:pt x="9096" y="1554"/>
                  </a:cubicBezTo>
                  <a:cubicBezTo>
                    <a:pt x="9094" y="1535"/>
                    <a:pt x="9074" y="1529"/>
                    <a:pt x="9049" y="1529"/>
                  </a:cubicBezTo>
                  <a:cubicBezTo>
                    <a:pt x="9011" y="1529"/>
                    <a:pt x="8961" y="1544"/>
                    <a:pt x="8949" y="1553"/>
                  </a:cubicBezTo>
                  <a:cubicBezTo>
                    <a:pt x="8724" y="1698"/>
                    <a:pt x="8578" y="1904"/>
                    <a:pt x="8394" y="2090"/>
                  </a:cubicBezTo>
                  <a:cubicBezTo>
                    <a:pt x="8313" y="2171"/>
                    <a:pt x="8212" y="2248"/>
                    <a:pt x="8149" y="2248"/>
                  </a:cubicBezTo>
                  <a:cubicBezTo>
                    <a:pt x="8095" y="2248"/>
                    <a:pt x="8069" y="2193"/>
                    <a:pt x="8103" y="2041"/>
                  </a:cubicBezTo>
                  <a:cubicBezTo>
                    <a:pt x="8148" y="1834"/>
                    <a:pt x="8192" y="1629"/>
                    <a:pt x="8231" y="1422"/>
                  </a:cubicBezTo>
                  <a:cubicBezTo>
                    <a:pt x="8277" y="1189"/>
                    <a:pt x="8617" y="104"/>
                    <a:pt x="8250" y="20"/>
                  </a:cubicBezTo>
                  <a:cubicBezTo>
                    <a:pt x="8194" y="7"/>
                    <a:pt x="8144" y="1"/>
                    <a:pt x="80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8"/>
            <p:cNvSpPr/>
            <p:nvPr/>
          </p:nvSpPr>
          <p:spPr>
            <a:xfrm>
              <a:off x="6840529" y="2415230"/>
              <a:ext cx="166803" cy="334759"/>
            </a:xfrm>
            <a:custGeom>
              <a:rect b="b" l="l" r="r" t="t"/>
              <a:pathLst>
                <a:path extrusionOk="0" h="18590" w="9263">
                  <a:moveTo>
                    <a:pt x="4611" y="0"/>
                  </a:moveTo>
                  <a:cubicBezTo>
                    <a:pt x="4551" y="0"/>
                    <a:pt x="4491" y="8"/>
                    <a:pt x="4433" y="26"/>
                  </a:cubicBezTo>
                  <a:cubicBezTo>
                    <a:pt x="4553" y="242"/>
                    <a:pt x="4751" y="394"/>
                    <a:pt x="4869" y="611"/>
                  </a:cubicBezTo>
                  <a:cubicBezTo>
                    <a:pt x="4652" y="656"/>
                    <a:pt x="4374" y="633"/>
                    <a:pt x="4235" y="851"/>
                  </a:cubicBezTo>
                  <a:cubicBezTo>
                    <a:pt x="4334" y="851"/>
                    <a:pt x="4453" y="873"/>
                    <a:pt x="4553" y="917"/>
                  </a:cubicBezTo>
                  <a:cubicBezTo>
                    <a:pt x="4473" y="1351"/>
                    <a:pt x="4040" y="2282"/>
                    <a:pt x="3567" y="2606"/>
                  </a:cubicBezTo>
                  <a:cubicBezTo>
                    <a:pt x="3731" y="2563"/>
                    <a:pt x="3905" y="2526"/>
                    <a:pt x="4036" y="2502"/>
                  </a:cubicBezTo>
                  <a:lnTo>
                    <a:pt x="4036" y="2502"/>
                  </a:lnTo>
                  <a:cubicBezTo>
                    <a:pt x="3879" y="3197"/>
                    <a:pt x="3363" y="4565"/>
                    <a:pt x="2632" y="4717"/>
                  </a:cubicBezTo>
                  <a:cubicBezTo>
                    <a:pt x="2731" y="4745"/>
                    <a:pt x="2833" y="4757"/>
                    <a:pt x="2935" y="4757"/>
                  </a:cubicBezTo>
                  <a:cubicBezTo>
                    <a:pt x="3158" y="4757"/>
                    <a:pt x="3385" y="4699"/>
                    <a:pt x="3602" y="4610"/>
                  </a:cubicBezTo>
                  <a:lnTo>
                    <a:pt x="3602" y="4610"/>
                  </a:lnTo>
                  <a:cubicBezTo>
                    <a:pt x="3463" y="4999"/>
                    <a:pt x="3403" y="5347"/>
                    <a:pt x="3106" y="5609"/>
                  </a:cubicBezTo>
                  <a:cubicBezTo>
                    <a:pt x="3181" y="5621"/>
                    <a:pt x="3256" y="5626"/>
                    <a:pt x="3331" y="5626"/>
                  </a:cubicBezTo>
                  <a:cubicBezTo>
                    <a:pt x="3514" y="5626"/>
                    <a:pt x="3701" y="5596"/>
                    <a:pt x="3898" y="5564"/>
                  </a:cubicBezTo>
                  <a:lnTo>
                    <a:pt x="3898" y="5564"/>
                  </a:lnTo>
                  <a:cubicBezTo>
                    <a:pt x="3741" y="6173"/>
                    <a:pt x="3701" y="6760"/>
                    <a:pt x="3423" y="7346"/>
                  </a:cubicBezTo>
                  <a:cubicBezTo>
                    <a:pt x="3432" y="7333"/>
                    <a:pt x="3443" y="7321"/>
                    <a:pt x="3452" y="7308"/>
                  </a:cubicBezTo>
                  <a:lnTo>
                    <a:pt x="3452" y="7308"/>
                  </a:lnTo>
                  <a:cubicBezTo>
                    <a:pt x="3176" y="7705"/>
                    <a:pt x="2908" y="8034"/>
                    <a:pt x="2512" y="8346"/>
                  </a:cubicBezTo>
                  <a:cubicBezTo>
                    <a:pt x="2535" y="8350"/>
                    <a:pt x="2560" y="8351"/>
                    <a:pt x="2586" y="8351"/>
                  </a:cubicBezTo>
                  <a:cubicBezTo>
                    <a:pt x="2854" y="8351"/>
                    <a:pt x="3265" y="8155"/>
                    <a:pt x="3463" y="7976"/>
                  </a:cubicBezTo>
                  <a:lnTo>
                    <a:pt x="3463" y="7976"/>
                  </a:lnTo>
                  <a:cubicBezTo>
                    <a:pt x="3245" y="8195"/>
                    <a:pt x="3106" y="8476"/>
                    <a:pt x="2929" y="8716"/>
                  </a:cubicBezTo>
                  <a:cubicBezTo>
                    <a:pt x="2731" y="8932"/>
                    <a:pt x="2514" y="8997"/>
                    <a:pt x="2296" y="9172"/>
                  </a:cubicBezTo>
                  <a:cubicBezTo>
                    <a:pt x="2339" y="9176"/>
                    <a:pt x="2381" y="9178"/>
                    <a:pt x="2423" y="9178"/>
                  </a:cubicBezTo>
                  <a:cubicBezTo>
                    <a:pt x="2572" y="9178"/>
                    <a:pt x="2711" y="9147"/>
                    <a:pt x="2849" y="9062"/>
                  </a:cubicBezTo>
                  <a:lnTo>
                    <a:pt x="2849" y="9062"/>
                  </a:lnTo>
                  <a:cubicBezTo>
                    <a:pt x="2790" y="9627"/>
                    <a:pt x="2514" y="10170"/>
                    <a:pt x="1998" y="10343"/>
                  </a:cubicBezTo>
                  <a:cubicBezTo>
                    <a:pt x="2110" y="10326"/>
                    <a:pt x="2236" y="10294"/>
                    <a:pt x="2363" y="10294"/>
                  </a:cubicBezTo>
                  <a:cubicBezTo>
                    <a:pt x="2393" y="10294"/>
                    <a:pt x="2423" y="10296"/>
                    <a:pt x="2453" y="10300"/>
                  </a:cubicBezTo>
                  <a:cubicBezTo>
                    <a:pt x="2334" y="10952"/>
                    <a:pt x="1799" y="11451"/>
                    <a:pt x="1325" y="11820"/>
                  </a:cubicBezTo>
                  <a:cubicBezTo>
                    <a:pt x="1385" y="11829"/>
                    <a:pt x="1441" y="11834"/>
                    <a:pt x="1496" y="11834"/>
                  </a:cubicBezTo>
                  <a:cubicBezTo>
                    <a:pt x="1677" y="11834"/>
                    <a:pt x="1836" y="11788"/>
                    <a:pt x="2019" y="11754"/>
                  </a:cubicBezTo>
                  <a:lnTo>
                    <a:pt x="2019" y="11754"/>
                  </a:lnTo>
                  <a:cubicBezTo>
                    <a:pt x="1860" y="12146"/>
                    <a:pt x="1325" y="12385"/>
                    <a:pt x="969" y="12537"/>
                  </a:cubicBezTo>
                  <a:cubicBezTo>
                    <a:pt x="1208" y="12537"/>
                    <a:pt x="1445" y="12515"/>
                    <a:pt x="1663" y="12407"/>
                  </a:cubicBezTo>
                  <a:lnTo>
                    <a:pt x="1663" y="12407"/>
                  </a:lnTo>
                  <a:cubicBezTo>
                    <a:pt x="1681" y="12821"/>
                    <a:pt x="1385" y="13232"/>
                    <a:pt x="1128" y="13494"/>
                  </a:cubicBezTo>
                  <a:cubicBezTo>
                    <a:pt x="1366" y="13494"/>
                    <a:pt x="1563" y="13364"/>
                    <a:pt x="1781" y="13276"/>
                  </a:cubicBezTo>
                  <a:lnTo>
                    <a:pt x="1781" y="13276"/>
                  </a:lnTo>
                  <a:cubicBezTo>
                    <a:pt x="1681" y="13689"/>
                    <a:pt x="1089" y="14059"/>
                    <a:pt x="751" y="14167"/>
                  </a:cubicBezTo>
                  <a:cubicBezTo>
                    <a:pt x="841" y="14225"/>
                    <a:pt x="959" y="14249"/>
                    <a:pt x="1080" y="14249"/>
                  </a:cubicBezTo>
                  <a:cubicBezTo>
                    <a:pt x="1226" y="14249"/>
                    <a:pt x="1376" y="14215"/>
                    <a:pt x="1485" y="14167"/>
                  </a:cubicBezTo>
                  <a:lnTo>
                    <a:pt x="1485" y="14167"/>
                  </a:lnTo>
                  <a:cubicBezTo>
                    <a:pt x="1109" y="14450"/>
                    <a:pt x="753" y="15015"/>
                    <a:pt x="297" y="15101"/>
                  </a:cubicBezTo>
                  <a:cubicBezTo>
                    <a:pt x="392" y="15218"/>
                    <a:pt x="550" y="15242"/>
                    <a:pt x="708" y="15242"/>
                  </a:cubicBezTo>
                  <a:cubicBezTo>
                    <a:pt x="815" y="15242"/>
                    <a:pt x="922" y="15231"/>
                    <a:pt x="1010" y="15231"/>
                  </a:cubicBezTo>
                  <a:cubicBezTo>
                    <a:pt x="950" y="15643"/>
                    <a:pt x="554" y="16012"/>
                    <a:pt x="258" y="16186"/>
                  </a:cubicBezTo>
                  <a:cubicBezTo>
                    <a:pt x="336" y="16212"/>
                    <a:pt x="426" y="16224"/>
                    <a:pt x="519" y="16224"/>
                  </a:cubicBezTo>
                  <a:cubicBezTo>
                    <a:pt x="662" y="16224"/>
                    <a:pt x="811" y="16195"/>
                    <a:pt x="931" y="16142"/>
                  </a:cubicBezTo>
                  <a:lnTo>
                    <a:pt x="931" y="16142"/>
                  </a:lnTo>
                  <a:cubicBezTo>
                    <a:pt x="774" y="16228"/>
                    <a:pt x="59" y="16620"/>
                    <a:pt x="39" y="16855"/>
                  </a:cubicBezTo>
                  <a:cubicBezTo>
                    <a:pt x="0" y="17397"/>
                    <a:pt x="1385" y="17832"/>
                    <a:pt x="1741" y="17918"/>
                  </a:cubicBezTo>
                  <a:cubicBezTo>
                    <a:pt x="2474" y="18136"/>
                    <a:pt x="3227" y="18309"/>
                    <a:pt x="3978" y="18353"/>
                  </a:cubicBezTo>
                  <a:cubicBezTo>
                    <a:pt x="4789" y="18387"/>
                    <a:pt x="5588" y="18589"/>
                    <a:pt x="6403" y="18589"/>
                  </a:cubicBezTo>
                  <a:cubicBezTo>
                    <a:pt x="6642" y="18589"/>
                    <a:pt x="6882" y="18572"/>
                    <a:pt x="7125" y="18527"/>
                  </a:cubicBezTo>
                  <a:lnTo>
                    <a:pt x="9124" y="17137"/>
                  </a:lnTo>
                  <a:cubicBezTo>
                    <a:pt x="8668" y="16615"/>
                    <a:pt x="8252" y="16006"/>
                    <a:pt x="8174" y="15247"/>
                  </a:cubicBezTo>
                  <a:lnTo>
                    <a:pt x="8174" y="15247"/>
                  </a:lnTo>
                  <a:cubicBezTo>
                    <a:pt x="8431" y="15399"/>
                    <a:pt x="8726" y="15464"/>
                    <a:pt x="9004" y="15464"/>
                  </a:cubicBezTo>
                  <a:cubicBezTo>
                    <a:pt x="8807" y="15140"/>
                    <a:pt x="8490" y="14943"/>
                    <a:pt x="8312" y="14597"/>
                  </a:cubicBezTo>
                  <a:cubicBezTo>
                    <a:pt x="8174" y="14336"/>
                    <a:pt x="8113" y="14009"/>
                    <a:pt x="8035" y="13727"/>
                  </a:cubicBezTo>
                  <a:lnTo>
                    <a:pt x="8035" y="13727"/>
                  </a:lnTo>
                  <a:cubicBezTo>
                    <a:pt x="8153" y="13750"/>
                    <a:pt x="8271" y="13793"/>
                    <a:pt x="8410" y="13815"/>
                  </a:cubicBezTo>
                  <a:cubicBezTo>
                    <a:pt x="8410" y="13598"/>
                    <a:pt x="8273" y="13359"/>
                    <a:pt x="8212" y="13142"/>
                  </a:cubicBezTo>
                  <a:lnTo>
                    <a:pt x="8212" y="13142"/>
                  </a:lnTo>
                  <a:cubicBezTo>
                    <a:pt x="8431" y="13403"/>
                    <a:pt x="8787" y="13577"/>
                    <a:pt x="9064" y="13706"/>
                  </a:cubicBezTo>
                  <a:cubicBezTo>
                    <a:pt x="8886" y="13185"/>
                    <a:pt x="8569" y="12687"/>
                    <a:pt x="8351" y="12164"/>
                  </a:cubicBezTo>
                  <a:lnTo>
                    <a:pt x="8351" y="12164"/>
                  </a:lnTo>
                  <a:cubicBezTo>
                    <a:pt x="8596" y="12268"/>
                    <a:pt x="8841" y="12449"/>
                    <a:pt x="9119" y="12449"/>
                  </a:cubicBezTo>
                  <a:cubicBezTo>
                    <a:pt x="9134" y="12449"/>
                    <a:pt x="9148" y="12448"/>
                    <a:pt x="9163" y="12447"/>
                  </a:cubicBezTo>
                  <a:cubicBezTo>
                    <a:pt x="9006" y="12187"/>
                    <a:pt x="8807" y="11991"/>
                    <a:pt x="8649" y="11752"/>
                  </a:cubicBezTo>
                  <a:lnTo>
                    <a:pt x="8649" y="11752"/>
                  </a:lnTo>
                  <a:cubicBezTo>
                    <a:pt x="8764" y="11777"/>
                    <a:pt x="8880" y="11788"/>
                    <a:pt x="8999" y="11788"/>
                  </a:cubicBezTo>
                  <a:cubicBezTo>
                    <a:pt x="9084" y="11788"/>
                    <a:pt x="9172" y="11782"/>
                    <a:pt x="9263" y="11773"/>
                  </a:cubicBezTo>
                  <a:cubicBezTo>
                    <a:pt x="9085" y="11382"/>
                    <a:pt x="8432" y="10841"/>
                    <a:pt x="8094" y="10535"/>
                  </a:cubicBezTo>
                  <a:cubicBezTo>
                    <a:pt x="7698" y="10166"/>
                    <a:pt x="7481" y="9710"/>
                    <a:pt x="7322" y="9167"/>
                  </a:cubicBezTo>
                  <a:lnTo>
                    <a:pt x="7322" y="9167"/>
                  </a:lnTo>
                  <a:cubicBezTo>
                    <a:pt x="7579" y="9254"/>
                    <a:pt x="7818" y="9384"/>
                    <a:pt x="8075" y="9406"/>
                  </a:cubicBezTo>
                  <a:cubicBezTo>
                    <a:pt x="7798" y="8929"/>
                    <a:pt x="7500" y="8582"/>
                    <a:pt x="7342" y="8016"/>
                  </a:cubicBezTo>
                  <a:lnTo>
                    <a:pt x="7342" y="8016"/>
                  </a:lnTo>
                  <a:cubicBezTo>
                    <a:pt x="7579" y="8278"/>
                    <a:pt x="7976" y="8233"/>
                    <a:pt x="8273" y="8278"/>
                  </a:cubicBezTo>
                  <a:cubicBezTo>
                    <a:pt x="7877" y="7930"/>
                    <a:pt x="7561" y="7517"/>
                    <a:pt x="7283" y="7062"/>
                  </a:cubicBezTo>
                  <a:cubicBezTo>
                    <a:pt x="7036" y="6684"/>
                    <a:pt x="6926" y="6604"/>
                    <a:pt x="6513" y="5993"/>
                  </a:cubicBezTo>
                  <a:cubicBezTo>
                    <a:pt x="6474" y="5883"/>
                    <a:pt x="6431" y="5777"/>
                    <a:pt x="6392" y="5672"/>
                  </a:cubicBezTo>
                  <a:lnTo>
                    <a:pt x="6392" y="5672"/>
                  </a:lnTo>
                  <a:cubicBezTo>
                    <a:pt x="6591" y="5737"/>
                    <a:pt x="6808" y="5737"/>
                    <a:pt x="7026" y="5737"/>
                  </a:cubicBezTo>
                  <a:cubicBezTo>
                    <a:pt x="6551" y="5499"/>
                    <a:pt x="6273" y="5130"/>
                    <a:pt x="6195" y="4586"/>
                  </a:cubicBezTo>
                  <a:lnTo>
                    <a:pt x="6195" y="4586"/>
                  </a:lnTo>
                  <a:cubicBezTo>
                    <a:pt x="6335" y="4614"/>
                    <a:pt x="6510" y="4660"/>
                    <a:pt x="6679" y="4660"/>
                  </a:cubicBezTo>
                  <a:cubicBezTo>
                    <a:pt x="6772" y="4660"/>
                    <a:pt x="6863" y="4647"/>
                    <a:pt x="6947" y="4609"/>
                  </a:cubicBezTo>
                  <a:cubicBezTo>
                    <a:pt x="6710" y="4369"/>
                    <a:pt x="6512" y="4173"/>
                    <a:pt x="6314" y="3891"/>
                  </a:cubicBezTo>
                  <a:cubicBezTo>
                    <a:pt x="6135" y="3653"/>
                    <a:pt x="6037" y="3327"/>
                    <a:pt x="5878" y="3088"/>
                  </a:cubicBezTo>
                  <a:lnTo>
                    <a:pt x="5878" y="3088"/>
                  </a:lnTo>
                  <a:cubicBezTo>
                    <a:pt x="5997" y="3143"/>
                    <a:pt x="6116" y="3164"/>
                    <a:pt x="6234" y="3164"/>
                  </a:cubicBezTo>
                  <a:cubicBezTo>
                    <a:pt x="6353" y="3164"/>
                    <a:pt x="6472" y="3143"/>
                    <a:pt x="6591" y="3110"/>
                  </a:cubicBezTo>
                  <a:cubicBezTo>
                    <a:pt x="6135" y="3002"/>
                    <a:pt x="5542" y="2373"/>
                    <a:pt x="5522" y="1830"/>
                  </a:cubicBezTo>
                  <a:lnTo>
                    <a:pt x="5522" y="1830"/>
                  </a:lnTo>
                  <a:cubicBezTo>
                    <a:pt x="5739" y="2004"/>
                    <a:pt x="5957" y="2133"/>
                    <a:pt x="6235" y="2133"/>
                  </a:cubicBezTo>
                  <a:cubicBezTo>
                    <a:pt x="6016" y="1807"/>
                    <a:pt x="5839" y="1439"/>
                    <a:pt x="5600" y="1157"/>
                  </a:cubicBezTo>
                  <a:cubicBezTo>
                    <a:pt x="5800" y="1135"/>
                    <a:pt x="5958" y="960"/>
                    <a:pt x="6037" y="786"/>
                  </a:cubicBezTo>
                  <a:lnTo>
                    <a:pt x="5364" y="786"/>
                  </a:lnTo>
                  <a:cubicBezTo>
                    <a:pt x="5502" y="678"/>
                    <a:pt x="5779" y="591"/>
                    <a:pt x="5839" y="417"/>
                  </a:cubicBezTo>
                  <a:lnTo>
                    <a:pt x="5839" y="417"/>
                  </a:lnTo>
                  <a:cubicBezTo>
                    <a:pt x="5641" y="526"/>
                    <a:pt x="5364" y="549"/>
                    <a:pt x="5146" y="613"/>
                  </a:cubicBezTo>
                  <a:lnTo>
                    <a:pt x="5245" y="569"/>
                  </a:lnTo>
                  <a:cubicBezTo>
                    <a:pt x="5229" y="223"/>
                    <a:pt x="4920" y="0"/>
                    <a:pt x="4611"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8"/>
            <p:cNvSpPr/>
            <p:nvPr/>
          </p:nvSpPr>
          <p:spPr>
            <a:xfrm>
              <a:off x="6898297" y="2462193"/>
              <a:ext cx="6483" cy="2107"/>
            </a:xfrm>
            <a:custGeom>
              <a:rect b="b" l="l" r="r" t="t"/>
              <a:pathLst>
                <a:path extrusionOk="0" h="117" w="360">
                  <a:moveTo>
                    <a:pt x="360" y="1"/>
                  </a:moveTo>
                  <a:lnTo>
                    <a:pt x="360" y="1"/>
                  </a:lnTo>
                  <a:cubicBezTo>
                    <a:pt x="225" y="36"/>
                    <a:pt x="97" y="74"/>
                    <a:pt x="0" y="114"/>
                  </a:cubicBezTo>
                  <a:cubicBezTo>
                    <a:pt x="14" y="116"/>
                    <a:pt x="27" y="116"/>
                    <a:pt x="41" y="116"/>
                  </a:cubicBezTo>
                  <a:cubicBezTo>
                    <a:pt x="146" y="116"/>
                    <a:pt x="254" y="73"/>
                    <a:pt x="360"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8"/>
            <p:cNvSpPr/>
            <p:nvPr/>
          </p:nvSpPr>
          <p:spPr>
            <a:xfrm>
              <a:off x="6929900" y="2433345"/>
              <a:ext cx="28416" cy="12569"/>
            </a:xfrm>
            <a:custGeom>
              <a:rect b="b" l="l" r="r" t="t"/>
              <a:pathLst>
                <a:path extrusionOk="0" h="698" w="1578">
                  <a:moveTo>
                    <a:pt x="377" y="626"/>
                  </a:moveTo>
                  <a:cubicBezTo>
                    <a:pt x="377" y="626"/>
                    <a:pt x="377" y="626"/>
                    <a:pt x="377" y="626"/>
                  </a:cubicBezTo>
                  <a:lnTo>
                    <a:pt x="377" y="626"/>
                  </a:lnTo>
                  <a:lnTo>
                    <a:pt x="375" y="627"/>
                  </a:lnTo>
                  <a:cubicBezTo>
                    <a:pt x="376" y="627"/>
                    <a:pt x="376" y="626"/>
                    <a:pt x="377" y="626"/>
                  </a:cubicBezTo>
                  <a:close/>
                  <a:moveTo>
                    <a:pt x="424" y="685"/>
                  </a:moveTo>
                  <a:lnTo>
                    <a:pt x="424" y="685"/>
                  </a:lnTo>
                  <a:cubicBezTo>
                    <a:pt x="424" y="685"/>
                    <a:pt x="424" y="685"/>
                    <a:pt x="424" y="685"/>
                  </a:cubicBezTo>
                  <a:lnTo>
                    <a:pt x="424" y="685"/>
                  </a:lnTo>
                  <a:cubicBezTo>
                    <a:pt x="424" y="685"/>
                    <a:pt x="424" y="685"/>
                    <a:pt x="424" y="685"/>
                  </a:cubicBezTo>
                  <a:close/>
                  <a:moveTo>
                    <a:pt x="305" y="1"/>
                  </a:moveTo>
                  <a:cubicBezTo>
                    <a:pt x="293" y="1"/>
                    <a:pt x="281" y="5"/>
                    <a:pt x="272" y="13"/>
                  </a:cubicBezTo>
                  <a:cubicBezTo>
                    <a:pt x="255" y="28"/>
                    <a:pt x="251" y="49"/>
                    <a:pt x="257" y="69"/>
                  </a:cubicBezTo>
                  <a:cubicBezTo>
                    <a:pt x="292" y="171"/>
                    <a:pt x="321" y="282"/>
                    <a:pt x="348" y="388"/>
                  </a:cubicBezTo>
                  <a:cubicBezTo>
                    <a:pt x="361" y="443"/>
                    <a:pt x="372" y="496"/>
                    <a:pt x="378" y="549"/>
                  </a:cubicBezTo>
                  <a:cubicBezTo>
                    <a:pt x="380" y="575"/>
                    <a:pt x="383" y="603"/>
                    <a:pt x="378" y="620"/>
                  </a:cubicBezTo>
                  <a:cubicBezTo>
                    <a:pt x="378" y="622"/>
                    <a:pt x="377" y="623"/>
                    <a:pt x="377" y="624"/>
                  </a:cubicBezTo>
                  <a:lnTo>
                    <a:pt x="377" y="624"/>
                  </a:lnTo>
                  <a:cubicBezTo>
                    <a:pt x="375" y="624"/>
                    <a:pt x="370" y="623"/>
                    <a:pt x="365" y="619"/>
                  </a:cubicBezTo>
                  <a:cubicBezTo>
                    <a:pt x="283" y="569"/>
                    <a:pt x="203" y="473"/>
                    <a:pt x="144" y="387"/>
                  </a:cubicBezTo>
                  <a:cubicBezTo>
                    <a:pt x="85" y="292"/>
                    <a:pt x="42" y="188"/>
                    <a:pt x="1" y="82"/>
                  </a:cubicBezTo>
                  <a:lnTo>
                    <a:pt x="1" y="82"/>
                  </a:lnTo>
                  <a:cubicBezTo>
                    <a:pt x="23" y="193"/>
                    <a:pt x="58" y="305"/>
                    <a:pt x="108" y="408"/>
                  </a:cubicBezTo>
                  <a:cubicBezTo>
                    <a:pt x="164" y="513"/>
                    <a:pt x="225" y="604"/>
                    <a:pt x="331" y="682"/>
                  </a:cubicBezTo>
                  <a:cubicBezTo>
                    <a:pt x="343" y="688"/>
                    <a:pt x="356" y="698"/>
                    <a:pt x="382" y="698"/>
                  </a:cubicBezTo>
                  <a:cubicBezTo>
                    <a:pt x="388" y="698"/>
                    <a:pt x="394" y="697"/>
                    <a:pt x="401" y="696"/>
                  </a:cubicBezTo>
                  <a:lnTo>
                    <a:pt x="412" y="692"/>
                  </a:lnTo>
                  <a:lnTo>
                    <a:pt x="414" y="690"/>
                  </a:lnTo>
                  <a:cubicBezTo>
                    <a:pt x="420" y="687"/>
                    <a:pt x="423" y="686"/>
                    <a:pt x="424" y="685"/>
                  </a:cubicBezTo>
                  <a:lnTo>
                    <a:pt x="424" y="685"/>
                  </a:lnTo>
                  <a:cubicBezTo>
                    <a:pt x="424" y="686"/>
                    <a:pt x="423" y="686"/>
                    <a:pt x="423" y="686"/>
                  </a:cubicBezTo>
                  <a:cubicBezTo>
                    <a:pt x="423" y="686"/>
                    <a:pt x="423" y="685"/>
                    <a:pt x="424" y="685"/>
                  </a:cubicBezTo>
                  <a:lnTo>
                    <a:pt x="426" y="683"/>
                  </a:lnTo>
                  <a:lnTo>
                    <a:pt x="435" y="674"/>
                  </a:lnTo>
                  <a:cubicBezTo>
                    <a:pt x="444" y="662"/>
                    <a:pt x="448" y="652"/>
                    <a:pt x="451" y="642"/>
                  </a:cubicBezTo>
                  <a:cubicBezTo>
                    <a:pt x="461" y="604"/>
                    <a:pt x="460" y="575"/>
                    <a:pt x="460" y="544"/>
                  </a:cubicBezTo>
                  <a:cubicBezTo>
                    <a:pt x="456" y="485"/>
                    <a:pt x="448" y="428"/>
                    <a:pt x="438" y="370"/>
                  </a:cubicBezTo>
                  <a:cubicBezTo>
                    <a:pt x="432" y="340"/>
                    <a:pt x="426" y="309"/>
                    <a:pt x="419" y="279"/>
                  </a:cubicBezTo>
                  <a:lnTo>
                    <a:pt x="419" y="279"/>
                  </a:lnTo>
                  <a:cubicBezTo>
                    <a:pt x="457" y="326"/>
                    <a:pt x="497" y="372"/>
                    <a:pt x="542" y="417"/>
                  </a:cubicBezTo>
                  <a:cubicBezTo>
                    <a:pt x="643" y="527"/>
                    <a:pt x="793" y="604"/>
                    <a:pt x="943" y="626"/>
                  </a:cubicBezTo>
                  <a:lnTo>
                    <a:pt x="945" y="626"/>
                  </a:lnTo>
                  <a:cubicBezTo>
                    <a:pt x="947" y="627"/>
                    <a:pt x="950" y="627"/>
                    <a:pt x="953" y="627"/>
                  </a:cubicBezTo>
                  <a:cubicBezTo>
                    <a:pt x="979" y="627"/>
                    <a:pt x="1002" y="607"/>
                    <a:pt x="1005" y="581"/>
                  </a:cubicBezTo>
                  <a:cubicBezTo>
                    <a:pt x="1008" y="569"/>
                    <a:pt x="1005" y="560"/>
                    <a:pt x="1000" y="549"/>
                  </a:cubicBezTo>
                  <a:cubicBezTo>
                    <a:pt x="951" y="456"/>
                    <a:pt x="903" y="363"/>
                    <a:pt x="859" y="269"/>
                  </a:cubicBezTo>
                  <a:lnTo>
                    <a:pt x="859" y="269"/>
                  </a:lnTo>
                  <a:cubicBezTo>
                    <a:pt x="925" y="328"/>
                    <a:pt x="997" y="378"/>
                    <a:pt x="1075" y="419"/>
                  </a:cubicBezTo>
                  <a:cubicBezTo>
                    <a:pt x="1154" y="458"/>
                    <a:pt x="1239" y="486"/>
                    <a:pt x="1329" y="492"/>
                  </a:cubicBezTo>
                  <a:cubicBezTo>
                    <a:pt x="1330" y="492"/>
                    <a:pt x="1332" y="492"/>
                    <a:pt x="1333" y="492"/>
                  </a:cubicBezTo>
                  <a:cubicBezTo>
                    <a:pt x="1419" y="492"/>
                    <a:pt x="1493" y="454"/>
                    <a:pt x="1578" y="454"/>
                  </a:cubicBezTo>
                  <a:cubicBezTo>
                    <a:pt x="1560" y="451"/>
                    <a:pt x="1542" y="450"/>
                    <a:pt x="1524" y="450"/>
                  </a:cubicBezTo>
                  <a:cubicBezTo>
                    <a:pt x="1466" y="450"/>
                    <a:pt x="1408" y="463"/>
                    <a:pt x="1352" y="463"/>
                  </a:cubicBezTo>
                  <a:cubicBezTo>
                    <a:pt x="1343" y="463"/>
                    <a:pt x="1334" y="462"/>
                    <a:pt x="1325" y="461"/>
                  </a:cubicBezTo>
                  <a:cubicBezTo>
                    <a:pt x="1245" y="449"/>
                    <a:pt x="1171" y="414"/>
                    <a:pt x="1101" y="369"/>
                  </a:cubicBezTo>
                  <a:cubicBezTo>
                    <a:pt x="967" y="286"/>
                    <a:pt x="852" y="172"/>
                    <a:pt x="764" y="43"/>
                  </a:cubicBezTo>
                  <a:lnTo>
                    <a:pt x="764" y="43"/>
                  </a:lnTo>
                  <a:cubicBezTo>
                    <a:pt x="764" y="41"/>
                    <a:pt x="763" y="39"/>
                    <a:pt x="762" y="37"/>
                  </a:cubicBezTo>
                  <a:lnTo>
                    <a:pt x="761" y="38"/>
                  </a:lnTo>
                  <a:lnTo>
                    <a:pt x="761" y="38"/>
                  </a:lnTo>
                  <a:cubicBezTo>
                    <a:pt x="758" y="34"/>
                    <a:pt x="756" y="30"/>
                    <a:pt x="753" y="26"/>
                  </a:cubicBezTo>
                  <a:cubicBezTo>
                    <a:pt x="744" y="13"/>
                    <a:pt x="729" y="6"/>
                    <a:pt x="714" y="6"/>
                  </a:cubicBezTo>
                  <a:cubicBezTo>
                    <a:pt x="706" y="6"/>
                    <a:pt x="698" y="8"/>
                    <a:pt x="690" y="13"/>
                  </a:cubicBezTo>
                  <a:cubicBezTo>
                    <a:pt x="675" y="25"/>
                    <a:pt x="667" y="46"/>
                    <a:pt x="672" y="64"/>
                  </a:cubicBezTo>
                  <a:lnTo>
                    <a:pt x="675" y="65"/>
                  </a:lnTo>
                  <a:cubicBezTo>
                    <a:pt x="718" y="217"/>
                    <a:pt x="785" y="355"/>
                    <a:pt x="852" y="491"/>
                  </a:cubicBezTo>
                  <a:lnTo>
                    <a:pt x="852" y="491"/>
                  </a:lnTo>
                  <a:cubicBezTo>
                    <a:pt x="766" y="458"/>
                    <a:pt x="689" y="404"/>
                    <a:pt x="620" y="338"/>
                  </a:cubicBezTo>
                  <a:cubicBezTo>
                    <a:pt x="523" y="244"/>
                    <a:pt x="438" y="129"/>
                    <a:pt x="344" y="19"/>
                  </a:cubicBezTo>
                  <a:cubicBezTo>
                    <a:pt x="334" y="7"/>
                    <a:pt x="320" y="1"/>
                    <a:pt x="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8"/>
            <p:cNvSpPr/>
            <p:nvPr/>
          </p:nvSpPr>
          <p:spPr>
            <a:xfrm>
              <a:off x="6914936" y="2432931"/>
              <a:ext cx="10336" cy="12083"/>
            </a:xfrm>
            <a:custGeom>
              <a:rect b="b" l="l" r="r" t="t"/>
              <a:pathLst>
                <a:path extrusionOk="0" h="671" w="574">
                  <a:moveTo>
                    <a:pt x="132" y="1"/>
                  </a:moveTo>
                  <a:lnTo>
                    <a:pt x="132" y="1"/>
                  </a:lnTo>
                  <a:cubicBezTo>
                    <a:pt x="109" y="104"/>
                    <a:pt x="82" y="199"/>
                    <a:pt x="54" y="299"/>
                  </a:cubicBezTo>
                  <a:cubicBezTo>
                    <a:pt x="25" y="398"/>
                    <a:pt x="2" y="502"/>
                    <a:pt x="0" y="613"/>
                  </a:cubicBezTo>
                  <a:cubicBezTo>
                    <a:pt x="0" y="643"/>
                    <a:pt x="25" y="668"/>
                    <a:pt x="55" y="670"/>
                  </a:cubicBezTo>
                  <a:cubicBezTo>
                    <a:pt x="62" y="670"/>
                    <a:pt x="70" y="668"/>
                    <a:pt x="77" y="667"/>
                  </a:cubicBezTo>
                  <a:cubicBezTo>
                    <a:pt x="187" y="623"/>
                    <a:pt x="283" y="559"/>
                    <a:pt x="366" y="482"/>
                  </a:cubicBezTo>
                  <a:cubicBezTo>
                    <a:pt x="449" y="407"/>
                    <a:pt x="522" y="320"/>
                    <a:pt x="574" y="220"/>
                  </a:cubicBezTo>
                  <a:lnTo>
                    <a:pt x="574" y="220"/>
                  </a:lnTo>
                  <a:cubicBezTo>
                    <a:pt x="424" y="335"/>
                    <a:pt x="275" y="446"/>
                    <a:pt x="117" y="524"/>
                  </a:cubicBezTo>
                  <a:lnTo>
                    <a:pt x="117" y="524"/>
                  </a:lnTo>
                  <a:cubicBezTo>
                    <a:pt x="130" y="358"/>
                    <a:pt x="170" y="178"/>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8"/>
            <p:cNvSpPr/>
            <p:nvPr/>
          </p:nvSpPr>
          <p:spPr>
            <a:xfrm>
              <a:off x="6944900" y="2476131"/>
              <a:ext cx="26561" cy="15018"/>
            </a:xfrm>
            <a:custGeom>
              <a:rect b="b" l="l" r="r" t="t"/>
              <a:pathLst>
                <a:path extrusionOk="0" h="834" w="1475">
                  <a:moveTo>
                    <a:pt x="834" y="1"/>
                  </a:moveTo>
                  <a:cubicBezTo>
                    <a:pt x="827" y="1"/>
                    <a:pt x="821" y="2"/>
                    <a:pt x="815" y="6"/>
                  </a:cubicBezTo>
                  <a:cubicBezTo>
                    <a:pt x="797" y="15"/>
                    <a:pt x="792" y="37"/>
                    <a:pt x="801" y="55"/>
                  </a:cubicBezTo>
                  <a:lnTo>
                    <a:pt x="802" y="58"/>
                  </a:lnTo>
                  <a:cubicBezTo>
                    <a:pt x="898" y="236"/>
                    <a:pt x="951" y="436"/>
                    <a:pt x="1015" y="637"/>
                  </a:cubicBezTo>
                  <a:lnTo>
                    <a:pt x="1015" y="637"/>
                  </a:lnTo>
                  <a:cubicBezTo>
                    <a:pt x="977" y="627"/>
                    <a:pt x="937" y="609"/>
                    <a:pt x="900" y="590"/>
                  </a:cubicBezTo>
                  <a:cubicBezTo>
                    <a:pt x="837" y="556"/>
                    <a:pt x="778" y="515"/>
                    <a:pt x="721" y="470"/>
                  </a:cubicBezTo>
                  <a:cubicBezTo>
                    <a:pt x="609" y="382"/>
                    <a:pt x="496" y="277"/>
                    <a:pt x="434" y="161"/>
                  </a:cubicBezTo>
                  <a:lnTo>
                    <a:pt x="431" y="155"/>
                  </a:lnTo>
                  <a:cubicBezTo>
                    <a:pt x="422" y="138"/>
                    <a:pt x="404" y="128"/>
                    <a:pt x="385" y="128"/>
                  </a:cubicBezTo>
                  <a:cubicBezTo>
                    <a:pt x="377" y="128"/>
                    <a:pt x="369" y="130"/>
                    <a:pt x="362" y="134"/>
                  </a:cubicBezTo>
                  <a:cubicBezTo>
                    <a:pt x="341" y="144"/>
                    <a:pt x="330" y="166"/>
                    <a:pt x="335" y="188"/>
                  </a:cubicBezTo>
                  <a:cubicBezTo>
                    <a:pt x="352" y="311"/>
                    <a:pt x="411" y="405"/>
                    <a:pt x="450" y="502"/>
                  </a:cubicBezTo>
                  <a:cubicBezTo>
                    <a:pt x="486" y="585"/>
                    <a:pt x="519" y="668"/>
                    <a:pt x="509" y="746"/>
                  </a:cubicBezTo>
                  <a:lnTo>
                    <a:pt x="509" y="746"/>
                  </a:lnTo>
                  <a:cubicBezTo>
                    <a:pt x="402" y="714"/>
                    <a:pt x="308" y="632"/>
                    <a:pt x="228" y="543"/>
                  </a:cubicBezTo>
                  <a:cubicBezTo>
                    <a:pt x="137" y="442"/>
                    <a:pt x="66" y="325"/>
                    <a:pt x="1" y="202"/>
                  </a:cubicBezTo>
                  <a:lnTo>
                    <a:pt x="1" y="202"/>
                  </a:lnTo>
                  <a:cubicBezTo>
                    <a:pt x="44" y="334"/>
                    <a:pt x="108" y="458"/>
                    <a:pt x="190" y="574"/>
                  </a:cubicBezTo>
                  <a:cubicBezTo>
                    <a:pt x="272" y="686"/>
                    <a:pt x="382" y="792"/>
                    <a:pt x="532" y="832"/>
                  </a:cubicBezTo>
                  <a:cubicBezTo>
                    <a:pt x="536" y="833"/>
                    <a:pt x="539" y="833"/>
                    <a:pt x="542" y="833"/>
                  </a:cubicBezTo>
                  <a:cubicBezTo>
                    <a:pt x="557" y="833"/>
                    <a:pt x="571" y="823"/>
                    <a:pt x="575" y="808"/>
                  </a:cubicBezTo>
                  <a:lnTo>
                    <a:pt x="578" y="805"/>
                  </a:lnTo>
                  <a:cubicBezTo>
                    <a:pt x="621" y="685"/>
                    <a:pt x="581" y="562"/>
                    <a:pt x="543" y="463"/>
                  </a:cubicBezTo>
                  <a:cubicBezTo>
                    <a:pt x="542" y="460"/>
                    <a:pt x="540" y="457"/>
                    <a:pt x="539" y="454"/>
                  </a:cubicBezTo>
                  <a:lnTo>
                    <a:pt x="539" y="454"/>
                  </a:lnTo>
                  <a:cubicBezTo>
                    <a:pt x="576" y="490"/>
                    <a:pt x="614" y="524"/>
                    <a:pt x="654" y="556"/>
                  </a:cubicBezTo>
                  <a:cubicBezTo>
                    <a:pt x="716" y="603"/>
                    <a:pt x="782" y="646"/>
                    <a:pt x="852" y="681"/>
                  </a:cubicBezTo>
                  <a:cubicBezTo>
                    <a:pt x="918" y="713"/>
                    <a:pt x="988" y="745"/>
                    <a:pt x="1075" y="745"/>
                  </a:cubicBezTo>
                  <a:cubicBezTo>
                    <a:pt x="1083" y="745"/>
                    <a:pt x="1090" y="745"/>
                    <a:pt x="1098" y="744"/>
                  </a:cubicBezTo>
                  <a:cubicBezTo>
                    <a:pt x="1124" y="741"/>
                    <a:pt x="1145" y="717"/>
                    <a:pt x="1144" y="690"/>
                  </a:cubicBezTo>
                  <a:cubicBezTo>
                    <a:pt x="1144" y="686"/>
                    <a:pt x="1142" y="681"/>
                    <a:pt x="1141" y="678"/>
                  </a:cubicBezTo>
                  <a:lnTo>
                    <a:pt x="1140" y="675"/>
                  </a:lnTo>
                  <a:cubicBezTo>
                    <a:pt x="1089" y="531"/>
                    <a:pt x="1044" y="379"/>
                    <a:pt x="981" y="233"/>
                  </a:cubicBezTo>
                  <a:lnTo>
                    <a:pt x="981" y="233"/>
                  </a:lnTo>
                  <a:cubicBezTo>
                    <a:pt x="1020" y="261"/>
                    <a:pt x="1061" y="287"/>
                    <a:pt x="1103" y="310"/>
                  </a:cubicBezTo>
                  <a:cubicBezTo>
                    <a:pt x="1206" y="365"/>
                    <a:pt x="1321" y="411"/>
                    <a:pt x="1436" y="411"/>
                  </a:cubicBezTo>
                  <a:cubicBezTo>
                    <a:pt x="1449" y="411"/>
                    <a:pt x="1462" y="410"/>
                    <a:pt x="1475" y="409"/>
                  </a:cubicBezTo>
                  <a:cubicBezTo>
                    <a:pt x="1346" y="400"/>
                    <a:pt x="1230" y="342"/>
                    <a:pt x="1127" y="275"/>
                  </a:cubicBezTo>
                  <a:cubicBezTo>
                    <a:pt x="1041" y="214"/>
                    <a:pt x="957" y="147"/>
                    <a:pt x="898" y="67"/>
                  </a:cubicBezTo>
                  <a:lnTo>
                    <a:pt x="898" y="67"/>
                  </a:lnTo>
                  <a:cubicBezTo>
                    <a:pt x="888" y="50"/>
                    <a:pt x="877" y="32"/>
                    <a:pt x="866" y="15"/>
                  </a:cubicBezTo>
                  <a:lnTo>
                    <a:pt x="865" y="16"/>
                  </a:lnTo>
                  <a:lnTo>
                    <a:pt x="865" y="16"/>
                  </a:lnTo>
                  <a:cubicBezTo>
                    <a:pt x="857" y="6"/>
                    <a:pt x="846"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8"/>
            <p:cNvSpPr/>
            <p:nvPr/>
          </p:nvSpPr>
          <p:spPr>
            <a:xfrm>
              <a:off x="6932673" y="2477878"/>
              <a:ext cx="7725" cy="12677"/>
            </a:xfrm>
            <a:custGeom>
              <a:rect b="b" l="l" r="r" t="t"/>
              <a:pathLst>
                <a:path extrusionOk="0" h="704" w="429">
                  <a:moveTo>
                    <a:pt x="301" y="589"/>
                  </a:moveTo>
                  <a:lnTo>
                    <a:pt x="301" y="589"/>
                  </a:lnTo>
                  <a:cubicBezTo>
                    <a:pt x="301" y="589"/>
                    <a:pt x="301" y="590"/>
                    <a:pt x="300" y="590"/>
                  </a:cubicBezTo>
                  <a:lnTo>
                    <a:pt x="300" y="590"/>
                  </a:lnTo>
                  <a:cubicBezTo>
                    <a:pt x="301" y="590"/>
                    <a:pt x="301" y="589"/>
                    <a:pt x="301" y="589"/>
                  </a:cubicBezTo>
                  <a:close/>
                  <a:moveTo>
                    <a:pt x="300" y="590"/>
                  </a:moveTo>
                  <a:lnTo>
                    <a:pt x="300" y="590"/>
                  </a:lnTo>
                  <a:cubicBezTo>
                    <a:pt x="300" y="590"/>
                    <a:pt x="300" y="590"/>
                    <a:pt x="300" y="590"/>
                  </a:cubicBezTo>
                  <a:lnTo>
                    <a:pt x="300" y="590"/>
                  </a:lnTo>
                  <a:cubicBezTo>
                    <a:pt x="300" y="590"/>
                    <a:pt x="300" y="590"/>
                    <a:pt x="300" y="590"/>
                  </a:cubicBezTo>
                  <a:lnTo>
                    <a:pt x="300" y="590"/>
                  </a:lnTo>
                  <a:cubicBezTo>
                    <a:pt x="300" y="590"/>
                    <a:pt x="300" y="590"/>
                    <a:pt x="300" y="590"/>
                  </a:cubicBezTo>
                  <a:lnTo>
                    <a:pt x="300" y="590"/>
                  </a:lnTo>
                  <a:cubicBezTo>
                    <a:pt x="300" y="590"/>
                    <a:pt x="300" y="590"/>
                    <a:pt x="300" y="590"/>
                  </a:cubicBezTo>
                  <a:lnTo>
                    <a:pt x="300" y="590"/>
                  </a:lnTo>
                  <a:cubicBezTo>
                    <a:pt x="300" y="590"/>
                    <a:pt x="300" y="590"/>
                    <a:pt x="300" y="590"/>
                  </a:cubicBezTo>
                  <a:cubicBezTo>
                    <a:pt x="300" y="590"/>
                    <a:pt x="300" y="590"/>
                    <a:pt x="300" y="590"/>
                  </a:cubicBezTo>
                  <a:close/>
                  <a:moveTo>
                    <a:pt x="303" y="591"/>
                  </a:moveTo>
                  <a:cubicBezTo>
                    <a:pt x="303" y="591"/>
                    <a:pt x="303" y="591"/>
                    <a:pt x="303" y="591"/>
                  </a:cubicBezTo>
                  <a:cubicBezTo>
                    <a:pt x="303" y="591"/>
                    <a:pt x="303" y="591"/>
                    <a:pt x="303" y="591"/>
                  </a:cubicBezTo>
                  <a:close/>
                  <a:moveTo>
                    <a:pt x="295" y="594"/>
                  </a:moveTo>
                  <a:cubicBezTo>
                    <a:pt x="294" y="595"/>
                    <a:pt x="293" y="596"/>
                    <a:pt x="293" y="596"/>
                  </a:cubicBezTo>
                  <a:cubicBezTo>
                    <a:pt x="293" y="595"/>
                    <a:pt x="294" y="594"/>
                    <a:pt x="295" y="594"/>
                  </a:cubicBezTo>
                  <a:close/>
                  <a:moveTo>
                    <a:pt x="3" y="0"/>
                  </a:moveTo>
                  <a:lnTo>
                    <a:pt x="3" y="0"/>
                  </a:lnTo>
                  <a:cubicBezTo>
                    <a:pt x="1" y="120"/>
                    <a:pt x="27" y="236"/>
                    <a:pt x="57" y="349"/>
                  </a:cubicBezTo>
                  <a:cubicBezTo>
                    <a:pt x="97" y="465"/>
                    <a:pt x="118" y="576"/>
                    <a:pt x="236" y="682"/>
                  </a:cubicBezTo>
                  <a:cubicBezTo>
                    <a:pt x="251" y="693"/>
                    <a:pt x="276" y="704"/>
                    <a:pt x="303" y="704"/>
                  </a:cubicBezTo>
                  <a:cubicBezTo>
                    <a:pt x="307" y="704"/>
                    <a:pt x="310" y="704"/>
                    <a:pt x="314" y="703"/>
                  </a:cubicBezTo>
                  <a:cubicBezTo>
                    <a:pt x="330" y="701"/>
                    <a:pt x="348" y="693"/>
                    <a:pt x="363" y="683"/>
                  </a:cubicBezTo>
                  <a:cubicBezTo>
                    <a:pt x="372" y="674"/>
                    <a:pt x="369" y="682"/>
                    <a:pt x="388" y="660"/>
                  </a:cubicBezTo>
                  <a:cubicBezTo>
                    <a:pt x="418" y="613"/>
                    <a:pt x="418" y="583"/>
                    <a:pt x="424" y="549"/>
                  </a:cubicBezTo>
                  <a:cubicBezTo>
                    <a:pt x="429" y="485"/>
                    <a:pt x="427" y="425"/>
                    <a:pt x="417" y="367"/>
                  </a:cubicBezTo>
                  <a:cubicBezTo>
                    <a:pt x="402" y="250"/>
                    <a:pt x="378" y="134"/>
                    <a:pt x="335" y="23"/>
                  </a:cubicBezTo>
                  <a:cubicBezTo>
                    <a:pt x="334" y="143"/>
                    <a:pt x="334" y="257"/>
                    <a:pt x="330" y="371"/>
                  </a:cubicBezTo>
                  <a:cubicBezTo>
                    <a:pt x="326" y="429"/>
                    <a:pt x="326" y="485"/>
                    <a:pt x="316" y="536"/>
                  </a:cubicBezTo>
                  <a:cubicBezTo>
                    <a:pt x="313" y="557"/>
                    <a:pt x="306" y="583"/>
                    <a:pt x="302" y="589"/>
                  </a:cubicBezTo>
                  <a:lnTo>
                    <a:pt x="302" y="589"/>
                  </a:lnTo>
                  <a:cubicBezTo>
                    <a:pt x="303" y="587"/>
                    <a:pt x="304" y="587"/>
                    <a:pt x="304" y="587"/>
                  </a:cubicBezTo>
                  <a:lnTo>
                    <a:pt x="304" y="587"/>
                  </a:lnTo>
                  <a:cubicBezTo>
                    <a:pt x="304" y="587"/>
                    <a:pt x="303" y="588"/>
                    <a:pt x="301" y="589"/>
                  </a:cubicBezTo>
                  <a:lnTo>
                    <a:pt x="301" y="589"/>
                  </a:lnTo>
                  <a:cubicBezTo>
                    <a:pt x="301" y="589"/>
                    <a:pt x="302" y="589"/>
                    <a:pt x="302" y="589"/>
                  </a:cubicBezTo>
                  <a:lnTo>
                    <a:pt x="302" y="589"/>
                  </a:lnTo>
                  <a:cubicBezTo>
                    <a:pt x="301" y="589"/>
                    <a:pt x="301" y="589"/>
                    <a:pt x="300" y="590"/>
                  </a:cubicBezTo>
                  <a:lnTo>
                    <a:pt x="300" y="590"/>
                  </a:lnTo>
                  <a:cubicBezTo>
                    <a:pt x="300" y="590"/>
                    <a:pt x="299" y="589"/>
                    <a:pt x="299" y="589"/>
                  </a:cubicBezTo>
                  <a:cubicBezTo>
                    <a:pt x="238" y="541"/>
                    <a:pt x="188" y="418"/>
                    <a:pt x="139" y="320"/>
                  </a:cubicBezTo>
                  <a:cubicBezTo>
                    <a:pt x="92" y="215"/>
                    <a:pt x="45" y="110"/>
                    <a:pt x="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8"/>
            <p:cNvSpPr/>
            <p:nvPr/>
          </p:nvSpPr>
          <p:spPr>
            <a:xfrm>
              <a:off x="6888969" y="2469973"/>
              <a:ext cx="32215" cy="17809"/>
            </a:xfrm>
            <a:custGeom>
              <a:rect b="b" l="l" r="r" t="t"/>
              <a:pathLst>
                <a:path extrusionOk="0" h="989" w="1789">
                  <a:moveTo>
                    <a:pt x="900" y="1"/>
                  </a:moveTo>
                  <a:cubicBezTo>
                    <a:pt x="882" y="1"/>
                    <a:pt x="865" y="11"/>
                    <a:pt x="858" y="24"/>
                  </a:cubicBezTo>
                  <a:cubicBezTo>
                    <a:pt x="769" y="186"/>
                    <a:pt x="664" y="343"/>
                    <a:pt x="525" y="460"/>
                  </a:cubicBezTo>
                  <a:cubicBezTo>
                    <a:pt x="460" y="521"/>
                    <a:pt x="373" y="553"/>
                    <a:pt x="281" y="565"/>
                  </a:cubicBezTo>
                  <a:cubicBezTo>
                    <a:pt x="191" y="578"/>
                    <a:pt x="94" y="573"/>
                    <a:pt x="1" y="585"/>
                  </a:cubicBezTo>
                  <a:cubicBezTo>
                    <a:pt x="81" y="587"/>
                    <a:pt x="161" y="598"/>
                    <a:pt x="244" y="598"/>
                  </a:cubicBezTo>
                  <a:cubicBezTo>
                    <a:pt x="257" y="598"/>
                    <a:pt x="271" y="597"/>
                    <a:pt x="284" y="597"/>
                  </a:cubicBezTo>
                  <a:cubicBezTo>
                    <a:pt x="380" y="596"/>
                    <a:pt x="481" y="570"/>
                    <a:pt x="560" y="507"/>
                  </a:cubicBezTo>
                  <a:cubicBezTo>
                    <a:pt x="646" y="442"/>
                    <a:pt x="720" y="366"/>
                    <a:pt x="786" y="284"/>
                  </a:cubicBezTo>
                  <a:lnTo>
                    <a:pt x="786" y="284"/>
                  </a:lnTo>
                  <a:cubicBezTo>
                    <a:pt x="777" y="316"/>
                    <a:pt x="769" y="349"/>
                    <a:pt x="761" y="382"/>
                  </a:cubicBezTo>
                  <a:cubicBezTo>
                    <a:pt x="735" y="499"/>
                    <a:pt x="707" y="628"/>
                    <a:pt x="749" y="761"/>
                  </a:cubicBezTo>
                  <a:cubicBezTo>
                    <a:pt x="757" y="784"/>
                    <a:pt x="777" y="799"/>
                    <a:pt x="799" y="799"/>
                  </a:cubicBezTo>
                  <a:cubicBezTo>
                    <a:pt x="804" y="799"/>
                    <a:pt x="809" y="798"/>
                    <a:pt x="814" y="796"/>
                  </a:cubicBezTo>
                  <a:lnTo>
                    <a:pt x="815" y="796"/>
                  </a:lnTo>
                  <a:cubicBezTo>
                    <a:pt x="957" y="756"/>
                    <a:pt x="1057" y="656"/>
                    <a:pt x="1138" y="559"/>
                  </a:cubicBezTo>
                  <a:cubicBezTo>
                    <a:pt x="1185" y="502"/>
                    <a:pt x="1228" y="442"/>
                    <a:pt x="1269" y="383"/>
                  </a:cubicBezTo>
                  <a:lnTo>
                    <a:pt x="1269" y="383"/>
                  </a:lnTo>
                  <a:cubicBezTo>
                    <a:pt x="1269" y="454"/>
                    <a:pt x="1269" y="527"/>
                    <a:pt x="1273" y="599"/>
                  </a:cubicBezTo>
                  <a:cubicBezTo>
                    <a:pt x="1275" y="662"/>
                    <a:pt x="1284" y="725"/>
                    <a:pt x="1298" y="789"/>
                  </a:cubicBezTo>
                  <a:cubicBezTo>
                    <a:pt x="1315" y="854"/>
                    <a:pt x="1336" y="921"/>
                    <a:pt x="1389" y="976"/>
                  </a:cubicBezTo>
                  <a:cubicBezTo>
                    <a:pt x="1396" y="984"/>
                    <a:pt x="1406" y="989"/>
                    <a:pt x="1416" y="989"/>
                  </a:cubicBezTo>
                  <a:cubicBezTo>
                    <a:pt x="1425" y="989"/>
                    <a:pt x="1434" y="985"/>
                    <a:pt x="1441" y="979"/>
                  </a:cubicBezTo>
                  <a:cubicBezTo>
                    <a:pt x="1442" y="976"/>
                    <a:pt x="1444" y="973"/>
                    <a:pt x="1447" y="971"/>
                  </a:cubicBezTo>
                  <a:cubicBezTo>
                    <a:pt x="1524" y="847"/>
                    <a:pt x="1569" y="716"/>
                    <a:pt x="1623" y="590"/>
                  </a:cubicBezTo>
                  <a:cubicBezTo>
                    <a:pt x="1677" y="461"/>
                    <a:pt x="1757" y="343"/>
                    <a:pt x="1789" y="205"/>
                  </a:cubicBezTo>
                  <a:lnTo>
                    <a:pt x="1789" y="205"/>
                  </a:lnTo>
                  <a:cubicBezTo>
                    <a:pt x="1736" y="334"/>
                    <a:pt x="1652" y="444"/>
                    <a:pt x="1583" y="566"/>
                  </a:cubicBezTo>
                  <a:cubicBezTo>
                    <a:pt x="1523" y="672"/>
                    <a:pt x="1478" y="782"/>
                    <a:pt x="1416" y="879"/>
                  </a:cubicBezTo>
                  <a:lnTo>
                    <a:pt x="1416" y="879"/>
                  </a:lnTo>
                  <a:cubicBezTo>
                    <a:pt x="1377" y="800"/>
                    <a:pt x="1371" y="689"/>
                    <a:pt x="1368" y="591"/>
                  </a:cubicBezTo>
                  <a:cubicBezTo>
                    <a:pt x="1365" y="468"/>
                    <a:pt x="1373" y="348"/>
                    <a:pt x="1372" y="219"/>
                  </a:cubicBezTo>
                  <a:cubicBezTo>
                    <a:pt x="1372" y="191"/>
                    <a:pt x="1349" y="168"/>
                    <a:pt x="1319" y="168"/>
                  </a:cubicBezTo>
                  <a:cubicBezTo>
                    <a:pt x="1303" y="168"/>
                    <a:pt x="1288" y="175"/>
                    <a:pt x="1278" y="188"/>
                  </a:cubicBezTo>
                  <a:lnTo>
                    <a:pt x="1277" y="190"/>
                  </a:lnTo>
                  <a:cubicBezTo>
                    <a:pt x="1199" y="292"/>
                    <a:pt x="1132" y="395"/>
                    <a:pt x="1053" y="486"/>
                  </a:cubicBezTo>
                  <a:cubicBezTo>
                    <a:pt x="989" y="560"/>
                    <a:pt x="919" y="630"/>
                    <a:pt x="840" y="669"/>
                  </a:cubicBezTo>
                  <a:lnTo>
                    <a:pt x="840" y="669"/>
                  </a:lnTo>
                  <a:cubicBezTo>
                    <a:pt x="827" y="587"/>
                    <a:pt x="842" y="494"/>
                    <a:pt x="863" y="404"/>
                  </a:cubicBezTo>
                  <a:cubicBezTo>
                    <a:pt x="886" y="291"/>
                    <a:pt x="925" y="180"/>
                    <a:pt x="944" y="56"/>
                  </a:cubicBezTo>
                  <a:lnTo>
                    <a:pt x="944" y="54"/>
                  </a:lnTo>
                  <a:cubicBezTo>
                    <a:pt x="948" y="29"/>
                    <a:pt x="930" y="6"/>
                    <a:pt x="906" y="1"/>
                  </a:cubicBezTo>
                  <a:cubicBezTo>
                    <a:pt x="904" y="1"/>
                    <a:pt x="902" y="1"/>
                    <a:pt x="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8"/>
            <p:cNvSpPr/>
            <p:nvPr/>
          </p:nvSpPr>
          <p:spPr>
            <a:xfrm>
              <a:off x="6959018" y="2505483"/>
              <a:ext cx="14226" cy="9274"/>
            </a:xfrm>
            <a:custGeom>
              <a:rect b="b" l="l" r="r" t="t"/>
              <a:pathLst>
                <a:path extrusionOk="0" h="515" w="790">
                  <a:moveTo>
                    <a:pt x="357" y="1"/>
                  </a:moveTo>
                  <a:lnTo>
                    <a:pt x="357" y="1"/>
                  </a:lnTo>
                  <a:cubicBezTo>
                    <a:pt x="374" y="95"/>
                    <a:pt x="434" y="183"/>
                    <a:pt x="503" y="251"/>
                  </a:cubicBezTo>
                  <a:cubicBezTo>
                    <a:pt x="551" y="301"/>
                    <a:pt x="600" y="345"/>
                    <a:pt x="642" y="391"/>
                  </a:cubicBezTo>
                  <a:lnTo>
                    <a:pt x="642" y="391"/>
                  </a:lnTo>
                  <a:cubicBezTo>
                    <a:pt x="598" y="399"/>
                    <a:pt x="553" y="403"/>
                    <a:pt x="507" y="403"/>
                  </a:cubicBezTo>
                  <a:cubicBezTo>
                    <a:pt x="457" y="403"/>
                    <a:pt x="407" y="398"/>
                    <a:pt x="357" y="386"/>
                  </a:cubicBezTo>
                  <a:cubicBezTo>
                    <a:pt x="235" y="363"/>
                    <a:pt x="119" y="305"/>
                    <a:pt x="1" y="240"/>
                  </a:cubicBezTo>
                  <a:lnTo>
                    <a:pt x="1" y="240"/>
                  </a:lnTo>
                  <a:cubicBezTo>
                    <a:pt x="83" y="345"/>
                    <a:pt x="198" y="430"/>
                    <a:pt x="329" y="480"/>
                  </a:cubicBezTo>
                  <a:cubicBezTo>
                    <a:pt x="394" y="503"/>
                    <a:pt x="464" y="514"/>
                    <a:pt x="535" y="514"/>
                  </a:cubicBezTo>
                  <a:cubicBezTo>
                    <a:pt x="608" y="514"/>
                    <a:pt x="681" y="502"/>
                    <a:pt x="749" y="477"/>
                  </a:cubicBezTo>
                  <a:lnTo>
                    <a:pt x="753" y="476"/>
                  </a:lnTo>
                  <a:cubicBezTo>
                    <a:pt x="775" y="469"/>
                    <a:pt x="789" y="447"/>
                    <a:pt x="788" y="425"/>
                  </a:cubicBezTo>
                  <a:lnTo>
                    <a:pt x="788" y="413"/>
                  </a:lnTo>
                  <a:lnTo>
                    <a:pt x="788" y="412"/>
                  </a:lnTo>
                  <a:cubicBezTo>
                    <a:pt x="788" y="400"/>
                    <a:pt x="783" y="389"/>
                    <a:pt x="776" y="380"/>
                  </a:cubicBezTo>
                  <a:cubicBezTo>
                    <a:pt x="711" y="300"/>
                    <a:pt x="627" y="246"/>
                    <a:pt x="553" y="194"/>
                  </a:cubicBezTo>
                  <a:cubicBezTo>
                    <a:pt x="478" y="138"/>
                    <a:pt x="409" y="83"/>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8"/>
            <p:cNvSpPr/>
            <p:nvPr/>
          </p:nvSpPr>
          <p:spPr>
            <a:xfrm>
              <a:off x="6955993" y="2533539"/>
              <a:ext cx="44749" cy="11273"/>
            </a:xfrm>
            <a:custGeom>
              <a:rect b="b" l="l" r="r" t="t"/>
              <a:pathLst>
                <a:path extrusionOk="0" h="626" w="2485">
                  <a:moveTo>
                    <a:pt x="1032" y="1"/>
                  </a:moveTo>
                  <a:cubicBezTo>
                    <a:pt x="1017" y="1"/>
                    <a:pt x="1003" y="7"/>
                    <a:pt x="993" y="19"/>
                  </a:cubicBezTo>
                  <a:cubicBezTo>
                    <a:pt x="980" y="36"/>
                    <a:pt x="980" y="60"/>
                    <a:pt x="991" y="77"/>
                  </a:cubicBezTo>
                  <a:cubicBezTo>
                    <a:pt x="1092" y="227"/>
                    <a:pt x="1203" y="371"/>
                    <a:pt x="1324" y="506"/>
                  </a:cubicBezTo>
                  <a:lnTo>
                    <a:pt x="1324" y="506"/>
                  </a:lnTo>
                  <a:cubicBezTo>
                    <a:pt x="1200" y="496"/>
                    <a:pt x="1078" y="450"/>
                    <a:pt x="966" y="387"/>
                  </a:cubicBezTo>
                  <a:cubicBezTo>
                    <a:pt x="822" y="301"/>
                    <a:pt x="693" y="180"/>
                    <a:pt x="611" y="34"/>
                  </a:cubicBezTo>
                  <a:cubicBezTo>
                    <a:pt x="602" y="17"/>
                    <a:pt x="585" y="8"/>
                    <a:pt x="567" y="8"/>
                  </a:cubicBezTo>
                  <a:cubicBezTo>
                    <a:pt x="559" y="8"/>
                    <a:pt x="550" y="10"/>
                    <a:pt x="542" y="14"/>
                  </a:cubicBezTo>
                  <a:cubicBezTo>
                    <a:pt x="524" y="25"/>
                    <a:pt x="513" y="46"/>
                    <a:pt x="517" y="67"/>
                  </a:cubicBezTo>
                  <a:cubicBezTo>
                    <a:pt x="532" y="159"/>
                    <a:pt x="561" y="246"/>
                    <a:pt x="584" y="329"/>
                  </a:cubicBezTo>
                  <a:cubicBezTo>
                    <a:pt x="604" y="401"/>
                    <a:pt x="620" y="471"/>
                    <a:pt x="623" y="542"/>
                  </a:cubicBezTo>
                  <a:lnTo>
                    <a:pt x="623" y="542"/>
                  </a:lnTo>
                  <a:cubicBezTo>
                    <a:pt x="623" y="542"/>
                    <a:pt x="622" y="542"/>
                    <a:pt x="622" y="542"/>
                  </a:cubicBezTo>
                  <a:cubicBezTo>
                    <a:pt x="532" y="542"/>
                    <a:pt x="431" y="459"/>
                    <a:pt x="355" y="378"/>
                  </a:cubicBezTo>
                  <a:cubicBezTo>
                    <a:pt x="268" y="285"/>
                    <a:pt x="187" y="180"/>
                    <a:pt x="119" y="69"/>
                  </a:cubicBezTo>
                  <a:lnTo>
                    <a:pt x="117" y="68"/>
                  </a:lnTo>
                  <a:cubicBezTo>
                    <a:pt x="113" y="61"/>
                    <a:pt x="107" y="58"/>
                    <a:pt x="100" y="58"/>
                  </a:cubicBezTo>
                  <a:cubicBezTo>
                    <a:pt x="97" y="58"/>
                    <a:pt x="93" y="59"/>
                    <a:pt x="90" y="61"/>
                  </a:cubicBezTo>
                  <a:cubicBezTo>
                    <a:pt x="82" y="65"/>
                    <a:pt x="80" y="72"/>
                    <a:pt x="80" y="79"/>
                  </a:cubicBezTo>
                  <a:cubicBezTo>
                    <a:pt x="94" y="223"/>
                    <a:pt x="33" y="367"/>
                    <a:pt x="0" y="512"/>
                  </a:cubicBezTo>
                  <a:cubicBezTo>
                    <a:pt x="42" y="394"/>
                    <a:pt x="98" y="279"/>
                    <a:pt x="116" y="152"/>
                  </a:cubicBezTo>
                  <a:lnTo>
                    <a:pt x="116" y="152"/>
                  </a:lnTo>
                  <a:cubicBezTo>
                    <a:pt x="169" y="247"/>
                    <a:pt x="231" y="339"/>
                    <a:pt x="304" y="424"/>
                  </a:cubicBezTo>
                  <a:cubicBezTo>
                    <a:pt x="350" y="475"/>
                    <a:pt x="397" y="523"/>
                    <a:pt x="456" y="564"/>
                  </a:cubicBezTo>
                  <a:cubicBezTo>
                    <a:pt x="502" y="596"/>
                    <a:pt x="561" y="625"/>
                    <a:pt x="627" y="625"/>
                  </a:cubicBezTo>
                  <a:cubicBezTo>
                    <a:pt x="643" y="625"/>
                    <a:pt x="659" y="624"/>
                    <a:pt x="676" y="620"/>
                  </a:cubicBezTo>
                  <a:cubicBezTo>
                    <a:pt x="694" y="616"/>
                    <a:pt x="706" y="600"/>
                    <a:pt x="707" y="583"/>
                  </a:cubicBezTo>
                  <a:lnTo>
                    <a:pt x="707" y="581"/>
                  </a:lnTo>
                  <a:cubicBezTo>
                    <a:pt x="713" y="486"/>
                    <a:pt x="700" y="389"/>
                    <a:pt x="677" y="303"/>
                  </a:cubicBezTo>
                  <a:cubicBezTo>
                    <a:pt x="676" y="298"/>
                    <a:pt x="674" y="294"/>
                    <a:pt x="673" y="290"/>
                  </a:cubicBezTo>
                  <a:lnTo>
                    <a:pt x="673" y="290"/>
                  </a:lnTo>
                  <a:cubicBezTo>
                    <a:pt x="743" y="364"/>
                    <a:pt x="823" y="427"/>
                    <a:pt x="909" y="480"/>
                  </a:cubicBezTo>
                  <a:cubicBezTo>
                    <a:pt x="1044" y="561"/>
                    <a:pt x="1202" y="616"/>
                    <a:pt x="1365" y="616"/>
                  </a:cubicBezTo>
                  <a:cubicBezTo>
                    <a:pt x="1394" y="616"/>
                    <a:pt x="1424" y="615"/>
                    <a:pt x="1454" y="611"/>
                  </a:cubicBezTo>
                  <a:cubicBezTo>
                    <a:pt x="1483" y="606"/>
                    <a:pt x="1505" y="581"/>
                    <a:pt x="1500" y="550"/>
                  </a:cubicBezTo>
                  <a:cubicBezTo>
                    <a:pt x="1499" y="539"/>
                    <a:pt x="1493" y="527"/>
                    <a:pt x="1484" y="517"/>
                  </a:cubicBezTo>
                  <a:cubicBezTo>
                    <a:pt x="1390" y="423"/>
                    <a:pt x="1301" y="322"/>
                    <a:pt x="1218" y="216"/>
                  </a:cubicBezTo>
                  <a:lnTo>
                    <a:pt x="1218" y="216"/>
                  </a:lnTo>
                  <a:cubicBezTo>
                    <a:pt x="1376" y="289"/>
                    <a:pt x="1549" y="327"/>
                    <a:pt x="1721" y="327"/>
                  </a:cubicBezTo>
                  <a:cubicBezTo>
                    <a:pt x="1735" y="327"/>
                    <a:pt x="1748" y="326"/>
                    <a:pt x="1762" y="326"/>
                  </a:cubicBezTo>
                  <a:cubicBezTo>
                    <a:pt x="1899" y="325"/>
                    <a:pt x="2027" y="273"/>
                    <a:pt x="2150" y="230"/>
                  </a:cubicBezTo>
                  <a:cubicBezTo>
                    <a:pt x="2271" y="186"/>
                    <a:pt x="2404" y="137"/>
                    <a:pt x="2485" y="28"/>
                  </a:cubicBezTo>
                  <a:lnTo>
                    <a:pt x="2485" y="28"/>
                  </a:lnTo>
                  <a:cubicBezTo>
                    <a:pt x="2394" y="125"/>
                    <a:pt x="2262" y="161"/>
                    <a:pt x="2140" y="200"/>
                  </a:cubicBezTo>
                  <a:cubicBezTo>
                    <a:pt x="2020" y="231"/>
                    <a:pt x="1902" y="267"/>
                    <a:pt x="1783" y="267"/>
                  </a:cubicBezTo>
                  <a:cubicBezTo>
                    <a:pt x="1776" y="267"/>
                    <a:pt x="1769" y="267"/>
                    <a:pt x="1762" y="266"/>
                  </a:cubicBezTo>
                  <a:cubicBezTo>
                    <a:pt x="1507" y="265"/>
                    <a:pt x="1256" y="168"/>
                    <a:pt x="1062" y="11"/>
                  </a:cubicBezTo>
                  <a:cubicBezTo>
                    <a:pt x="1054" y="4"/>
                    <a:pt x="1043" y="1"/>
                    <a:pt x="10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8"/>
            <p:cNvSpPr/>
            <p:nvPr/>
          </p:nvSpPr>
          <p:spPr>
            <a:xfrm>
              <a:off x="6930854" y="2529938"/>
              <a:ext cx="10318" cy="13398"/>
            </a:xfrm>
            <a:custGeom>
              <a:rect b="b" l="l" r="r" t="t"/>
              <a:pathLst>
                <a:path extrusionOk="0" h="744" w="573">
                  <a:moveTo>
                    <a:pt x="0" y="0"/>
                  </a:moveTo>
                  <a:cubicBezTo>
                    <a:pt x="3" y="157"/>
                    <a:pt x="49" y="312"/>
                    <a:pt x="121" y="455"/>
                  </a:cubicBezTo>
                  <a:cubicBezTo>
                    <a:pt x="158" y="526"/>
                    <a:pt x="204" y="595"/>
                    <a:pt x="269" y="652"/>
                  </a:cubicBezTo>
                  <a:cubicBezTo>
                    <a:pt x="325" y="703"/>
                    <a:pt x="404" y="743"/>
                    <a:pt x="488" y="743"/>
                  </a:cubicBezTo>
                  <a:cubicBezTo>
                    <a:pt x="499" y="743"/>
                    <a:pt x="511" y="742"/>
                    <a:pt x="523" y="741"/>
                  </a:cubicBezTo>
                  <a:lnTo>
                    <a:pt x="525" y="741"/>
                  </a:lnTo>
                  <a:cubicBezTo>
                    <a:pt x="553" y="736"/>
                    <a:pt x="573" y="712"/>
                    <a:pt x="572" y="684"/>
                  </a:cubicBezTo>
                  <a:cubicBezTo>
                    <a:pt x="565" y="578"/>
                    <a:pt x="546" y="478"/>
                    <a:pt x="525" y="379"/>
                  </a:cubicBezTo>
                  <a:lnTo>
                    <a:pt x="465" y="76"/>
                  </a:lnTo>
                  <a:cubicBezTo>
                    <a:pt x="435" y="260"/>
                    <a:pt x="453" y="448"/>
                    <a:pt x="459" y="627"/>
                  </a:cubicBezTo>
                  <a:lnTo>
                    <a:pt x="459" y="627"/>
                  </a:lnTo>
                  <a:cubicBezTo>
                    <a:pt x="361" y="608"/>
                    <a:pt x="273" y="506"/>
                    <a:pt x="204" y="403"/>
                  </a:cubicBezTo>
                  <a:cubicBezTo>
                    <a:pt x="121" y="283"/>
                    <a:pt x="56" y="1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8"/>
            <p:cNvSpPr/>
            <p:nvPr/>
          </p:nvSpPr>
          <p:spPr>
            <a:xfrm>
              <a:off x="6877444" y="2518827"/>
              <a:ext cx="30973" cy="18782"/>
            </a:xfrm>
            <a:custGeom>
              <a:rect b="b" l="l" r="r" t="t"/>
              <a:pathLst>
                <a:path extrusionOk="0" h="1043" w="1720">
                  <a:moveTo>
                    <a:pt x="246" y="0"/>
                  </a:moveTo>
                  <a:lnTo>
                    <a:pt x="246" y="0"/>
                  </a:lnTo>
                  <a:cubicBezTo>
                    <a:pt x="192" y="166"/>
                    <a:pt x="121" y="333"/>
                    <a:pt x="10" y="462"/>
                  </a:cubicBezTo>
                  <a:cubicBezTo>
                    <a:pt x="0" y="471"/>
                    <a:pt x="3" y="488"/>
                    <a:pt x="12" y="495"/>
                  </a:cubicBezTo>
                  <a:cubicBezTo>
                    <a:pt x="16" y="498"/>
                    <a:pt x="21" y="500"/>
                    <a:pt x="26" y="500"/>
                  </a:cubicBezTo>
                  <a:lnTo>
                    <a:pt x="27" y="500"/>
                  </a:lnTo>
                  <a:cubicBezTo>
                    <a:pt x="47" y="503"/>
                    <a:pt x="66" y="504"/>
                    <a:pt x="85" y="504"/>
                  </a:cubicBezTo>
                  <a:cubicBezTo>
                    <a:pt x="221" y="504"/>
                    <a:pt x="352" y="446"/>
                    <a:pt x="461" y="372"/>
                  </a:cubicBezTo>
                  <a:cubicBezTo>
                    <a:pt x="522" y="331"/>
                    <a:pt x="581" y="286"/>
                    <a:pt x="637" y="241"/>
                  </a:cubicBezTo>
                  <a:lnTo>
                    <a:pt x="637" y="241"/>
                  </a:lnTo>
                  <a:cubicBezTo>
                    <a:pt x="616" y="288"/>
                    <a:pt x="597" y="335"/>
                    <a:pt x="579" y="382"/>
                  </a:cubicBezTo>
                  <a:cubicBezTo>
                    <a:pt x="535" y="500"/>
                    <a:pt x="496" y="621"/>
                    <a:pt x="480" y="753"/>
                  </a:cubicBezTo>
                  <a:cubicBezTo>
                    <a:pt x="476" y="782"/>
                    <a:pt x="498" y="809"/>
                    <a:pt x="527" y="813"/>
                  </a:cubicBezTo>
                  <a:lnTo>
                    <a:pt x="537" y="813"/>
                  </a:lnTo>
                  <a:cubicBezTo>
                    <a:pt x="728" y="804"/>
                    <a:pt x="898" y="720"/>
                    <a:pt x="1038" y="609"/>
                  </a:cubicBezTo>
                  <a:cubicBezTo>
                    <a:pt x="1085" y="570"/>
                    <a:pt x="1130" y="528"/>
                    <a:pt x="1171" y="481"/>
                  </a:cubicBezTo>
                  <a:lnTo>
                    <a:pt x="1171" y="481"/>
                  </a:lnTo>
                  <a:cubicBezTo>
                    <a:pt x="1164" y="511"/>
                    <a:pt x="1158" y="540"/>
                    <a:pt x="1153" y="571"/>
                  </a:cubicBezTo>
                  <a:cubicBezTo>
                    <a:pt x="1140" y="644"/>
                    <a:pt x="1129" y="720"/>
                    <a:pt x="1129" y="797"/>
                  </a:cubicBezTo>
                  <a:cubicBezTo>
                    <a:pt x="1130" y="873"/>
                    <a:pt x="1138" y="958"/>
                    <a:pt x="1190" y="1030"/>
                  </a:cubicBezTo>
                  <a:cubicBezTo>
                    <a:pt x="1196" y="1038"/>
                    <a:pt x="1206" y="1043"/>
                    <a:pt x="1216" y="1043"/>
                  </a:cubicBezTo>
                  <a:cubicBezTo>
                    <a:pt x="1223" y="1043"/>
                    <a:pt x="1230" y="1041"/>
                    <a:pt x="1236" y="1037"/>
                  </a:cubicBezTo>
                  <a:lnTo>
                    <a:pt x="1241" y="1032"/>
                  </a:lnTo>
                  <a:cubicBezTo>
                    <a:pt x="1334" y="931"/>
                    <a:pt x="1433" y="831"/>
                    <a:pt x="1517" y="720"/>
                  </a:cubicBezTo>
                  <a:cubicBezTo>
                    <a:pt x="1601" y="610"/>
                    <a:pt x="1680" y="491"/>
                    <a:pt x="1720" y="357"/>
                  </a:cubicBezTo>
                  <a:lnTo>
                    <a:pt x="1720" y="357"/>
                  </a:lnTo>
                  <a:cubicBezTo>
                    <a:pt x="1612" y="599"/>
                    <a:pt x="1411" y="769"/>
                    <a:pt x="1224" y="951"/>
                  </a:cubicBezTo>
                  <a:lnTo>
                    <a:pt x="1224" y="951"/>
                  </a:lnTo>
                  <a:cubicBezTo>
                    <a:pt x="1184" y="847"/>
                    <a:pt x="1212" y="710"/>
                    <a:pt x="1239" y="588"/>
                  </a:cubicBezTo>
                  <a:cubicBezTo>
                    <a:pt x="1271" y="454"/>
                    <a:pt x="1314" y="323"/>
                    <a:pt x="1342" y="179"/>
                  </a:cubicBezTo>
                  <a:lnTo>
                    <a:pt x="1342" y="179"/>
                  </a:lnTo>
                  <a:cubicBezTo>
                    <a:pt x="1344" y="174"/>
                    <a:pt x="1345" y="170"/>
                    <a:pt x="1346" y="165"/>
                  </a:cubicBezTo>
                  <a:lnTo>
                    <a:pt x="1345" y="165"/>
                  </a:lnTo>
                  <a:lnTo>
                    <a:pt x="1345" y="165"/>
                  </a:lnTo>
                  <a:cubicBezTo>
                    <a:pt x="1345" y="163"/>
                    <a:pt x="1346" y="160"/>
                    <a:pt x="1346" y="158"/>
                  </a:cubicBezTo>
                  <a:cubicBezTo>
                    <a:pt x="1350" y="130"/>
                    <a:pt x="1332" y="103"/>
                    <a:pt x="1305" y="100"/>
                  </a:cubicBezTo>
                  <a:cubicBezTo>
                    <a:pt x="1302" y="99"/>
                    <a:pt x="1299" y="99"/>
                    <a:pt x="1296" y="99"/>
                  </a:cubicBezTo>
                  <a:cubicBezTo>
                    <a:pt x="1273" y="99"/>
                    <a:pt x="1253" y="114"/>
                    <a:pt x="1247" y="135"/>
                  </a:cubicBezTo>
                  <a:lnTo>
                    <a:pt x="1244" y="137"/>
                  </a:lnTo>
                  <a:cubicBezTo>
                    <a:pt x="1202" y="289"/>
                    <a:pt x="1095" y="422"/>
                    <a:pt x="966" y="521"/>
                  </a:cubicBezTo>
                  <a:cubicBezTo>
                    <a:pt x="857" y="604"/>
                    <a:pt x="728" y="671"/>
                    <a:pt x="596" y="695"/>
                  </a:cubicBezTo>
                  <a:lnTo>
                    <a:pt x="596" y="695"/>
                  </a:lnTo>
                  <a:cubicBezTo>
                    <a:pt x="613" y="603"/>
                    <a:pt x="642" y="509"/>
                    <a:pt x="674" y="419"/>
                  </a:cubicBezTo>
                  <a:cubicBezTo>
                    <a:pt x="716" y="305"/>
                    <a:pt x="764" y="193"/>
                    <a:pt x="822" y="88"/>
                  </a:cubicBezTo>
                  <a:lnTo>
                    <a:pt x="823" y="86"/>
                  </a:lnTo>
                  <a:cubicBezTo>
                    <a:pt x="836" y="62"/>
                    <a:pt x="827" y="33"/>
                    <a:pt x="804" y="21"/>
                  </a:cubicBezTo>
                  <a:cubicBezTo>
                    <a:pt x="797" y="18"/>
                    <a:pt x="789" y="16"/>
                    <a:pt x="781" y="16"/>
                  </a:cubicBezTo>
                  <a:cubicBezTo>
                    <a:pt x="770" y="16"/>
                    <a:pt x="759" y="20"/>
                    <a:pt x="750" y="27"/>
                  </a:cubicBezTo>
                  <a:cubicBezTo>
                    <a:pt x="635" y="124"/>
                    <a:pt x="534" y="229"/>
                    <a:pt x="419" y="314"/>
                  </a:cubicBezTo>
                  <a:cubicBezTo>
                    <a:pt x="316" y="390"/>
                    <a:pt x="200" y="445"/>
                    <a:pt x="75" y="453"/>
                  </a:cubicBezTo>
                  <a:lnTo>
                    <a:pt x="75" y="453"/>
                  </a:lnTo>
                  <a:cubicBezTo>
                    <a:pt x="165" y="314"/>
                    <a:pt x="216" y="158"/>
                    <a:pt x="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8"/>
            <p:cNvSpPr/>
            <p:nvPr/>
          </p:nvSpPr>
          <p:spPr>
            <a:xfrm>
              <a:off x="6917457" y="2504907"/>
              <a:ext cx="8229" cy="15324"/>
            </a:xfrm>
            <a:custGeom>
              <a:rect b="b" l="l" r="r" t="t"/>
              <a:pathLst>
                <a:path extrusionOk="0" h="851" w="457">
                  <a:moveTo>
                    <a:pt x="41" y="0"/>
                  </a:moveTo>
                  <a:cubicBezTo>
                    <a:pt x="11" y="133"/>
                    <a:pt x="0" y="268"/>
                    <a:pt x="1" y="403"/>
                  </a:cubicBezTo>
                  <a:cubicBezTo>
                    <a:pt x="5" y="540"/>
                    <a:pt x="20" y="676"/>
                    <a:pt x="67" y="811"/>
                  </a:cubicBezTo>
                  <a:lnTo>
                    <a:pt x="69" y="814"/>
                  </a:lnTo>
                  <a:cubicBezTo>
                    <a:pt x="77" y="836"/>
                    <a:pt x="98" y="850"/>
                    <a:pt x="120" y="850"/>
                  </a:cubicBezTo>
                  <a:cubicBezTo>
                    <a:pt x="125" y="850"/>
                    <a:pt x="131" y="849"/>
                    <a:pt x="137" y="847"/>
                  </a:cubicBezTo>
                  <a:cubicBezTo>
                    <a:pt x="143" y="846"/>
                    <a:pt x="149" y="841"/>
                    <a:pt x="153" y="839"/>
                  </a:cubicBezTo>
                  <a:cubicBezTo>
                    <a:pt x="260" y="751"/>
                    <a:pt x="318" y="643"/>
                    <a:pt x="365" y="532"/>
                  </a:cubicBezTo>
                  <a:cubicBezTo>
                    <a:pt x="414" y="419"/>
                    <a:pt x="446" y="304"/>
                    <a:pt x="457" y="185"/>
                  </a:cubicBezTo>
                  <a:lnTo>
                    <a:pt x="457" y="185"/>
                  </a:lnTo>
                  <a:cubicBezTo>
                    <a:pt x="404" y="291"/>
                    <a:pt x="351" y="395"/>
                    <a:pt x="292" y="493"/>
                  </a:cubicBezTo>
                  <a:cubicBezTo>
                    <a:pt x="248" y="561"/>
                    <a:pt x="202" y="633"/>
                    <a:pt x="150" y="689"/>
                  </a:cubicBezTo>
                  <a:lnTo>
                    <a:pt x="150" y="689"/>
                  </a:lnTo>
                  <a:cubicBezTo>
                    <a:pt x="141" y="656"/>
                    <a:pt x="133" y="623"/>
                    <a:pt x="125" y="589"/>
                  </a:cubicBezTo>
                  <a:cubicBezTo>
                    <a:pt x="112" y="525"/>
                    <a:pt x="104" y="460"/>
                    <a:pt x="93" y="396"/>
                  </a:cubicBezTo>
                  <a:cubicBezTo>
                    <a:pt x="71" y="266"/>
                    <a:pt x="61" y="13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8"/>
            <p:cNvSpPr/>
            <p:nvPr/>
          </p:nvSpPr>
          <p:spPr>
            <a:xfrm>
              <a:off x="6977548" y="2554752"/>
              <a:ext cx="20042" cy="10768"/>
            </a:xfrm>
            <a:custGeom>
              <a:rect b="b" l="l" r="r" t="t"/>
              <a:pathLst>
                <a:path extrusionOk="0" h="598" w="1113">
                  <a:moveTo>
                    <a:pt x="426" y="1"/>
                  </a:moveTo>
                  <a:cubicBezTo>
                    <a:pt x="588" y="162"/>
                    <a:pt x="807" y="251"/>
                    <a:pt x="975" y="380"/>
                  </a:cubicBezTo>
                  <a:lnTo>
                    <a:pt x="975" y="380"/>
                  </a:lnTo>
                  <a:cubicBezTo>
                    <a:pt x="932" y="416"/>
                    <a:pt x="859" y="443"/>
                    <a:pt x="793" y="461"/>
                  </a:cubicBezTo>
                  <a:cubicBezTo>
                    <a:pt x="705" y="483"/>
                    <a:pt x="608" y="496"/>
                    <a:pt x="523" y="496"/>
                  </a:cubicBezTo>
                  <a:cubicBezTo>
                    <a:pt x="431" y="491"/>
                    <a:pt x="337" y="478"/>
                    <a:pt x="246" y="453"/>
                  </a:cubicBezTo>
                  <a:cubicBezTo>
                    <a:pt x="157" y="425"/>
                    <a:pt x="65" y="394"/>
                    <a:pt x="1" y="318"/>
                  </a:cubicBezTo>
                  <a:lnTo>
                    <a:pt x="1" y="318"/>
                  </a:lnTo>
                  <a:cubicBezTo>
                    <a:pt x="40" y="410"/>
                    <a:pt x="135" y="468"/>
                    <a:pt x="223" y="511"/>
                  </a:cubicBezTo>
                  <a:cubicBezTo>
                    <a:pt x="315" y="550"/>
                    <a:pt x="412" y="582"/>
                    <a:pt x="514" y="594"/>
                  </a:cubicBezTo>
                  <a:cubicBezTo>
                    <a:pt x="539" y="596"/>
                    <a:pt x="564" y="597"/>
                    <a:pt x="589" y="597"/>
                  </a:cubicBezTo>
                  <a:cubicBezTo>
                    <a:pt x="667" y="597"/>
                    <a:pt x="743" y="587"/>
                    <a:pt x="821" y="570"/>
                  </a:cubicBezTo>
                  <a:cubicBezTo>
                    <a:pt x="917" y="542"/>
                    <a:pt x="1027" y="514"/>
                    <a:pt x="1099" y="394"/>
                  </a:cubicBezTo>
                  <a:cubicBezTo>
                    <a:pt x="1113" y="372"/>
                    <a:pt x="1107" y="344"/>
                    <a:pt x="1086" y="330"/>
                  </a:cubicBezTo>
                  <a:lnTo>
                    <a:pt x="1085" y="328"/>
                  </a:lnTo>
                  <a:cubicBezTo>
                    <a:pt x="1032" y="290"/>
                    <a:pt x="980" y="257"/>
                    <a:pt x="924" y="227"/>
                  </a:cubicBezTo>
                  <a:cubicBezTo>
                    <a:pt x="867" y="202"/>
                    <a:pt x="811" y="176"/>
                    <a:pt x="756" y="153"/>
                  </a:cubicBezTo>
                  <a:lnTo>
                    <a:pt x="589" y="81"/>
                  </a:lnTo>
                  <a:cubicBezTo>
                    <a:pt x="535" y="58"/>
                    <a:pt x="480" y="29"/>
                    <a:pt x="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8"/>
            <p:cNvSpPr/>
            <p:nvPr/>
          </p:nvSpPr>
          <p:spPr>
            <a:xfrm>
              <a:off x="6944108" y="2561991"/>
              <a:ext cx="22707" cy="19664"/>
            </a:xfrm>
            <a:custGeom>
              <a:rect b="b" l="l" r="r" t="t"/>
              <a:pathLst>
                <a:path extrusionOk="0" h="1092" w="1261">
                  <a:moveTo>
                    <a:pt x="552" y="1"/>
                  </a:moveTo>
                  <a:cubicBezTo>
                    <a:pt x="657" y="76"/>
                    <a:pt x="748" y="165"/>
                    <a:pt x="847" y="251"/>
                  </a:cubicBezTo>
                  <a:cubicBezTo>
                    <a:pt x="928" y="316"/>
                    <a:pt x="1016" y="382"/>
                    <a:pt x="1120" y="422"/>
                  </a:cubicBezTo>
                  <a:lnTo>
                    <a:pt x="1120" y="422"/>
                  </a:lnTo>
                  <a:cubicBezTo>
                    <a:pt x="1044" y="475"/>
                    <a:pt x="943" y="498"/>
                    <a:pt x="844" y="501"/>
                  </a:cubicBezTo>
                  <a:cubicBezTo>
                    <a:pt x="835" y="501"/>
                    <a:pt x="826" y="501"/>
                    <a:pt x="817" y="501"/>
                  </a:cubicBezTo>
                  <a:cubicBezTo>
                    <a:pt x="700" y="501"/>
                    <a:pt x="578" y="479"/>
                    <a:pt x="483" y="428"/>
                  </a:cubicBezTo>
                  <a:lnTo>
                    <a:pt x="477" y="426"/>
                  </a:lnTo>
                  <a:cubicBezTo>
                    <a:pt x="469" y="421"/>
                    <a:pt x="460" y="419"/>
                    <a:pt x="451" y="419"/>
                  </a:cubicBezTo>
                  <a:cubicBezTo>
                    <a:pt x="431" y="419"/>
                    <a:pt x="412" y="430"/>
                    <a:pt x="403" y="449"/>
                  </a:cubicBezTo>
                  <a:cubicBezTo>
                    <a:pt x="396" y="463"/>
                    <a:pt x="396" y="478"/>
                    <a:pt x="401" y="491"/>
                  </a:cubicBezTo>
                  <a:cubicBezTo>
                    <a:pt x="450" y="636"/>
                    <a:pt x="527" y="725"/>
                    <a:pt x="583" y="836"/>
                  </a:cubicBezTo>
                  <a:cubicBezTo>
                    <a:pt x="611" y="886"/>
                    <a:pt x="636" y="951"/>
                    <a:pt x="629" y="975"/>
                  </a:cubicBezTo>
                  <a:cubicBezTo>
                    <a:pt x="633" y="986"/>
                    <a:pt x="595" y="998"/>
                    <a:pt x="553" y="998"/>
                  </a:cubicBezTo>
                  <a:cubicBezTo>
                    <a:pt x="540" y="998"/>
                    <a:pt x="528" y="997"/>
                    <a:pt x="515" y="995"/>
                  </a:cubicBezTo>
                  <a:cubicBezTo>
                    <a:pt x="413" y="974"/>
                    <a:pt x="305" y="894"/>
                    <a:pt x="220" y="811"/>
                  </a:cubicBezTo>
                  <a:cubicBezTo>
                    <a:pt x="130" y="726"/>
                    <a:pt x="52" y="629"/>
                    <a:pt x="0" y="513"/>
                  </a:cubicBezTo>
                  <a:lnTo>
                    <a:pt x="0" y="513"/>
                  </a:lnTo>
                  <a:cubicBezTo>
                    <a:pt x="27" y="637"/>
                    <a:pt x="100" y="748"/>
                    <a:pt x="179" y="849"/>
                  </a:cubicBezTo>
                  <a:cubicBezTo>
                    <a:pt x="263" y="946"/>
                    <a:pt x="358" y="1038"/>
                    <a:pt x="498" y="1081"/>
                  </a:cubicBezTo>
                  <a:cubicBezTo>
                    <a:pt x="526" y="1089"/>
                    <a:pt x="549" y="1092"/>
                    <a:pt x="575" y="1092"/>
                  </a:cubicBezTo>
                  <a:cubicBezTo>
                    <a:pt x="585" y="1092"/>
                    <a:pt x="596" y="1091"/>
                    <a:pt x="608" y="1090"/>
                  </a:cubicBezTo>
                  <a:cubicBezTo>
                    <a:pt x="643" y="1087"/>
                    <a:pt x="701" y="1065"/>
                    <a:pt x="722" y="1010"/>
                  </a:cubicBezTo>
                  <a:cubicBezTo>
                    <a:pt x="746" y="907"/>
                    <a:pt x="702" y="852"/>
                    <a:pt x="679" y="790"/>
                  </a:cubicBezTo>
                  <a:cubicBezTo>
                    <a:pt x="646" y="720"/>
                    <a:pt x="601" y="650"/>
                    <a:pt x="565" y="585"/>
                  </a:cubicBezTo>
                  <a:lnTo>
                    <a:pt x="565" y="585"/>
                  </a:lnTo>
                  <a:cubicBezTo>
                    <a:pt x="641" y="606"/>
                    <a:pt x="719" y="614"/>
                    <a:pt x="797" y="614"/>
                  </a:cubicBezTo>
                  <a:cubicBezTo>
                    <a:pt x="815" y="614"/>
                    <a:pt x="833" y="614"/>
                    <a:pt x="852" y="613"/>
                  </a:cubicBezTo>
                  <a:cubicBezTo>
                    <a:pt x="991" y="601"/>
                    <a:pt x="1149" y="562"/>
                    <a:pt x="1244" y="433"/>
                  </a:cubicBezTo>
                  <a:lnTo>
                    <a:pt x="1246" y="432"/>
                  </a:lnTo>
                  <a:cubicBezTo>
                    <a:pt x="1261" y="412"/>
                    <a:pt x="1256" y="385"/>
                    <a:pt x="1237" y="371"/>
                  </a:cubicBezTo>
                  <a:cubicBezTo>
                    <a:pt x="1232" y="367"/>
                    <a:pt x="1225" y="364"/>
                    <a:pt x="1219" y="364"/>
                  </a:cubicBezTo>
                  <a:cubicBezTo>
                    <a:pt x="1103" y="347"/>
                    <a:pt x="991" y="281"/>
                    <a:pt x="887" y="210"/>
                  </a:cubicBezTo>
                  <a:cubicBezTo>
                    <a:pt x="771" y="138"/>
                    <a:pt x="670" y="57"/>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8"/>
            <p:cNvSpPr/>
            <p:nvPr/>
          </p:nvSpPr>
          <p:spPr>
            <a:xfrm>
              <a:off x="6891220" y="2560784"/>
              <a:ext cx="35187" cy="27533"/>
            </a:xfrm>
            <a:custGeom>
              <a:rect b="b" l="l" r="r" t="t"/>
              <a:pathLst>
                <a:path extrusionOk="0" h="1529" w="1954">
                  <a:moveTo>
                    <a:pt x="571" y="1"/>
                  </a:moveTo>
                  <a:lnTo>
                    <a:pt x="571" y="1"/>
                  </a:lnTo>
                  <a:cubicBezTo>
                    <a:pt x="479" y="112"/>
                    <a:pt x="406" y="237"/>
                    <a:pt x="303" y="334"/>
                  </a:cubicBezTo>
                  <a:cubicBezTo>
                    <a:pt x="255" y="384"/>
                    <a:pt x="197" y="424"/>
                    <a:pt x="140" y="471"/>
                  </a:cubicBezTo>
                  <a:cubicBezTo>
                    <a:pt x="86" y="517"/>
                    <a:pt x="24" y="570"/>
                    <a:pt x="4" y="656"/>
                  </a:cubicBezTo>
                  <a:cubicBezTo>
                    <a:pt x="1" y="673"/>
                    <a:pt x="10" y="687"/>
                    <a:pt x="26" y="691"/>
                  </a:cubicBezTo>
                  <a:lnTo>
                    <a:pt x="27" y="693"/>
                  </a:lnTo>
                  <a:cubicBezTo>
                    <a:pt x="89" y="709"/>
                    <a:pt x="151" y="715"/>
                    <a:pt x="213" y="715"/>
                  </a:cubicBezTo>
                  <a:cubicBezTo>
                    <a:pt x="277" y="715"/>
                    <a:pt x="340" y="708"/>
                    <a:pt x="402" y="697"/>
                  </a:cubicBezTo>
                  <a:cubicBezTo>
                    <a:pt x="482" y="683"/>
                    <a:pt x="560" y="662"/>
                    <a:pt x="636" y="634"/>
                  </a:cubicBezTo>
                  <a:lnTo>
                    <a:pt x="636" y="634"/>
                  </a:lnTo>
                  <a:cubicBezTo>
                    <a:pt x="563" y="745"/>
                    <a:pt x="462" y="853"/>
                    <a:pt x="420" y="1008"/>
                  </a:cubicBezTo>
                  <a:cubicBezTo>
                    <a:pt x="413" y="1035"/>
                    <a:pt x="429" y="1062"/>
                    <a:pt x="455" y="1070"/>
                  </a:cubicBezTo>
                  <a:cubicBezTo>
                    <a:pt x="459" y="1071"/>
                    <a:pt x="465" y="1071"/>
                    <a:pt x="470" y="1071"/>
                  </a:cubicBezTo>
                  <a:cubicBezTo>
                    <a:pt x="472" y="1071"/>
                    <a:pt x="474" y="1071"/>
                    <a:pt x="476" y="1071"/>
                  </a:cubicBezTo>
                  <a:lnTo>
                    <a:pt x="478" y="1071"/>
                  </a:lnTo>
                  <a:cubicBezTo>
                    <a:pt x="610" y="1050"/>
                    <a:pt x="745" y="1027"/>
                    <a:pt x="875" y="983"/>
                  </a:cubicBezTo>
                  <a:cubicBezTo>
                    <a:pt x="942" y="961"/>
                    <a:pt x="1007" y="935"/>
                    <a:pt x="1068" y="896"/>
                  </a:cubicBezTo>
                  <a:cubicBezTo>
                    <a:pt x="1073" y="893"/>
                    <a:pt x="1078" y="890"/>
                    <a:pt x="1082" y="887"/>
                  </a:cubicBezTo>
                  <a:lnTo>
                    <a:pt x="1082" y="887"/>
                  </a:lnTo>
                  <a:cubicBezTo>
                    <a:pt x="1067" y="1023"/>
                    <a:pt x="1068" y="1159"/>
                    <a:pt x="1068" y="1292"/>
                  </a:cubicBezTo>
                  <a:cubicBezTo>
                    <a:pt x="1068" y="1321"/>
                    <a:pt x="1092" y="1344"/>
                    <a:pt x="1121" y="1344"/>
                  </a:cubicBezTo>
                  <a:cubicBezTo>
                    <a:pt x="1135" y="1344"/>
                    <a:pt x="1148" y="1339"/>
                    <a:pt x="1158" y="1329"/>
                  </a:cubicBezTo>
                  <a:cubicBezTo>
                    <a:pt x="1234" y="1259"/>
                    <a:pt x="1314" y="1188"/>
                    <a:pt x="1381" y="1100"/>
                  </a:cubicBezTo>
                  <a:cubicBezTo>
                    <a:pt x="1413" y="1058"/>
                    <a:pt x="1441" y="1012"/>
                    <a:pt x="1464" y="964"/>
                  </a:cubicBezTo>
                  <a:lnTo>
                    <a:pt x="1464" y="964"/>
                  </a:lnTo>
                  <a:cubicBezTo>
                    <a:pt x="1482" y="1037"/>
                    <a:pt x="1504" y="1110"/>
                    <a:pt x="1532" y="1181"/>
                  </a:cubicBezTo>
                  <a:cubicBezTo>
                    <a:pt x="1581" y="1303"/>
                    <a:pt x="1644" y="1424"/>
                    <a:pt x="1743" y="1520"/>
                  </a:cubicBezTo>
                  <a:lnTo>
                    <a:pt x="1745" y="1521"/>
                  </a:lnTo>
                  <a:cubicBezTo>
                    <a:pt x="1751" y="1526"/>
                    <a:pt x="1758" y="1529"/>
                    <a:pt x="1766" y="1529"/>
                  </a:cubicBezTo>
                  <a:cubicBezTo>
                    <a:pt x="1772" y="1529"/>
                    <a:pt x="1779" y="1526"/>
                    <a:pt x="1784" y="1522"/>
                  </a:cubicBezTo>
                  <a:cubicBezTo>
                    <a:pt x="1856" y="1463"/>
                    <a:pt x="1885" y="1383"/>
                    <a:pt x="1903" y="1309"/>
                  </a:cubicBezTo>
                  <a:cubicBezTo>
                    <a:pt x="1924" y="1231"/>
                    <a:pt x="1935" y="1155"/>
                    <a:pt x="1941" y="1078"/>
                  </a:cubicBezTo>
                  <a:cubicBezTo>
                    <a:pt x="1954" y="930"/>
                    <a:pt x="1950" y="775"/>
                    <a:pt x="1944" y="622"/>
                  </a:cubicBezTo>
                  <a:lnTo>
                    <a:pt x="1944" y="622"/>
                  </a:lnTo>
                  <a:cubicBezTo>
                    <a:pt x="1939" y="775"/>
                    <a:pt x="1930" y="930"/>
                    <a:pt x="1907" y="1079"/>
                  </a:cubicBezTo>
                  <a:cubicBezTo>
                    <a:pt x="1895" y="1154"/>
                    <a:pt x="1879" y="1229"/>
                    <a:pt x="1854" y="1299"/>
                  </a:cubicBezTo>
                  <a:cubicBezTo>
                    <a:pt x="1832" y="1358"/>
                    <a:pt x="1807" y="1418"/>
                    <a:pt x="1769" y="1457"/>
                  </a:cubicBezTo>
                  <a:lnTo>
                    <a:pt x="1769" y="1457"/>
                  </a:lnTo>
                  <a:cubicBezTo>
                    <a:pt x="1695" y="1372"/>
                    <a:pt x="1646" y="1266"/>
                    <a:pt x="1608" y="1157"/>
                  </a:cubicBezTo>
                  <a:cubicBezTo>
                    <a:pt x="1567" y="1038"/>
                    <a:pt x="1540" y="913"/>
                    <a:pt x="1527" y="789"/>
                  </a:cubicBezTo>
                  <a:cubicBezTo>
                    <a:pt x="1524" y="764"/>
                    <a:pt x="1502" y="746"/>
                    <a:pt x="1478" y="746"/>
                  </a:cubicBezTo>
                  <a:cubicBezTo>
                    <a:pt x="1476" y="746"/>
                    <a:pt x="1475" y="746"/>
                    <a:pt x="1474" y="746"/>
                  </a:cubicBezTo>
                  <a:cubicBezTo>
                    <a:pt x="1454" y="750"/>
                    <a:pt x="1439" y="764"/>
                    <a:pt x="1433" y="781"/>
                  </a:cubicBezTo>
                  <a:cubicBezTo>
                    <a:pt x="1405" y="877"/>
                    <a:pt x="1363" y="966"/>
                    <a:pt x="1301" y="1042"/>
                  </a:cubicBezTo>
                  <a:cubicBezTo>
                    <a:pt x="1264" y="1089"/>
                    <a:pt x="1221" y="1133"/>
                    <a:pt x="1175" y="1176"/>
                  </a:cubicBezTo>
                  <a:lnTo>
                    <a:pt x="1175" y="1176"/>
                  </a:lnTo>
                  <a:cubicBezTo>
                    <a:pt x="1178" y="1022"/>
                    <a:pt x="1187" y="870"/>
                    <a:pt x="1225" y="727"/>
                  </a:cubicBezTo>
                  <a:lnTo>
                    <a:pt x="1225" y="727"/>
                  </a:lnTo>
                  <a:cubicBezTo>
                    <a:pt x="1225" y="727"/>
                    <a:pt x="1225" y="727"/>
                    <a:pt x="1225" y="726"/>
                  </a:cubicBezTo>
                  <a:lnTo>
                    <a:pt x="1225" y="726"/>
                  </a:lnTo>
                  <a:lnTo>
                    <a:pt x="1225" y="726"/>
                  </a:lnTo>
                  <a:cubicBezTo>
                    <a:pt x="1225" y="725"/>
                    <a:pt x="1226" y="723"/>
                    <a:pt x="1226" y="722"/>
                  </a:cubicBezTo>
                  <a:cubicBezTo>
                    <a:pt x="1234" y="691"/>
                    <a:pt x="1218" y="661"/>
                    <a:pt x="1186" y="652"/>
                  </a:cubicBezTo>
                  <a:cubicBezTo>
                    <a:pt x="1182" y="651"/>
                    <a:pt x="1178" y="650"/>
                    <a:pt x="1173" y="650"/>
                  </a:cubicBezTo>
                  <a:cubicBezTo>
                    <a:pt x="1151" y="650"/>
                    <a:pt x="1128" y="665"/>
                    <a:pt x="1120" y="685"/>
                  </a:cubicBezTo>
                  <a:cubicBezTo>
                    <a:pt x="1119" y="687"/>
                    <a:pt x="1118" y="689"/>
                    <a:pt x="1118" y="690"/>
                  </a:cubicBezTo>
                  <a:lnTo>
                    <a:pt x="1118" y="690"/>
                  </a:lnTo>
                  <a:lnTo>
                    <a:pt x="1117" y="690"/>
                  </a:lnTo>
                  <a:cubicBezTo>
                    <a:pt x="1117" y="691"/>
                    <a:pt x="1117" y="691"/>
                    <a:pt x="1117" y="691"/>
                  </a:cubicBezTo>
                  <a:lnTo>
                    <a:pt x="1117" y="691"/>
                  </a:lnTo>
                  <a:cubicBezTo>
                    <a:pt x="1075" y="782"/>
                    <a:pt x="956" y="843"/>
                    <a:pt x="840" y="883"/>
                  </a:cubicBezTo>
                  <a:cubicBezTo>
                    <a:pt x="746" y="915"/>
                    <a:pt x="646" y="937"/>
                    <a:pt x="546" y="955"/>
                  </a:cubicBezTo>
                  <a:lnTo>
                    <a:pt x="546" y="955"/>
                  </a:lnTo>
                  <a:cubicBezTo>
                    <a:pt x="604" y="830"/>
                    <a:pt x="721" y="718"/>
                    <a:pt x="781" y="559"/>
                  </a:cubicBezTo>
                  <a:cubicBezTo>
                    <a:pt x="789" y="536"/>
                    <a:pt x="777" y="509"/>
                    <a:pt x="754" y="500"/>
                  </a:cubicBezTo>
                  <a:cubicBezTo>
                    <a:pt x="749" y="498"/>
                    <a:pt x="744" y="497"/>
                    <a:pt x="739" y="497"/>
                  </a:cubicBezTo>
                  <a:cubicBezTo>
                    <a:pt x="731" y="497"/>
                    <a:pt x="724" y="499"/>
                    <a:pt x="717" y="501"/>
                  </a:cubicBezTo>
                  <a:cubicBezTo>
                    <a:pt x="553" y="584"/>
                    <a:pt x="365" y="646"/>
                    <a:pt x="183" y="646"/>
                  </a:cubicBezTo>
                  <a:cubicBezTo>
                    <a:pt x="146" y="646"/>
                    <a:pt x="110" y="643"/>
                    <a:pt x="75" y="638"/>
                  </a:cubicBezTo>
                  <a:lnTo>
                    <a:pt x="75" y="638"/>
                  </a:lnTo>
                  <a:cubicBezTo>
                    <a:pt x="92" y="592"/>
                    <a:pt x="132" y="549"/>
                    <a:pt x="173" y="509"/>
                  </a:cubicBezTo>
                  <a:cubicBezTo>
                    <a:pt x="222" y="459"/>
                    <a:pt x="281" y="413"/>
                    <a:pt x="326" y="357"/>
                  </a:cubicBezTo>
                  <a:cubicBezTo>
                    <a:pt x="425" y="247"/>
                    <a:pt x="489" y="119"/>
                    <a:pt x="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8"/>
            <p:cNvSpPr/>
            <p:nvPr/>
          </p:nvSpPr>
          <p:spPr>
            <a:xfrm>
              <a:off x="6964925" y="2586427"/>
              <a:ext cx="44893" cy="20745"/>
            </a:xfrm>
            <a:custGeom>
              <a:rect b="b" l="l" r="r" t="t"/>
              <a:pathLst>
                <a:path extrusionOk="0" h="1152" w="2493">
                  <a:moveTo>
                    <a:pt x="1471" y="0"/>
                  </a:moveTo>
                  <a:cubicBezTo>
                    <a:pt x="1464" y="0"/>
                    <a:pt x="1457" y="2"/>
                    <a:pt x="1452" y="6"/>
                  </a:cubicBezTo>
                  <a:cubicBezTo>
                    <a:pt x="1440" y="15"/>
                    <a:pt x="1435" y="32"/>
                    <a:pt x="1440" y="45"/>
                  </a:cubicBezTo>
                  <a:cubicBezTo>
                    <a:pt x="1440" y="46"/>
                    <a:pt x="1440" y="46"/>
                    <a:pt x="1440" y="47"/>
                  </a:cubicBezTo>
                  <a:lnTo>
                    <a:pt x="1440" y="47"/>
                  </a:lnTo>
                  <a:lnTo>
                    <a:pt x="1439" y="48"/>
                  </a:lnTo>
                  <a:cubicBezTo>
                    <a:pt x="1440" y="49"/>
                    <a:pt x="1441" y="51"/>
                    <a:pt x="1443" y="52"/>
                  </a:cubicBezTo>
                  <a:lnTo>
                    <a:pt x="1443" y="52"/>
                  </a:lnTo>
                  <a:cubicBezTo>
                    <a:pt x="1528" y="283"/>
                    <a:pt x="1657" y="491"/>
                    <a:pt x="1771" y="700"/>
                  </a:cubicBezTo>
                  <a:lnTo>
                    <a:pt x="1771" y="700"/>
                  </a:lnTo>
                  <a:cubicBezTo>
                    <a:pt x="1770" y="700"/>
                    <a:pt x="1769" y="700"/>
                    <a:pt x="1768" y="700"/>
                  </a:cubicBezTo>
                  <a:cubicBezTo>
                    <a:pt x="1672" y="700"/>
                    <a:pt x="1566" y="657"/>
                    <a:pt x="1476" y="605"/>
                  </a:cubicBezTo>
                  <a:cubicBezTo>
                    <a:pt x="1364" y="537"/>
                    <a:pt x="1259" y="447"/>
                    <a:pt x="1190" y="342"/>
                  </a:cubicBezTo>
                  <a:lnTo>
                    <a:pt x="1189" y="340"/>
                  </a:lnTo>
                  <a:cubicBezTo>
                    <a:pt x="1178" y="324"/>
                    <a:pt x="1162" y="316"/>
                    <a:pt x="1144" y="316"/>
                  </a:cubicBezTo>
                  <a:cubicBezTo>
                    <a:pt x="1134" y="316"/>
                    <a:pt x="1124" y="319"/>
                    <a:pt x="1115" y="325"/>
                  </a:cubicBezTo>
                  <a:cubicBezTo>
                    <a:pt x="1097" y="336"/>
                    <a:pt x="1087" y="357"/>
                    <a:pt x="1092" y="378"/>
                  </a:cubicBezTo>
                  <a:cubicBezTo>
                    <a:pt x="1137" y="625"/>
                    <a:pt x="1284" y="816"/>
                    <a:pt x="1381" y="1011"/>
                  </a:cubicBezTo>
                  <a:lnTo>
                    <a:pt x="1381" y="1011"/>
                  </a:lnTo>
                  <a:cubicBezTo>
                    <a:pt x="1374" y="1012"/>
                    <a:pt x="1366" y="1012"/>
                    <a:pt x="1358" y="1012"/>
                  </a:cubicBezTo>
                  <a:cubicBezTo>
                    <a:pt x="1220" y="1012"/>
                    <a:pt x="1080" y="930"/>
                    <a:pt x="974" y="825"/>
                  </a:cubicBezTo>
                  <a:cubicBezTo>
                    <a:pt x="842" y="695"/>
                    <a:pt x="737" y="530"/>
                    <a:pt x="677" y="355"/>
                  </a:cubicBezTo>
                  <a:lnTo>
                    <a:pt x="676" y="354"/>
                  </a:lnTo>
                  <a:cubicBezTo>
                    <a:pt x="668" y="333"/>
                    <a:pt x="649" y="320"/>
                    <a:pt x="629" y="320"/>
                  </a:cubicBezTo>
                  <a:cubicBezTo>
                    <a:pt x="624" y="320"/>
                    <a:pt x="619" y="321"/>
                    <a:pt x="614" y="322"/>
                  </a:cubicBezTo>
                  <a:cubicBezTo>
                    <a:pt x="595" y="330"/>
                    <a:pt x="583" y="348"/>
                    <a:pt x="583" y="368"/>
                  </a:cubicBezTo>
                  <a:cubicBezTo>
                    <a:pt x="575" y="617"/>
                    <a:pt x="644" y="850"/>
                    <a:pt x="644" y="1081"/>
                  </a:cubicBezTo>
                  <a:lnTo>
                    <a:pt x="644" y="1081"/>
                  </a:lnTo>
                  <a:cubicBezTo>
                    <a:pt x="543" y="1067"/>
                    <a:pt x="441" y="990"/>
                    <a:pt x="357" y="916"/>
                  </a:cubicBezTo>
                  <a:cubicBezTo>
                    <a:pt x="262" y="829"/>
                    <a:pt x="174" y="730"/>
                    <a:pt x="120" y="613"/>
                  </a:cubicBezTo>
                  <a:lnTo>
                    <a:pt x="118" y="612"/>
                  </a:lnTo>
                  <a:cubicBezTo>
                    <a:pt x="116" y="607"/>
                    <a:pt x="110" y="603"/>
                    <a:pt x="104" y="603"/>
                  </a:cubicBezTo>
                  <a:cubicBezTo>
                    <a:pt x="102" y="603"/>
                    <a:pt x="100" y="604"/>
                    <a:pt x="98" y="605"/>
                  </a:cubicBezTo>
                  <a:cubicBezTo>
                    <a:pt x="91" y="607"/>
                    <a:pt x="87" y="613"/>
                    <a:pt x="88" y="619"/>
                  </a:cubicBezTo>
                  <a:cubicBezTo>
                    <a:pt x="89" y="620"/>
                    <a:pt x="89" y="622"/>
                    <a:pt x="89" y="623"/>
                  </a:cubicBezTo>
                  <a:lnTo>
                    <a:pt x="89" y="623"/>
                  </a:lnTo>
                  <a:lnTo>
                    <a:pt x="88" y="624"/>
                  </a:lnTo>
                  <a:cubicBezTo>
                    <a:pt x="89" y="624"/>
                    <a:pt x="89" y="625"/>
                    <a:pt x="89" y="625"/>
                  </a:cubicBezTo>
                  <a:lnTo>
                    <a:pt x="89" y="625"/>
                  </a:lnTo>
                  <a:cubicBezTo>
                    <a:pt x="102" y="776"/>
                    <a:pt x="0" y="926"/>
                    <a:pt x="35" y="1085"/>
                  </a:cubicBezTo>
                  <a:cubicBezTo>
                    <a:pt x="13" y="944"/>
                    <a:pt x="96" y="823"/>
                    <a:pt x="115" y="683"/>
                  </a:cubicBezTo>
                  <a:lnTo>
                    <a:pt x="115" y="683"/>
                  </a:lnTo>
                  <a:cubicBezTo>
                    <a:pt x="166" y="786"/>
                    <a:pt x="238" y="874"/>
                    <a:pt x="316" y="955"/>
                  </a:cubicBezTo>
                  <a:cubicBezTo>
                    <a:pt x="364" y="1003"/>
                    <a:pt x="417" y="1046"/>
                    <a:pt x="475" y="1084"/>
                  </a:cubicBezTo>
                  <a:cubicBezTo>
                    <a:pt x="533" y="1119"/>
                    <a:pt x="600" y="1152"/>
                    <a:pt x="679" y="1152"/>
                  </a:cubicBezTo>
                  <a:cubicBezTo>
                    <a:pt x="697" y="1152"/>
                    <a:pt x="712" y="1138"/>
                    <a:pt x="713" y="1120"/>
                  </a:cubicBezTo>
                  <a:lnTo>
                    <a:pt x="713" y="1119"/>
                  </a:lnTo>
                  <a:cubicBezTo>
                    <a:pt x="723" y="947"/>
                    <a:pt x="699" y="779"/>
                    <a:pt x="685" y="615"/>
                  </a:cubicBezTo>
                  <a:lnTo>
                    <a:pt x="685" y="615"/>
                  </a:lnTo>
                  <a:cubicBezTo>
                    <a:pt x="743" y="718"/>
                    <a:pt x="814" y="812"/>
                    <a:pt x="898" y="897"/>
                  </a:cubicBezTo>
                  <a:cubicBezTo>
                    <a:pt x="970" y="968"/>
                    <a:pt x="1053" y="1032"/>
                    <a:pt x="1151" y="1074"/>
                  </a:cubicBezTo>
                  <a:cubicBezTo>
                    <a:pt x="1216" y="1102"/>
                    <a:pt x="1287" y="1118"/>
                    <a:pt x="1359" y="1118"/>
                  </a:cubicBezTo>
                  <a:cubicBezTo>
                    <a:pt x="1397" y="1118"/>
                    <a:pt x="1435" y="1114"/>
                    <a:pt x="1473" y="1104"/>
                  </a:cubicBezTo>
                  <a:cubicBezTo>
                    <a:pt x="1502" y="1097"/>
                    <a:pt x="1521" y="1066"/>
                    <a:pt x="1512" y="1035"/>
                  </a:cubicBezTo>
                  <a:lnTo>
                    <a:pt x="1509" y="1028"/>
                  </a:lnTo>
                  <a:cubicBezTo>
                    <a:pt x="1443" y="868"/>
                    <a:pt x="1346" y="729"/>
                    <a:pt x="1275" y="586"/>
                  </a:cubicBezTo>
                  <a:lnTo>
                    <a:pt x="1275" y="586"/>
                  </a:lnTo>
                  <a:cubicBezTo>
                    <a:pt x="1321" y="624"/>
                    <a:pt x="1370" y="657"/>
                    <a:pt x="1421" y="688"/>
                  </a:cubicBezTo>
                  <a:cubicBezTo>
                    <a:pt x="1520" y="742"/>
                    <a:pt x="1631" y="793"/>
                    <a:pt x="1754" y="793"/>
                  </a:cubicBezTo>
                  <a:cubicBezTo>
                    <a:pt x="1788" y="793"/>
                    <a:pt x="1822" y="789"/>
                    <a:pt x="1858" y="780"/>
                  </a:cubicBezTo>
                  <a:cubicBezTo>
                    <a:pt x="1883" y="774"/>
                    <a:pt x="1898" y="747"/>
                    <a:pt x="1892" y="723"/>
                  </a:cubicBezTo>
                  <a:cubicBezTo>
                    <a:pt x="1891" y="718"/>
                    <a:pt x="1889" y="716"/>
                    <a:pt x="1887" y="711"/>
                  </a:cubicBezTo>
                  <a:lnTo>
                    <a:pt x="1886" y="710"/>
                  </a:lnTo>
                  <a:cubicBezTo>
                    <a:pt x="1794" y="547"/>
                    <a:pt x="1691" y="393"/>
                    <a:pt x="1604" y="233"/>
                  </a:cubicBezTo>
                  <a:lnTo>
                    <a:pt x="1604" y="233"/>
                  </a:lnTo>
                  <a:cubicBezTo>
                    <a:pt x="1690" y="319"/>
                    <a:pt x="1786" y="395"/>
                    <a:pt x="1894" y="451"/>
                  </a:cubicBezTo>
                  <a:cubicBezTo>
                    <a:pt x="2010" y="516"/>
                    <a:pt x="2138" y="549"/>
                    <a:pt x="2264" y="549"/>
                  </a:cubicBezTo>
                  <a:cubicBezTo>
                    <a:pt x="2342" y="549"/>
                    <a:pt x="2420" y="536"/>
                    <a:pt x="2492" y="511"/>
                  </a:cubicBezTo>
                  <a:lnTo>
                    <a:pt x="2492" y="511"/>
                  </a:lnTo>
                  <a:cubicBezTo>
                    <a:pt x="2432" y="527"/>
                    <a:pt x="2370" y="535"/>
                    <a:pt x="2308" y="535"/>
                  </a:cubicBezTo>
                  <a:cubicBezTo>
                    <a:pt x="2170" y="535"/>
                    <a:pt x="2035" y="496"/>
                    <a:pt x="1920" y="424"/>
                  </a:cubicBezTo>
                  <a:cubicBezTo>
                    <a:pt x="1752" y="320"/>
                    <a:pt x="1618" y="172"/>
                    <a:pt x="1500" y="14"/>
                  </a:cubicBezTo>
                  <a:cubicBezTo>
                    <a:pt x="1492" y="5"/>
                    <a:pt x="1481" y="0"/>
                    <a:pt x="1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8"/>
            <p:cNvSpPr/>
            <p:nvPr/>
          </p:nvSpPr>
          <p:spPr>
            <a:xfrm>
              <a:off x="6873176" y="2585725"/>
              <a:ext cx="25283" cy="17521"/>
            </a:xfrm>
            <a:custGeom>
              <a:rect b="b" l="l" r="r" t="t"/>
              <a:pathLst>
                <a:path extrusionOk="0" h="973" w="1404">
                  <a:moveTo>
                    <a:pt x="452" y="0"/>
                  </a:moveTo>
                  <a:lnTo>
                    <a:pt x="452" y="0"/>
                  </a:lnTo>
                  <a:cubicBezTo>
                    <a:pt x="317" y="269"/>
                    <a:pt x="193" y="545"/>
                    <a:pt x="13" y="779"/>
                  </a:cubicBezTo>
                  <a:cubicBezTo>
                    <a:pt x="0" y="797"/>
                    <a:pt x="3" y="821"/>
                    <a:pt x="20" y="835"/>
                  </a:cubicBezTo>
                  <a:cubicBezTo>
                    <a:pt x="27" y="841"/>
                    <a:pt x="36" y="844"/>
                    <a:pt x="46" y="844"/>
                  </a:cubicBezTo>
                  <a:lnTo>
                    <a:pt x="48" y="844"/>
                  </a:lnTo>
                  <a:cubicBezTo>
                    <a:pt x="233" y="844"/>
                    <a:pt x="415" y="791"/>
                    <a:pt x="573" y="691"/>
                  </a:cubicBezTo>
                  <a:cubicBezTo>
                    <a:pt x="681" y="623"/>
                    <a:pt x="776" y="528"/>
                    <a:pt x="842" y="416"/>
                  </a:cubicBezTo>
                  <a:lnTo>
                    <a:pt x="842" y="416"/>
                  </a:lnTo>
                  <a:cubicBezTo>
                    <a:pt x="849" y="468"/>
                    <a:pt x="851" y="523"/>
                    <a:pt x="853" y="578"/>
                  </a:cubicBezTo>
                  <a:cubicBezTo>
                    <a:pt x="855" y="692"/>
                    <a:pt x="849" y="807"/>
                    <a:pt x="867" y="930"/>
                  </a:cubicBezTo>
                  <a:cubicBezTo>
                    <a:pt x="870" y="955"/>
                    <a:pt x="891" y="973"/>
                    <a:pt x="916" y="973"/>
                  </a:cubicBezTo>
                  <a:cubicBezTo>
                    <a:pt x="918" y="973"/>
                    <a:pt x="921" y="973"/>
                    <a:pt x="924" y="972"/>
                  </a:cubicBezTo>
                  <a:cubicBezTo>
                    <a:pt x="941" y="971"/>
                    <a:pt x="955" y="958"/>
                    <a:pt x="963" y="944"/>
                  </a:cubicBezTo>
                  <a:cubicBezTo>
                    <a:pt x="1057" y="746"/>
                    <a:pt x="1188" y="540"/>
                    <a:pt x="1231" y="308"/>
                  </a:cubicBezTo>
                  <a:lnTo>
                    <a:pt x="1231" y="308"/>
                  </a:lnTo>
                  <a:cubicBezTo>
                    <a:pt x="1290" y="444"/>
                    <a:pt x="1343" y="585"/>
                    <a:pt x="1403" y="726"/>
                  </a:cubicBezTo>
                  <a:cubicBezTo>
                    <a:pt x="1355" y="543"/>
                    <a:pt x="1305" y="362"/>
                    <a:pt x="1243" y="182"/>
                  </a:cubicBezTo>
                  <a:cubicBezTo>
                    <a:pt x="1239" y="170"/>
                    <a:pt x="1228" y="163"/>
                    <a:pt x="1216" y="163"/>
                  </a:cubicBezTo>
                  <a:cubicBezTo>
                    <a:pt x="1212" y="163"/>
                    <a:pt x="1208" y="164"/>
                    <a:pt x="1205" y="165"/>
                  </a:cubicBezTo>
                  <a:cubicBezTo>
                    <a:pt x="1193" y="167"/>
                    <a:pt x="1186" y="179"/>
                    <a:pt x="1185" y="189"/>
                  </a:cubicBezTo>
                  <a:lnTo>
                    <a:pt x="1185" y="193"/>
                  </a:lnTo>
                  <a:cubicBezTo>
                    <a:pt x="1165" y="392"/>
                    <a:pt x="1059" y="561"/>
                    <a:pt x="958" y="740"/>
                  </a:cubicBezTo>
                  <a:lnTo>
                    <a:pt x="958" y="740"/>
                  </a:lnTo>
                  <a:cubicBezTo>
                    <a:pt x="958" y="686"/>
                    <a:pt x="959" y="632"/>
                    <a:pt x="959" y="578"/>
                  </a:cubicBezTo>
                  <a:cubicBezTo>
                    <a:pt x="958" y="462"/>
                    <a:pt x="958" y="339"/>
                    <a:pt x="910" y="218"/>
                  </a:cubicBezTo>
                  <a:cubicBezTo>
                    <a:pt x="901" y="195"/>
                    <a:pt x="880" y="181"/>
                    <a:pt x="857" y="181"/>
                  </a:cubicBezTo>
                  <a:cubicBezTo>
                    <a:pt x="850" y="181"/>
                    <a:pt x="843" y="182"/>
                    <a:pt x="837" y="185"/>
                  </a:cubicBezTo>
                  <a:cubicBezTo>
                    <a:pt x="819" y="193"/>
                    <a:pt x="807" y="207"/>
                    <a:pt x="803" y="223"/>
                  </a:cubicBezTo>
                  <a:cubicBezTo>
                    <a:pt x="760" y="380"/>
                    <a:pt x="654" y="515"/>
                    <a:pt x="515" y="605"/>
                  </a:cubicBezTo>
                  <a:cubicBezTo>
                    <a:pt x="400" y="681"/>
                    <a:pt x="266" y="731"/>
                    <a:pt x="129" y="753"/>
                  </a:cubicBezTo>
                  <a:lnTo>
                    <a:pt x="129" y="753"/>
                  </a:lnTo>
                  <a:cubicBezTo>
                    <a:pt x="273" y="517"/>
                    <a:pt x="366" y="257"/>
                    <a:pt x="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8"/>
            <p:cNvSpPr/>
            <p:nvPr/>
          </p:nvSpPr>
          <p:spPr>
            <a:xfrm>
              <a:off x="6933574" y="2626134"/>
              <a:ext cx="41849" cy="19142"/>
            </a:xfrm>
            <a:custGeom>
              <a:rect b="b" l="l" r="r" t="t"/>
              <a:pathLst>
                <a:path extrusionOk="0" h="1063" w="2324">
                  <a:moveTo>
                    <a:pt x="1637" y="942"/>
                  </a:moveTo>
                  <a:lnTo>
                    <a:pt x="1637" y="942"/>
                  </a:lnTo>
                  <a:cubicBezTo>
                    <a:pt x="1637" y="942"/>
                    <a:pt x="1637" y="942"/>
                    <a:pt x="1637" y="942"/>
                  </a:cubicBezTo>
                  <a:lnTo>
                    <a:pt x="1637" y="942"/>
                  </a:lnTo>
                  <a:cubicBezTo>
                    <a:pt x="1637" y="942"/>
                    <a:pt x="1637" y="942"/>
                    <a:pt x="1637" y="942"/>
                  </a:cubicBezTo>
                  <a:close/>
                  <a:moveTo>
                    <a:pt x="1750" y="0"/>
                  </a:moveTo>
                  <a:cubicBezTo>
                    <a:pt x="1886" y="182"/>
                    <a:pt x="2082" y="307"/>
                    <a:pt x="2261" y="441"/>
                  </a:cubicBezTo>
                  <a:lnTo>
                    <a:pt x="2261" y="441"/>
                  </a:lnTo>
                  <a:cubicBezTo>
                    <a:pt x="2221" y="498"/>
                    <a:pt x="2160" y="529"/>
                    <a:pt x="2092" y="536"/>
                  </a:cubicBezTo>
                  <a:cubicBezTo>
                    <a:pt x="2080" y="538"/>
                    <a:pt x="2069" y="538"/>
                    <a:pt x="2057" y="538"/>
                  </a:cubicBezTo>
                  <a:cubicBezTo>
                    <a:pt x="1993" y="538"/>
                    <a:pt x="1929" y="523"/>
                    <a:pt x="1868" y="501"/>
                  </a:cubicBezTo>
                  <a:cubicBezTo>
                    <a:pt x="1733" y="450"/>
                    <a:pt x="1600" y="370"/>
                    <a:pt x="1506" y="268"/>
                  </a:cubicBezTo>
                  <a:lnTo>
                    <a:pt x="1506" y="268"/>
                  </a:lnTo>
                  <a:cubicBezTo>
                    <a:pt x="1501" y="261"/>
                    <a:pt x="1496" y="254"/>
                    <a:pt x="1492" y="247"/>
                  </a:cubicBezTo>
                  <a:lnTo>
                    <a:pt x="1489" y="249"/>
                  </a:lnTo>
                  <a:lnTo>
                    <a:pt x="1489" y="249"/>
                  </a:lnTo>
                  <a:cubicBezTo>
                    <a:pt x="1487" y="248"/>
                    <a:pt x="1486" y="246"/>
                    <a:pt x="1485" y="244"/>
                  </a:cubicBezTo>
                  <a:cubicBezTo>
                    <a:pt x="1476" y="234"/>
                    <a:pt x="1464" y="228"/>
                    <a:pt x="1452" y="228"/>
                  </a:cubicBezTo>
                  <a:cubicBezTo>
                    <a:pt x="1442" y="228"/>
                    <a:pt x="1432" y="232"/>
                    <a:pt x="1424" y="239"/>
                  </a:cubicBezTo>
                  <a:cubicBezTo>
                    <a:pt x="1408" y="251"/>
                    <a:pt x="1403" y="276"/>
                    <a:pt x="1415" y="293"/>
                  </a:cubicBezTo>
                  <a:lnTo>
                    <a:pt x="1416" y="297"/>
                  </a:lnTo>
                  <a:cubicBezTo>
                    <a:pt x="1488" y="414"/>
                    <a:pt x="1547" y="554"/>
                    <a:pt x="1595" y="688"/>
                  </a:cubicBezTo>
                  <a:cubicBezTo>
                    <a:pt x="1618" y="755"/>
                    <a:pt x="1638" y="826"/>
                    <a:pt x="1642" y="889"/>
                  </a:cubicBezTo>
                  <a:cubicBezTo>
                    <a:pt x="1646" y="914"/>
                    <a:pt x="1640" y="935"/>
                    <a:pt x="1638" y="941"/>
                  </a:cubicBezTo>
                  <a:lnTo>
                    <a:pt x="1638" y="941"/>
                  </a:lnTo>
                  <a:lnTo>
                    <a:pt x="1619" y="948"/>
                  </a:lnTo>
                  <a:cubicBezTo>
                    <a:pt x="1618" y="947"/>
                    <a:pt x="1618" y="947"/>
                    <a:pt x="1617" y="947"/>
                  </a:cubicBezTo>
                  <a:cubicBezTo>
                    <a:pt x="1614" y="947"/>
                    <a:pt x="1611" y="949"/>
                    <a:pt x="1606" y="949"/>
                  </a:cubicBezTo>
                  <a:cubicBezTo>
                    <a:pt x="1595" y="949"/>
                    <a:pt x="1583" y="948"/>
                    <a:pt x="1570" y="943"/>
                  </a:cubicBezTo>
                  <a:cubicBezTo>
                    <a:pt x="1460" y="901"/>
                    <a:pt x="1367" y="772"/>
                    <a:pt x="1290" y="656"/>
                  </a:cubicBezTo>
                  <a:cubicBezTo>
                    <a:pt x="1213" y="534"/>
                    <a:pt x="1145" y="403"/>
                    <a:pt x="1089" y="271"/>
                  </a:cubicBezTo>
                  <a:lnTo>
                    <a:pt x="1088" y="268"/>
                  </a:lnTo>
                  <a:cubicBezTo>
                    <a:pt x="1079" y="247"/>
                    <a:pt x="1059" y="234"/>
                    <a:pt x="1037" y="234"/>
                  </a:cubicBezTo>
                  <a:cubicBezTo>
                    <a:pt x="1030" y="234"/>
                    <a:pt x="1022" y="236"/>
                    <a:pt x="1015" y="239"/>
                  </a:cubicBezTo>
                  <a:cubicBezTo>
                    <a:pt x="993" y="248"/>
                    <a:pt x="980" y="270"/>
                    <a:pt x="981" y="293"/>
                  </a:cubicBezTo>
                  <a:cubicBezTo>
                    <a:pt x="993" y="445"/>
                    <a:pt x="1012" y="575"/>
                    <a:pt x="1014" y="714"/>
                  </a:cubicBezTo>
                  <a:cubicBezTo>
                    <a:pt x="1015" y="782"/>
                    <a:pt x="1014" y="852"/>
                    <a:pt x="999" y="908"/>
                  </a:cubicBezTo>
                  <a:cubicBezTo>
                    <a:pt x="985" y="944"/>
                    <a:pt x="982" y="959"/>
                    <a:pt x="972" y="959"/>
                  </a:cubicBezTo>
                  <a:cubicBezTo>
                    <a:pt x="965" y="959"/>
                    <a:pt x="953" y="951"/>
                    <a:pt x="930" y="937"/>
                  </a:cubicBezTo>
                  <a:cubicBezTo>
                    <a:pt x="842" y="859"/>
                    <a:pt x="778" y="726"/>
                    <a:pt x="722" y="603"/>
                  </a:cubicBezTo>
                  <a:cubicBezTo>
                    <a:pt x="667" y="478"/>
                    <a:pt x="612" y="347"/>
                    <a:pt x="574" y="218"/>
                  </a:cubicBezTo>
                  <a:lnTo>
                    <a:pt x="572" y="215"/>
                  </a:lnTo>
                  <a:cubicBezTo>
                    <a:pt x="568" y="197"/>
                    <a:pt x="551" y="185"/>
                    <a:pt x="533" y="185"/>
                  </a:cubicBezTo>
                  <a:cubicBezTo>
                    <a:pt x="529" y="185"/>
                    <a:pt x="524" y="186"/>
                    <a:pt x="520" y="187"/>
                  </a:cubicBezTo>
                  <a:cubicBezTo>
                    <a:pt x="504" y="192"/>
                    <a:pt x="492" y="206"/>
                    <a:pt x="491" y="222"/>
                  </a:cubicBezTo>
                  <a:cubicBezTo>
                    <a:pt x="473" y="358"/>
                    <a:pt x="461" y="487"/>
                    <a:pt x="433" y="616"/>
                  </a:cubicBezTo>
                  <a:cubicBezTo>
                    <a:pt x="419" y="680"/>
                    <a:pt x="402" y="743"/>
                    <a:pt x="373" y="796"/>
                  </a:cubicBezTo>
                  <a:cubicBezTo>
                    <a:pt x="357" y="823"/>
                    <a:pt x="339" y="844"/>
                    <a:pt x="318" y="852"/>
                  </a:cubicBezTo>
                  <a:cubicBezTo>
                    <a:pt x="316" y="852"/>
                    <a:pt x="314" y="852"/>
                    <a:pt x="312" y="852"/>
                  </a:cubicBezTo>
                  <a:cubicBezTo>
                    <a:pt x="299" y="852"/>
                    <a:pt x="284" y="841"/>
                    <a:pt x="264" y="820"/>
                  </a:cubicBezTo>
                  <a:cubicBezTo>
                    <a:pt x="188" y="721"/>
                    <a:pt x="147" y="589"/>
                    <a:pt x="106" y="463"/>
                  </a:cubicBezTo>
                  <a:cubicBezTo>
                    <a:pt x="67" y="336"/>
                    <a:pt x="34" y="206"/>
                    <a:pt x="0" y="76"/>
                  </a:cubicBezTo>
                  <a:lnTo>
                    <a:pt x="0" y="76"/>
                  </a:lnTo>
                  <a:cubicBezTo>
                    <a:pt x="25" y="207"/>
                    <a:pt x="49" y="339"/>
                    <a:pt x="81" y="470"/>
                  </a:cubicBezTo>
                  <a:cubicBezTo>
                    <a:pt x="116" y="601"/>
                    <a:pt x="143" y="732"/>
                    <a:pt x="223" y="854"/>
                  </a:cubicBezTo>
                  <a:cubicBezTo>
                    <a:pt x="234" y="869"/>
                    <a:pt x="247" y="883"/>
                    <a:pt x="265" y="896"/>
                  </a:cubicBezTo>
                  <a:cubicBezTo>
                    <a:pt x="277" y="906"/>
                    <a:pt x="297" y="912"/>
                    <a:pt x="315" y="912"/>
                  </a:cubicBezTo>
                  <a:cubicBezTo>
                    <a:pt x="323" y="912"/>
                    <a:pt x="331" y="911"/>
                    <a:pt x="338" y="908"/>
                  </a:cubicBezTo>
                  <a:cubicBezTo>
                    <a:pt x="381" y="894"/>
                    <a:pt x="408" y="860"/>
                    <a:pt x="426" y="830"/>
                  </a:cubicBezTo>
                  <a:cubicBezTo>
                    <a:pt x="464" y="767"/>
                    <a:pt x="485" y="700"/>
                    <a:pt x="502" y="633"/>
                  </a:cubicBezTo>
                  <a:cubicBezTo>
                    <a:pt x="521" y="564"/>
                    <a:pt x="535" y="492"/>
                    <a:pt x="546" y="421"/>
                  </a:cubicBezTo>
                  <a:lnTo>
                    <a:pt x="546" y="421"/>
                  </a:lnTo>
                  <a:cubicBezTo>
                    <a:pt x="572" y="497"/>
                    <a:pt x="600" y="571"/>
                    <a:pt x="633" y="644"/>
                  </a:cubicBezTo>
                  <a:cubicBezTo>
                    <a:pt x="695" y="774"/>
                    <a:pt x="748" y="906"/>
                    <a:pt x="867" y="1018"/>
                  </a:cubicBezTo>
                  <a:cubicBezTo>
                    <a:pt x="892" y="1037"/>
                    <a:pt x="928" y="1062"/>
                    <a:pt x="975" y="1062"/>
                  </a:cubicBezTo>
                  <a:cubicBezTo>
                    <a:pt x="987" y="1062"/>
                    <a:pt x="1001" y="1061"/>
                    <a:pt x="1015" y="1056"/>
                  </a:cubicBezTo>
                  <a:cubicBezTo>
                    <a:pt x="1081" y="1025"/>
                    <a:pt x="1091" y="972"/>
                    <a:pt x="1104" y="936"/>
                  </a:cubicBezTo>
                  <a:cubicBezTo>
                    <a:pt x="1124" y="858"/>
                    <a:pt x="1124" y="785"/>
                    <a:pt x="1124" y="713"/>
                  </a:cubicBezTo>
                  <a:cubicBezTo>
                    <a:pt x="1124" y="670"/>
                    <a:pt x="1122" y="627"/>
                    <a:pt x="1120" y="584"/>
                  </a:cubicBezTo>
                  <a:lnTo>
                    <a:pt x="1120" y="584"/>
                  </a:lnTo>
                  <a:cubicBezTo>
                    <a:pt x="1146" y="629"/>
                    <a:pt x="1173" y="673"/>
                    <a:pt x="1202" y="718"/>
                  </a:cubicBezTo>
                  <a:cubicBezTo>
                    <a:pt x="1291" y="840"/>
                    <a:pt x="1371" y="976"/>
                    <a:pt x="1543" y="1045"/>
                  </a:cubicBezTo>
                  <a:cubicBezTo>
                    <a:pt x="1565" y="1052"/>
                    <a:pt x="1590" y="1054"/>
                    <a:pt x="1614" y="1054"/>
                  </a:cubicBezTo>
                  <a:cubicBezTo>
                    <a:pt x="1626" y="1054"/>
                    <a:pt x="1642" y="1050"/>
                    <a:pt x="1658" y="1048"/>
                  </a:cubicBezTo>
                  <a:cubicBezTo>
                    <a:pt x="1669" y="1045"/>
                    <a:pt x="1671" y="1045"/>
                    <a:pt x="1689" y="1035"/>
                  </a:cubicBezTo>
                  <a:cubicBezTo>
                    <a:pt x="1764" y="987"/>
                    <a:pt x="1748" y="924"/>
                    <a:pt x="1750" y="885"/>
                  </a:cubicBezTo>
                  <a:cubicBezTo>
                    <a:pt x="1741" y="802"/>
                    <a:pt x="1717" y="730"/>
                    <a:pt x="1693" y="657"/>
                  </a:cubicBezTo>
                  <a:cubicBezTo>
                    <a:pt x="1667" y="588"/>
                    <a:pt x="1640" y="520"/>
                    <a:pt x="1608" y="454"/>
                  </a:cubicBezTo>
                  <a:lnTo>
                    <a:pt x="1608" y="454"/>
                  </a:lnTo>
                  <a:cubicBezTo>
                    <a:pt x="1684" y="502"/>
                    <a:pt x="1766" y="538"/>
                    <a:pt x="1852" y="567"/>
                  </a:cubicBezTo>
                  <a:cubicBezTo>
                    <a:pt x="1914" y="586"/>
                    <a:pt x="1979" y="600"/>
                    <a:pt x="2047" y="600"/>
                  </a:cubicBezTo>
                  <a:cubicBezTo>
                    <a:pt x="2067" y="600"/>
                    <a:pt x="2087" y="599"/>
                    <a:pt x="2107" y="596"/>
                  </a:cubicBezTo>
                  <a:cubicBezTo>
                    <a:pt x="2195" y="586"/>
                    <a:pt x="2279" y="527"/>
                    <a:pt x="2318" y="447"/>
                  </a:cubicBezTo>
                  <a:lnTo>
                    <a:pt x="2319" y="445"/>
                  </a:lnTo>
                  <a:cubicBezTo>
                    <a:pt x="2324" y="435"/>
                    <a:pt x="2320" y="423"/>
                    <a:pt x="2312" y="416"/>
                  </a:cubicBezTo>
                  <a:cubicBezTo>
                    <a:pt x="2110" y="289"/>
                    <a:pt x="1903" y="180"/>
                    <a:pt x="1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8"/>
            <p:cNvSpPr/>
            <p:nvPr/>
          </p:nvSpPr>
          <p:spPr>
            <a:xfrm>
              <a:off x="6903051" y="2619489"/>
              <a:ext cx="11651" cy="14496"/>
            </a:xfrm>
            <a:custGeom>
              <a:rect b="b" l="l" r="r" t="t"/>
              <a:pathLst>
                <a:path extrusionOk="0" h="805" w="647">
                  <a:moveTo>
                    <a:pt x="22" y="0"/>
                  </a:moveTo>
                  <a:cubicBezTo>
                    <a:pt x="0" y="126"/>
                    <a:pt x="12" y="258"/>
                    <a:pt x="29" y="383"/>
                  </a:cubicBezTo>
                  <a:cubicBezTo>
                    <a:pt x="43" y="511"/>
                    <a:pt x="71" y="633"/>
                    <a:pt x="84" y="755"/>
                  </a:cubicBezTo>
                  <a:cubicBezTo>
                    <a:pt x="87" y="784"/>
                    <a:pt x="111" y="804"/>
                    <a:pt x="140" y="804"/>
                  </a:cubicBezTo>
                  <a:cubicBezTo>
                    <a:pt x="142" y="804"/>
                    <a:pt x="143" y="804"/>
                    <a:pt x="145" y="804"/>
                  </a:cubicBezTo>
                  <a:lnTo>
                    <a:pt x="146" y="804"/>
                  </a:lnTo>
                  <a:cubicBezTo>
                    <a:pt x="241" y="797"/>
                    <a:pt x="320" y="745"/>
                    <a:pt x="380" y="692"/>
                  </a:cubicBezTo>
                  <a:cubicBezTo>
                    <a:pt x="440" y="634"/>
                    <a:pt x="487" y="568"/>
                    <a:pt x="526" y="498"/>
                  </a:cubicBezTo>
                  <a:cubicBezTo>
                    <a:pt x="598" y="358"/>
                    <a:pt x="646" y="200"/>
                    <a:pt x="625" y="43"/>
                  </a:cubicBezTo>
                  <a:lnTo>
                    <a:pt x="625" y="43"/>
                  </a:lnTo>
                  <a:cubicBezTo>
                    <a:pt x="596" y="194"/>
                    <a:pt x="529" y="331"/>
                    <a:pt x="446" y="450"/>
                  </a:cubicBezTo>
                  <a:cubicBezTo>
                    <a:pt x="376" y="550"/>
                    <a:pt x="285" y="647"/>
                    <a:pt x="186" y="681"/>
                  </a:cubicBezTo>
                  <a:lnTo>
                    <a:pt x="186" y="681"/>
                  </a:lnTo>
                  <a:cubicBezTo>
                    <a:pt x="167" y="574"/>
                    <a:pt x="140" y="469"/>
                    <a:pt x="110" y="368"/>
                  </a:cubicBezTo>
                  <a:lnTo>
                    <a:pt x="61" y="185"/>
                  </a:lnTo>
                  <a:cubicBezTo>
                    <a:pt x="43" y="125"/>
                    <a:pt x="35" y="62"/>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8"/>
            <p:cNvSpPr/>
            <p:nvPr/>
          </p:nvSpPr>
          <p:spPr>
            <a:xfrm>
              <a:off x="6978808" y="2643925"/>
              <a:ext cx="41561" cy="19736"/>
            </a:xfrm>
            <a:custGeom>
              <a:rect b="b" l="l" r="r" t="t"/>
              <a:pathLst>
                <a:path extrusionOk="0" h="1096" w="2308">
                  <a:moveTo>
                    <a:pt x="1622" y="1"/>
                  </a:moveTo>
                  <a:lnTo>
                    <a:pt x="1622" y="1"/>
                  </a:lnTo>
                  <a:cubicBezTo>
                    <a:pt x="1689" y="82"/>
                    <a:pt x="1757" y="163"/>
                    <a:pt x="1829" y="239"/>
                  </a:cubicBezTo>
                  <a:lnTo>
                    <a:pt x="1831" y="239"/>
                  </a:lnTo>
                  <a:cubicBezTo>
                    <a:pt x="1964" y="348"/>
                    <a:pt x="2142" y="411"/>
                    <a:pt x="2220" y="547"/>
                  </a:cubicBezTo>
                  <a:lnTo>
                    <a:pt x="2220" y="547"/>
                  </a:lnTo>
                  <a:cubicBezTo>
                    <a:pt x="2098" y="588"/>
                    <a:pt x="1965" y="604"/>
                    <a:pt x="1833" y="604"/>
                  </a:cubicBezTo>
                  <a:cubicBezTo>
                    <a:pt x="1762" y="604"/>
                    <a:pt x="1692" y="599"/>
                    <a:pt x="1623" y="592"/>
                  </a:cubicBezTo>
                  <a:cubicBezTo>
                    <a:pt x="1470" y="573"/>
                    <a:pt x="1305" y="529"/>
                    <a:pt x="1195" y="435"/>
                  </a:cubicBezTo>
                  <a:lnTo>
                    <a:pt x="1195" y="435"/>
                  </a:lnTo>
                  <a:cubicBezTo>
                    <a:pt x="1165" y="395"/>
                    <a:pt x="1135" y="355"/>
                    <a:pt x="1105" y="315"/>
                  </a:cubicBezTo>
                  <a:cubicBezTo>
                    <a:pt x="1096" y="301"/>
                    <a:pt x="1080" y="294"/>
                    <a:pt x="1064" y="294"/>
                  </a:cubicBezTo>
                  <a:cubicBezTo>
                    <a:pt x="1053" y="294"/>
                    <a:pt x="1042" y="297"/>
                    <a:pt x="1032" y="304"/>
                  </a:cubicBezTo>
                  <a:cubicBezTo>
                    <a:pt x="1011" y="319"/>
                    <a:pt x="1005" y="349"/>
                    <a:pt x="1016" y="370"/>
                  </a:cubicBezTo>
                  <a:cubicBezTo>
                    <a:pt x="1017" y="372"/>
                    <a:pt x="1018" y="374"/>
                    <a:pt x="1020" y="377"/>
                  </a:cubicBezTo>
                  <a:lnTo>
                    <a:pt x="1020" y="377"/>
                  </a:lnTo>
                  <a:lnTo>
                    <a:pt x="1016" y="379"/>
                  </a:lnTo>
                  <a:cubicBezTo>
                    <a:pt x="1136" y="541"/>
                    <a:pt x="1246" y="709"/>
                    <a:pt x="1349" y="880"/>
                  </a:cubicBezTo>
                  <a:lnTo>
                    <a:pt x="1349" y="880"/>
                  </a:lnTo>
                  <a:cubicBezTo>
                    <a:pt x="1230" y="864"/>
                    <a:pt x="1110" y="777"/>
                    <a:pt x="987" y="705"/>
                  </a:cubicBezTo>
                  <a:lnTo>
                    <a:pt x="987" y="705"/>
                  </a:lnTo>
                  <a:lnTo>
                    <a:pt x="991" y="707"/>
                  </a:lnTo>
                  <a:cubicBezTo>
                    <a:pt x="915" y="655"/>
                    <a:pt x="836" y="623"/>
                    <a:pt x="765" y="586"/>
                  </a:cubicBezTo>
                  <a:cubicBezTo>
                    <a:pt x="712" y="559"/>
                    <a:pt x="660" y="529"/>
                    <a:pt x="621" y="492"/>
                  </a:cubicBezTo>
                  <a:lnTo>
                    <a:pt x="621" y="492"/>
                  </a:lnTo>
                  <a:cubicBezTo>
                    <a:pt x="608" y="476"/>
                    <a:pt x="594" y="459"/>
                    <a:pt x="578" y="443"/>
                  </a:cubicBezTo>
                  <a:cubicBezTo>
                    <a:pt x="568" y="433"/>
                    <a:pt x="557" y="428"/>
                    <a:pt x="545" y="428"/>
                  </a:cubicBezTo>
                  <a:cubicBezTo>
                    <a:pt x="533" y="428"/>
                    <a:pt x="521" y="433"/>
                    <a:pt x="511" y="443"/>
                  </a:cubicBezTo>
                  <a:cubicBezTo>
                    <a:pt x="495" y="460"/>
                    <a:pt x="494" y="485"/>
                    <a:pt x="505" y="503"/>
                  </a:cubicBezTo>
                  <a:lnTo>
                    <a:pt x="508" y="505"/>
                  </a:lnTo>
                  <a:cubicBezTo>
                    <a:pt x="510" y="509"/>
                    <a:pt x="513" y="512"/>
                    <a:pt x="515" y="515"/>
                  </a:cubicBezTo>
                  <a:lnTo>
                    <a:pt x="515" y="515"/>
                  </a:lnTo>
                  <a:lnTo>
                    <a:pt x="515" y="516"/>
                  </a:lnTo>
                  <a:cubicBezTo>
                    <a:pt x="515" y="516"/>
                    <a:pt x="516" y="517"/>
                    <a:pt x="516" y="517"/>
                  </a:cubicBezTo>
                  <a:lnTo>
                    <a:pt x="516" y="517"/>
                  </a:lnTo>
                  <a:cubicBezTo>
                    <a:pt x="529" y="535"/>
                    <a:pt x="544" y="551"/>
                    <a:pt x="559" y="565"/>
                  </a:cubicBezTo>
                  <a:lnTo>
                    <a:pt x="559" y="565"/>
                  </a:lnTo>
                  <a:cubicBezTo>
                    <a:pt x="598" y="620"/>
                    <a:pt x="627" y="695"/>
                    <a:pt x="651" y="765"/>
                  </a:cubicBezTo>
                  <a:cubicBezTo>
                    <a:pt x="681" y="850"/>
                    <a:pt x="704" y="938"/>
                    <a:pt x="724" y="1029"/>
                  </a:cubicBezTo>
                  <a:lnTo>
                    <a:pt x="724" y="1029"/>
                  </a:lnTo>
                  <a:cubicBezTo>
                    <a:pt x="709" y="1031"/>
                    <a:pt x="693" y="1032"/>
                    <a:pt x="678" y="1032"/>
                  </a:cubicBezTo>
                  <a:cubicBezTo>
                    <a:pt x="565" y="1032"/>
                    <a:pt x="449" y="978"/>
                    <a:pt x="349" y="913"/>
                  </a:cubicBezTo>
                  <a:cubicBezTo>
                    <a:pt x="223" y="830"/>
                    <a:pt x="112" y="725"/>
                    <a:pt x="1" y="621"/>
                  </a:cubicBezTo>
                  <a:lnTo>
                    <a:pt x="1" y="621"/>
                  </a:lnTo>
                  <a:cubicBezTo>
                    <a:pt x="100" y="737"/>
                    <a:pt x="204" y="851"/>
                    <a:pt x="327" y="946"/>
                  </a:cubicBezTo>
                  <a:cubicBezTo>
                    <a:pt x="428" y="1024"/>
                    <a:pt x="554" y="1096"/>
                    <a:pt x="693" y="1096"/>
                  </a:cubicBezTo>
                  <a:cubicBezTo>
                    <a:pt x="719" y="1096"/>
                    <a:pt x="744" y="1093"/>
                    <a:pt x="771" y="1088"/>
                  </a:cubicBezTo>
                  <a:cubicBezTo>
                    <a:pt x="788" y="1085"/>
                    <a:pt x="800" y="1068"/>
                    <a:pt x="797" y="1051"/>
                  </a:cubicBezTo>
                  <a:lnTo>
                    <a:pt x="797" y="1048"/>
                  </a:lnTo>
                  <a:cubicBezTo>
                    <a:pt x="780" y="947"/>
                    <a:pt x="759" y="843"/>
                    <a:pt x="730" y="741"/>
                  </a:cubicBezTo>
                  <a:cubicBezTo>
                    <a:pt x="722" y="717"/>
                    <a:pt x="714" y="693"/>
                    <a:pt x="706" y="668"/>
                  </a:cubicBezTo>
                  <a:lnTo>
                    <a:pt x="706" y="668"/>
                  </a:lnTo>
                  <a:cubicBezTo>
                    <a:pt x="710" y="671"/>
                    <a:pt x="715" y="673"/>
                    <a:pt x="719" y="676"/>
                  </a:cubicBezTo>
                  <a:cubicBezTo>
                    <a:pt x="795" y="714"/>
                    <a:pt x="873" y="749"/>
                    <a:pt x="933" y="793"/>
                  </a:cubicBezTo>
                  <a:lnTo>
                    <a:pt x="938" y="795"/>
                  </a:lnTo>
                  <a:cubicBezTo>
                    <a:pt x="1010" y="839"/>
                    <a:pt x="1084" y="892"/>
                    <a:pt x="1168" y="934"/>
                  </a:cubicBezTo>
                  <a:cubicBezTo>
                    <a:pt x="1233" y="967"/>
                    <a:pt x="1312" y="995"/>
                    <a:pt x="1394" y="995"/>
                  </a:cubicBezTo>
                  <a:cubicBezTo>
                    <a:pt x="1415" y="995"/>
                    <a:pt x="1437" y="993"/>
                    <a:pt x="1459" y="989"/>
                  </a:cubicBezTo>
                  <a:cubicBezTo>
                    <a:pt x="1489" y="983"/>
                    <a:pt x="1510" y="954"/>
                    <a:pt x="1504" y="923"/>
                  </a:cubicBezTo>
                  <a:cubicBezTo>
                    <a:pt x="1504" y="918"/>
                    <a:pt x="1501" y="912"/>
                    <a:pt x="1498" y="906"/>
                  </a:cubicBezTo>
                  <a:cubicBezTo>
                    <a:pt x="1444" y="807"/>
                    <a:pt x="1385" y="712"/>
                    <a:pt x="1323" y="618"/>
                  </a:cubicBezTo>
                  <a:lnTo>
                    <a:pt x="1323" y="618"/>
                  </a:lnTo>
                  <a:cubicBezTo>
                    <a:pt x="1420" y="655"/>
                    <a:pt x="1519" y="675"/>
                    <a:pt x="1619" y="684"/>
                  </a:cubicBezTo>
                  <a:cubicBezTo>
                    <a:pt x="1667" y="687"/>
                    <a:pt x="1715" y="689"/>
                    <a:pt x="1764" y="689"/>
                  </a:cubicBezTo>
                  <a:cubicBezTo>
                    <a:pt x="1941" y="689"/>
                    <a:pt x="2118" y="663"/>
                    <a:pt x="2285" y="592"/>
                  </a:cubicBezTo>
                  <a:cubicBezTo>
                    <a:pt x="2301" y="585"/>
                    <a:pt x="2308" y="566"/>
                    <a:pt x="2301" y="550"/>
                  </a:cubicBezTo>
                  <a:lnTo>
                    <a:pt x="2301" y="548"/>
                  </a:lnTo>
                  <a:cubicBezTo>
                    <a:pt x="2258" y="455"/>
                    <a:pt x="2174" y="392"/>
                    <a:pt x="2094" y="349"/>
                  </a:cubicBezTo>
                  <a:cubicBezTo>
                    <a:pt x="2012" y="302"/>
                    <a:pt x="1927" y="267"/>
                    <a:pt x="1856" y="214"/>
                  </a:cubicBezTo>
                  <a:lnTo>
                    <a:pt x="1856" y="214"/>
                  </a:lnTo>
                  <a:lnTo>
                    <a:pt x="1857" y="216"/>
                  </a:lnTo>
                  <a:cubicBezTo>
                    <a:pt x="1773" y="148"/>
                    <a:pt x="1698" y="75"/>
                    <a:pt x="16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8"/>
            <p:cNvSpPr/>
            <p:nvPr/>
          </p:nvSpPr>
          <p:spPr>
            <a:xfrm>
              <a:off x="6959883" y="2653901"/>
              <a:ext cx="12587" cy="14118"/>
            </a:xfrm>
            <a:custGeom>
              <a:rect b="b" l="l" r="r" t="t"/>
              <a:pathLst>
                <a:path extrusionOk="0" h="784" w="699">
                  <a:moveTo>
                    <a:pt x="566" y="0"/>
                  </a:moveTo>
                  <a:cubicBezTo>
                    <a:pt x="541" y="137"/>
                    <a:pt x="579" y="274"/>
                    <a:pt x="588" y="402"/>
                  </a:cubicBezTo>
                  <a:cubicBezTo>
                    <a:pt x="590" y="466"/>
                    <a:pt x="595" y="528"/>
                    <a:pt x="579" y="583"/>
                  </a:cubicBezTo>
                  <a:cubicBezTo>
                    <a:pt x="572" y="618"/>
                    <a:pt x="562" y="636"/>
                    <a:pt x="552" y="654"/>
                  </a:cubicBezTo>
                  <a:cubicBezTo>
                    <a:pt x="542" y="664"/>
                    <a:pt x="539" y="668"/>
                    <a:pt x="532" y="668"/>
                  </a:cubicBezTo>
                  <a:cubicBezTo>
                    <a:pt x="529" y="668"/>
                    <a:pt x="526" y="668"/>
                    <a:pt x="520" y="666"/>
                  </a:cubicBezTo>
                  <a:cubicBezTo>
                    <a:pt x="483" y="659"/>
                    <a:pt x="429" y="615"/>
                    <a:pt x="385" y="573"/>
                  </a:cubicBezTo>
                  <a:cubicBezTo>
                    <a:pt x="338" y="531"/>
                    <a:pt x="297" y="479"/>
                    <a:pt x="252" y="431"/>
                  </a:cubicBezTo>
                  <a:cubicBezTo>
                    <a:pt x="166" y="332"/>
                    <a:pt x="86" y="227"/>
                    <a:pt x="0" y="122"/>
                  </a:cubicBezTo>
                  <a:lnTo>
                    <a:pt x="0" y="122"/>
                  </a:lnTo>
                  <a:cubicBezTo>
                    <a:pt x="45" y="250"/>
                    <a:pt x="109" y="369"/>
                    <a:pt x="181" y="485"/>
                  </a:cubicBezTo>
                  <a:cubicBezTo>
                    <a:pt x="217" y="543"/>
                    <a:pt x="261" y="596"/>
                    <a:pt x="308" y="650"/>
                  </a:cubicBezTo>
                  <a:cubicBezTo>
                    <a:pt x="357" y="698"/>
                    <a:pt x="403" y="754"/>
                    <a:pt x="497" y="779"/>
                  </a:cubicBezTo>
                  <a:cubicBezTo>
                    <a:pt x="505" y="782"/>
                    <a:pt x="515" y="784"/>
                    <a:pt x="524" y="784"/>
                  </a:cubicBezTo>
                  <a:cubicBezTo>
                    <a:pt x="569" y="784"/>
                    <a:pt x="621" y="755"/>
                    <a:pt x="641" y="721"/>
                  </a:cubicBezTo>
                  <a:cubicBezTo>
                    <a:pt x="665" y="685"/>
                    <a:pt x="679" y="638"/>
                    <a:pt x="684" y="608"/>
                  </a:cubicBezTo>
                  <a:cubicBezTo>
                    <a:pt x="699" y="532"/>
                    <a:pt x="690" y="458"/>
                    <a:pt x="673" y="390"/>
                  </a:cubicBezTo>
                  <a:cubicBezTo>
                    <a:pt x="644" y="253"/>
                    <a:pt x="588" y="133"/>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8"/>
            <p:cNvSpPr/>
            <p:nvPr/>
          </p:nvSpPr>
          <p:spPr>
            <a:xfrm>
              <a:off x="6879785" y="2645258"/>
              <a:ext cx="26327" cy="17575"/>
            </a:xfrm>
            <a:custGeom>
              <a:rect b="b" l="l" r="r" t="t"/>
              <a:pathLst>
                <a:path extrusionOk="0" h="976" w="1462">
                  <a:moveTo>
                    <a:pt x="313" y="0"/>
                  </a:moveTo>
                  <a:lnTo>
                    <a:pt x="313" y="0"/>
                  </a:lnTo>
                  <a:cubicBezTo>
                    <a:pt x="247" y="108"/>
                    <a:pt x="183" y="219"/>
                    <a:pt x="126" y="334"/>
                  </a:cubicBezTo>
                  <a:cubicBezTo>
                    <a:pt x="70" y="450"/>
                    <a:pt x="14" y="563"/>
                    <a:pt x="1" y="707"/>
                  </a:cubicBezTo>
                  <a:cubicBezTo>
                    <a:pt x="0" y="726"/>
                    <a:pt x="13" y="742"/>
                    <a:pt x="32" y="743"/>
                  </a:cubicBezTo>
                  <a:lnTo>
                    <a:pt x="35" y="744"/>
                  </a:lnTo>
                  <a:lnTo>
                    <a:pt x="37" y="744"/>
                  </a:lnTo>
                  <a:cubicBezTo>
                    <a:pt x="124" y="743"/>
                    <a:pt x="199" y="716"/>
                    <a:pt x="270" y="687"/>
                  </a:cubicBezTo>
                  <a:cubicBezTo>
                    <a:pt x="341" y="657"/>
                    <a:pt x="409" y="617"/>
                    <a:pt x="471" y="569"/>
                  </a:cubicBezTo>
                  <a:cubicBezTo>
                    <a:pt x="534" y="522"/>
                    <a:pt x="591" y="470"/>
                    <a:pt x="643" y="407"/>
                  </a:cubicBezTo>
                  <a:cubicBezTo>
                    <a:pt x="654" y="392"/>
                    <a:pt x="666" y="376"/>
                    <a:pt x="677" y="359"/>
                  </a:cubicBezTo>
                  <a:lnTo>
                    <a:pt x="677" y="359"/>
                  </a:lnTo>
                  <a:cubicBezTo>
                    <a:pt x="689" y="422"/>
                    <a:pt x="700" y="486"/>
                    <a:pt x="715" y="547"/>
                  </a:cubicBezTo>
                  <a:cubicBezTo>
                    <a:pt x="748" y="668"/>
                    <a:pt x="769" y="786"/>
                    <a:pt x="845" y="911"/>
                  </a:cubicBezTo>
                  <a:cubicBezTo>
                    <a:pt x="855" y="927"/>
                    <a:pt x="870" y="943"/>
                    <a:pt x="890" y="957"/>
                  </a:cubicBezTo>
                  <a:cubicBezTo>
                    <a:pt x="905" y="968"/>
                    <a:pt x="927" y="976"/>
                    <a:pt x="949" y="976"/>
                  </a:cubicBezTo>
                  <a:cubicBezTo>
                    <a:pt x="960" y="976"/>
                    <a:pt x="971" y="974"/>
                    <a:pt x="981" y="970"/>
                  </a:cubicBezTo>
                  <a:cubicBezTo>
                    <a:pt x="1032" y="949"/>
                    <a:pt x="1055" y="901"/>
                    <a:pt x="1067" y="869"/>
                  </a:cubicBezTo>
                  <a:cubicBezTo>
                    <a:pt x="1090" y="803"/>
                    <a:pt x="1099" y="741"/>
                    <a:pt x="1106" y="679"/>
                  </a:cubicBezTo>
                  <a:cubicBezTo>
                    <a:pt x="1123" y="554"/>
                    <a:pt x="1121" y="430"/>
                    <a:pt x="1127" y="311"/>
                  </a:cubicBezTo>
                  <a:lnTo>
                    <a:pt x="1127" y="311"/>
                  </a:lnTo>
                  <a:lnTo>
                    <a:pt x="1125" y="317"/>
                  </a:lnTo>
                  <a:cubicBezTo>
                    <a:pt x="1133" y="279"/>
                    <a:pt x="1137" y="242"/>
                    <a:pt x="1139" y="206"/>
                  </a:cubicBezTo>
                  <a:lnTo>
                    <a:pt x="1139" y="206"/>
                  </a:lnTo>
                  <a:cubicBezTo>
                    <a:pt x="1228" y="348"/>
                    <a:pt x="1340" y="475"/>
                    <a:pt x="1461" y="590"/>
                  </a:cubicBezTo>
                  <a:cubicBezTo>
                    <a:pt x="1333" y="429"/>
                    <a:pt x="1217" y="259"/>
                    <a:pt x="1134" y="76"/>
                  </a:cubicBezTo>
                  <a:cubicBezTo>
                    <a:pt x="1129" y="64"/>
                    <a:pt x="1117" y="57"/>
                    <a:pt x="1105" y="57"/>
                  </a:cubicBezTo>
                  <a:cubicBezTo>
                    <a:pt x="1101" y="57"/>
                    <a:pt x="1096" y="58"/>
                    <a:pt x="1092" y="60"/>
                  </a:cubicBezTo>
                  <a:cubicBezTo>
                    <a:pt x="1081" y="66"/>
                    <a:pt x="1072" y="76"/>
                    <a:pt x="1072" y="88"/>
                  </a:cubicBezTo>
                  <a:lnTo>
                    <a:pt x="1072" y="89"/>
                  </a:lnTo>
                  <a:cubicBezTo>
                    <a:pt x="1071" y="161"/>
                    <a:pt x="1067" y="231"/>
                    <a:pt x="1048" y="296"/>
                  </a:cubicBezTo>
                  <a:lnTo>
                    <a:pt x="1047" y="300"/>
                  </a:lnTo>
                  <a:lnTo>
                    <a:pt x="1047" y="302"/>
                  </a:lnTo>
                  <a:cubicBezTo>
                    <a:pt x="1035" y="427"/>
                    <a:pt x="1025" y="546"/>
                    <a:pt x="1007" y="664"/>
                  </a:cubicBezTo>
                  <a:cubicBezTo>
                    <a:pt x="999" y="722"/>
                    <a:pt x="987" y="783"/>
                    <a:pt x="970" y="831"/>
                  </a:cubicBezTo>
                  <a:cubicBezTo>
                    <a:pt x="961" y="852"/>
                    <a:pt x="953" y="863"/>
                    <a:pt x="946" y="868"/>
                  </a:cubicBezTo>
                  <a:lnTo>
                    <a:pt x="946" y="868"/>
                  </a:lnTo>
                  <a:cubicBezTo>
                    <a:pt x="943" y="866"/>
                    <a:pt x="937" y="861"/>
                    <a:pt x="930" y="849"/>
                  </a:cubicBezTo>
                  <a:cubicBezTo>
                    <a:pt x="877" y="762"/>
                    <a:pt x="850" y="634"/>
                    <a:pt x="824" y="521"/>
                  </a:cubicBezTo>
                  <a:cubicBezTo>
                    <a:pt x="796" y="401"/>
                    <a:pt x="777" y="288"/>
                    <a:pt x="742" y="158"/>
                  </a:cubicBezTo>
                  <a:cubicBezTo>
                    <a:pt x="735" y="134"/>
                    <a:pt x="713" y="118"/>
                    <a:pt x="690" y="118"/>
                  </a:cubicBezTo>
                  <a:cubicBezTo>
                    <a:pt x="686" y="118"/>
                    <a:pt x="682" y="118"/>
                    <a:pt x="678" y="119"/>
                  </a:cubicBezTo>
                  <a:cubicBezTo>
                    <a:pt x="655" y="125"/>
                    <a:pt x="640" y="144"/>
                    <a:pt x="638" y="165"/>
                  </a:cubicBezTo>
                  <a:lnTo>
                    <a:pt x="637" y="170"/>
                  </a:lnTo>
                  <a:cubicBezTo>
                    <a:pt x="625" y="288"/>
                    <a:pt x="518" y="404"/>
                    <a:pt x="409" y="491"/>
                  </a:cubicBezTo>
                  <a:cubicBezTo>
                    <a:pt x="309" y="566"/>
                    <a:pt x="193" y="640"/>
                    <a:pt x="75" y="664"/>
                  </a:cubicBezTo>
                  <a:lnTo>
                    <a:pt x="75" y="664"/>
                  </a:lnTo>
                  <a:cubicBezTo>
                    <a:pt x="86" y="562"/>
                    <a:pt x="130" y="455"/>
                    <a:pt x="166" y="352"/>
                  </a:cubicBezTo>
                  <a:cubicBezTo>
                    <a:pt x="211" y="234"/>
                    <a:pt x="264" y="118"/>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8"/>
            <p:cNvSpPr/>
            <p:nvPr/>
          </p:nvSpPr>
          <p:spPr>
            <a:xfrm>
              <a:off x="6829094" y="2637676"/>
              <a:ext cx="41741" cy="21573"/>
            </a:xfrm>
            <a:custGeom>
              <a:rect b="b" l="l" r="r" t="t"/>
              <a:pathLst>
                <a:path extrusionOk="0" h="1198" w="2318">
                  <a:moveTo>
                    <a:pt x="1140" y="0"/>
                  </a:moveTo>
                  <a:cubicBezTo>
                    <a:pt x="1132" y="0"/>
                    <a:pt x="1125" y="3"/>
                    <a:pt x="1118" y="8"/>
                  </a:cubicBezTo>
                  <a:cubicBezTo>
                    <a:pt x="953" y="114"/>
                    <a:pt x="775" y="206"/>
                    <a:pt x="585" y="253"/>
                  </a:cubicBezTo>
                  <a:cubicBezTo>
                    <a:pt x="505" y="273"/>
                    <a:pt x="423" y="283"/>
                    <a:pt x="341" y="283"/>
                  </a:cubicBezTo>
                  <a:cubicBezTo>
                    <a:pt x="227" y="283"/>
                    <a:pt x="112" y="264"/>
                    <a:pt x="1" y="228"/>
                  </a:cubicBezTo>
                  <a:lnTo>
                    <a:pt x="1" y="228"/>
                  </a:lnTo>
                  <a:cubicBezTo>
                    <a:pt x="130" y="289"/>
                    <a:pt x="276" y="320"/>
                    <a:pt x="422" y="320"/>
                  </a:cubicBezTo>
                  <a:cubicBezTo>
                    <a:pt x="480" y="320"/>
                    <a:pt x="538" y="315"/>
                    <a:pt x="596" y="306"/>
                  </a:cubicBezTo>
                  <a:cubicBezTo>
                    <a:pt x="732" y="282"/>
                    <a:pt x="861" y="234"/>
                    <a:pt x="985" y="174"/>
                  </a:cubicBezTo>
                  <a:lnTo>
                    <a:pt x="985" y="174"/>
                  </a:lnTo>
                  <a:cubicBezTo>
                    <a:pt x="921" y="249"/>
                    <a:pt x="852" y="325"/>
                    <a:pt x="794" y="407"/>
                  </a:cubicBezTo>
                  <a:cubicBezTo>
                    <a:pt x="747" y="481"/>
                    <a:pt x="683" y="541"/>
                    <a:pt x="685" y="669"/>
                  </a:cubicBezTo>
                  <a:cubicBezTo>
                    <a:pt x="698" y="745"/>
                    <a:pt x="773" y="779"/>
                    <a:pt x="817" y="786"/>
                  </a:cubicBezTo>
                  <a:cubicBezTo>
                    <a:pt x="849" y="792"/>
                    <a:pt x="881" y="794"/>
                    <a:pt x="911" y="794"/>
                  </a:cubicBezTo>
                  <a:cubicBezTo>
                    <a:pt x="926" y="794"/>
                    <a:pt x="941" y="794"/>
                    <a:pt x="955" y="793"/>
                  </a:cubicBezTo>
                  <a:cubicBezTo>
                    <a:pt x="1127" y="783"/>
                    <a:pt x="1296" y="755"/>
                    <a:pt x="1458" y="698"/>
                  </a:cubicBezTo>
                  <a:cubicBezTo>
                    <a:pt x="1541" y="668"/>
                    <a:pt x="1626" y="631"/>
                    <a:pt x="1703" y="582"/>
                  </a:cubicBezTo>
                  <a:lnTo>
                    <a:pt x="1703" y="582"/>
                  </a:lnTo>
                  <a:cubicBezTo>
                    <a:pt x="1678" y="632"/>
                    <a:pt x="1652" y="682"/>
                    <a:pt x="1627" y="733"/>
                  </a:cubicBezTo>
                  <a:cubicBezTo>
                    <a:pt x="1567" y="860"/>
                    <a:pt x="1515" y="1001"/>
                    <a:pt x="1509" y="1148"/>
                  </a:cubicBezTo>
                  <a:lnTo>
                    <a:pt x="1508" y="1151"/>
                  </a:lnTo>
                  <a:cubicBezTo>
                    <a:pt x="1508" y="1165"/>
                    <a:pt x="1516" y="1178"/>
                    <a:pt x="1531" y="1184"/>
                  </a:cubicBezTo>
                  <a:cubicBezTo>
                    <a:pt x="1559" y="1193"/>
                    <a:pt x="1586" y="1197"/>
                    <a:pt x="1611" y="1197"/>
                  </a:cubicBezTo>
                  <a:cubicBezTo>
                    <a:pt x="1678" y="1197"/>
                    <a:pt x="1739" y="1171"/>
                    <a:pt x="1792" y="1147"/>
                  </a:cubicBezTo>
                  <a:cubicBezTo>
                    <a:pt x="1868" y="1110"/>
                    <a:pt x="1937" y="1061"/>
                    <a:pt x="2001" y="1011"/>
                  </a:cubicBezTo>
                  <a:cubicBezTo>
                    <a:pt x="2125" y="906"/>
                    <a:pt x="2250" y="790"/>
                    <a:pt x="2317" y="640"/>
                  </a:cubicBezTo>
                  <a:lnTo>
                    <a:pt x="2317" y="640"/>
                  </a:lnTo>
                  <a:cubicBezTo>
                    <a:pt x="2279" y="711"/>
                    <a:pt x="2220" y="768"/>
                    <a:pt x="2162" y="824"/>
                  </a:cubicBezTo>
                  <a:cubicBezTo>
                    <a:pt x="2101" y="879"/>
                    <a:pt x="2041" y="929"/>
                    <a:pt x="1973" y="974"/>
                  </a:cubicBezTo>
                  <a:cubicBezTo>
                    <a:pt x="1907" y="1019"/>
                    <a:pt x="1837" y="1059"/>
                    <a:pt x="1766" y="1089"/>
                  </a:cubicBezTo>
                  <a:cubicBezTo>
                    <a:pt x="1717" y="1110"/>
                    <a:pt x="1662" y="1127"/>
                    <a:pt x="1615" y="1127"/>
                  </a:cubicBezTo>
                  <a:cubicBezTo>
                    <a:pt x="1604" y="1127"/>
                    <a:pt x="1594" y="1126"/>
                    <a:pt x="1585" y="1124"/>
                  </a:cubicBezTo>
                  <a:lnTo>
                    <a:pt x="1585" y="1124"/>
                  </a:lnTo>
                  <a:cubicBezTo>
                    <a:pt x="1620" y="869"/>
                    <a:pt x="1799" y="657"/>
                    <a:pt x="1900" y="398"/>
                  </a:cubicBezTo>
                  <a:cubicBezTo>
                    <a:pt x="1911" y="371"/>
                    <a:pt x="1897" y="341"/>
                    <a:pt x="1871" y="330"/>
                  </a:cubicBezTo>
                  <a:cubicBezTo>
                    <a:pt x="1865" y="328"/>
                    <a:pt x="1859" y="327"/>
                    <a:pt x="1853" y="327"/>
                  </a:cubicBezTo>
                  <a:cubicBezTo>
                    <a:pt x="1837" y="327"/>
                    <a:pt x="1822" y="335"/>
                    <a:pt x="1812" y="348"/>
                  </a:cubicBezTo>
                  <a:cubicBezTo>
                    <a:pt x="1718" y="468"/>
                    <a:pt x="1573" y="541"/>
                    <a:pt x="1423" y="592"/>
                  </a:cubicBezTo>
                  <a:cubicBezTo>
                    <a:pt x="1271" y="640"/>
                    <a:pt x="1111" y="670"/>
                    <a:pt x="949" y="684"/>
                  </a:cubicBezTo>
                  <a:cubicBezTo>
                    <a:pt x="937" y="685"/>
                    <a:pt x="924" y="686"/>
                    <a:pt x="910" y="686"/>
                  </a:cubicBezTo>
                  <a:cubicBezTo>
                    <a:pt x="846" y="686"/>
                    <a:pt x="785" y="671"/>
                    <a:pt x="789" y="651"/>
                  </a:cubicBezTo>
                  <a:cubicBezTo>
                    <a:pt x="784" y="609"/>
                    <a:pt x="831" y="527"/>
                    <a:pt x="875" y="466"/>
                  </a:cubicBezTo>
                  <a:cubicBezTo>
                    <a:pt x="968" y="334"/>
                    <a:pt x="1085" y="219"/>
                    <a:pt x="1176" y="63"/>
                  </a:cubicBezTo>
                  <a:cubicBezTo>
                    <a:pt x="1188" y="43"/>
                    <a:pt x="1182" y="18"/>
                    <a:pt x="1161" y="6"/>
                  </a:cubicBezTo>
                  <a:cubicBezTo>
                    <a:pt x="1154" y="2"/>
                    <a:pt x="1147"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8"/>
            <p:cNvSpPr/>
            <p:nvPr/>
          </p:nvSpPr>
          <p:spPr>
            <a:xfrm>
              <a:off x="7006792" y="2669928"/>
              <a:ext cx="14334" cy="8878"/>
            </a:xfrm>
            <a:custGeom>
              <a:rect b="b" l="l" r="r" t="t"/>
              <a:pathLst>
                <a:path extrusionOk="0" h="493" w="796">
                  <a:moveTo>
                    <a:pt x="336" y="0"/>
                  </a:moveTo>
                  <a:cubicBezTo>
                    <a:pt x="433" y="121"/>
                    <a:pt x="542" y="229"/>
                    <a:pt x="645" y="336"/>
                  </a:cubicBezTo>
                  <a:lnTo>
                    <a:pt x="645" y="336"/>
                  </a:lnTo>
                  <a:cubicBezTo>
                    <a:pt x="572" y="371"/>
                    <a:pt x="485" y="386"/>
                    <a:pt x="399" y="386"/>
                  </a:cubicBezTo>
                  <a:cubicBezTo>
                    <a:pt x="384" y="386"/>
                    <a:pt x="369" y="386"/>
                    <a:pt x="354" y="385"/>
                  </a:cubicBezTo>
                  <a:cubicBezTo>
                    <a:pt x="229" y="378"/>
                    <a:pt x="103" y="342"/>
                    <a:pt x="0" y="250"/>
                  </a:cubicBezTo>
                  <a:lnTo>
                    <a:pt x="0" y="250"/>
                  </a:lnTo>
                  <a:cubicBezTo>
                    <a:pt x="60" y="379"/>
                    <a:pt x="203" y="455"/>
                    <a:pt x="343" y="483"/>
                  </a:cubicBezTo>
                  <a:cubicBezTo>
                    <a:pt x="379" y="489"/>
                    <a:pt x="415" y="492"/>
                    <a:pt x="453" y="492"/>
                  </a:cubicBezTo>
                  <a:cubicBezTo>
                    <a:pt x="562" y="492"/>
                    <a:pt x="673" y="463"/>
                    <a:pt x="767" y="392"/>
                  </a:cubicBezTo>
                  <a:lnTo>
                    <a:pt x="769" y="391"/>
                  </a:lnTo>
                  <a:cubicBezTo>
                    <a:pt x="792" y="373"/>
                    <a:pt x="796" y="339"/>
                    <a:pt x="780" y="316"/>
                  </a:cubicBezTo>
                  <a:lnTo>
                    <a:pt x="774" y="310"/>
                  </a:lnTo>
                  <a:cubicBezTo>
                    <a:pt x="638" y="186"/>
                    <a:pt x="491" y="88"/>
                    <a:pt x="3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8"/>
            <p:cNvSpPr/>
            <p:nvPr/>
          </p:nvSpPr>
          <p:spPr>
            <a:xfrm>
              <a:off x="6967050" y="2680102"/>
              <a:ext cx="33728" cy="16747"/>
            </a:xfrm>
            <a:custGeom>
              <a:rect b="b" l="l" r="r" t="t"/>
              <a:pathLst>
                <a:path extrusionOk="0" h="930" w="1873">
                  <a:moveTo>
                    <a:pt x="1237" y="1"/>
                  </a:moveTo>
                  <a:lnTo>
                    <a:pt x="1237" y="1"/>
                  </a:lnTo>
                  <a:cubicBezTo>
                    <a:pt x="1385" y="230"/>
                    <a:pt x="1634" y="378"/>
                    <a:pt x="1776" y="597"/>
                  </a:cubicBezTo>
                  <a:lnTo>
                    <a:pt x="1776" y="597"/>
                  </a:lnTo>
                  <a:cubicBezTo>
                    <a:pt x="1748" y="602"/>
                    <a:pt x="1720" y="605"/>
                    <a:pt x="1692" y="605"/>
                  </a:cubicBezTo>
                  <a:cubicBezTo>
                    <a:pt x="1588" y="605"/>
                    <a:pt x="1482" y="572"/>
                    <a:pt x="1386" y="525"/>
                  </a:cubicBezTo>
                  <a:cubicBezTo>
                    <a:pt x="1250" y="461"/>
                    <a:pt x="1123" y="364"/>
                    <a:pt x="1043" y="244"/>
                  </a:cubicBezTo>
                  <a:cubicBezTo>
                    <a:pt x="1032" y="227"/>
                    <a:pt x="1016" y="219"/>
                    <a:pt x="999" y="219"/>
                  </a:cubicBezTo>
                  <a:cubicBezTo>
                    <a:pt x="989" y="219"/>
                    <a:pt x="979" y="222"/>
                    <a:pt x="969" y="227"/>
                  </a:cubicBezTo>
                  <a:cubicBezTo>
                    <a:pt x="952" y="239"/>
                    <a:pt x="943" y="261"/>
                    <a:pt x="948" y="280"/>
                  </a:cubicBezTo>
                  <a:cubicBezTo>
                    <a:pt x="967" y="392"/>
                    <a:pt x="1008" y="489"/>
                    <a:pt x="1039" y="585"/>
                  </a:cubicBezTo>
                  <a:cubicBezTo>
                    <a:pt x="1065" y="658"/>
                    <a:pt x="1086" y="733"/>
                    <a:pt x="1087" y="800"/>
                  </a:cubicBezTo>
                  <a:lnTo>
                    <a:pt x="1087" y="800"/>
                  </a:lnTo>
                  <a:cubicBezTo>
                    <a:pt x="980" y="766"/>
                    <a:pt x="877" y="681"/>
                    <a:pt x="792" y="592"/>
                  </a:cubicBezTo>
                  <a:cubicBezTo>
                    <a:pt x="691" y="484"/>
                    <a:pt x="604" y="357"/>
                    <a:pt x="549" y="224"/>
                  </a:cubicBezTo>
                  <a:lnTo>
                    <a:pt x="547" y="222"/>
                  </a:lnTo>
                  <a:cubicBezTo>
                    <a:pt x="539" y="203"/>
                    <a:pt x="521" y="192"/>
                    <a:pt x="502" y="192"/>
                  </a:cubicBezTo>
                  <a:cubicBezTo>
                    <a:pt x="496" y="192"/>
                    <a:pt x="490" y="193"/>
                    <a:pt x="484" y="195"/>
                  </a:cubicBezTo>
                  <a:cubicBezTo>
                    <a:pt x="466" y="203"/>
                    <a:pt x="454" y="222"/>
                    <a:pt x="455" y="241"/>
                  </a:cubicBezTo>
                  <a:cubicBezTo>
                    <a:pt x="460" y="356"/>
                    <a:pt x="466" y="463"/>
                    <a:pt x="458" y="572"/>
                  </a:cubicBezTo>
                  <a:cubicBezTo>
                    <a:pt x="453" y="625"/>
                    <a:pt x="443" y="678"/>
                    <a:pt x="425" y="720"/>
                  </a:cubicBezTo>
                  <a:cubicBezTo>
                    <a:pt x="411" y="748"/>
                    <a:pt x="386" y="766"/>
                    <a:pt x="359" y="766"/>
                  </a:cubicBezTo>
                  <a:cubicBezTo>
                    <a:pt x="348" y="766"/>
                    <a:pt x="337" y="763"/>
                    <a:pt x="327" y="758"/>
                  </a:cubicBezTo>
                  <a:cubicBezTo>
                    <a:pt x="243" y="713"/>
                    <a:pt x="178" y="612"/>
                    <a:pt x="127" y="516"/>
                  </a:cubicBezTo>
                  <a:cubicBezTo>
                    <a:pt x="76" y="419"/>
                    <a:pt x="29" y="317"/>
                    <a:pt x="1" y="210"/>
                  </a:cubicBezTo>
                  <a:lnTo>
                    <a:pt x="1" y="210"/>
                  </a:lnTo>
                  <a:cubicBezTo>
                    <a:pt x="16" y="321"/>
                    <a:pt x="53" y="427"/>
                    <a:pt x="98" y="531"/>
                  </a:cubicBezTo>
                  <a:cubicBezTo>
                    <a:pt x="146" y="632"/>
                    <a:pt x="190" y="741"/>
                    <a:pt x="302" y="812"/>
                  </a:cubicBezTo>
                  <a:cubicBezTo>
                    <a:pt x="320" y="823"/>
                    <a:pt x="341" y="828"/>
                    <a:pt x="362" y="828"/>
                  </a:cubicBezTo>
                  <a:cubicBezTo>
                    <a:pt x="413" y="828"/>
                    <a:pt x="466" y="799"/>
                    <a:pt x="488" y="754"/>
                  </a:cubicBezTo>
                  <a:cubicBezTo>
                    <a:pt x="519" y="696"/>
                    <a:pt x="529" y="639"/>
                    <a:pt x="538" y="583"/>
                  </a:cubicBezTo>
                  <a:cubicBezTo>
                    <a:pt x="545" y="535"/>
                    <a:pt x="549" y="488"/>
                    <a:pt x="551" y="441"/>
                  </a:cubicBezTo>
                  <a:lnTo>
                    <a:pt x="551" y="441"/>
                  </a:lnTo>
                  <a:cubicBezTo>
                    <a:pt x="599" y="521"/>
                    <a:pt x="655" y="595"/>
                    <a:pt x="717" y="666"/>
                  </a:cubicBezTo>
                  <a:cubicBezTo>
                    <a:pt x="827" y="781"/>
                    <a:pt x="952" y="896"/>
                    <a:pt x="1132" y="928"/>
                  </a:cubicBezTo>
                  <a:cubicBezTo>
                    <a:pt x="1135" y="929"/>
                    <a:pt x="1138" y="929"/>
                    <a:pt x="1141" y="929"/>
                  </a:cubicBezTo>
                  <a:cubicBezTo>
                    <a:pt x="1166" y="929"/>
                    <a:pt x="1187" y="912"/>
                    <a:pt x="1193" y="886"/>
                  </a:cubicBezTo>
                  <a:lnTo>
                    <a:pt x="1193" y="884"/>
                  </a:lnTo>
                  <a:cubicBezTo>
                    <a:pt x="1219" y="758"/>
                    <a:pt x="1177" y="650"/>
                    <a:pt x="1144" y="551"/>
                  </a:cubicBezTo>
                  <a:cubicBezTo>
                    <a:pt x="1135" y="524"/>
                    <a:pt x="1125" y="498"/>
                    <a:pt x="1115" y="472"/>
                  </a:cubicBezTo>
                  <a:lnTo>
                    <a:pt x="1115" y="472"/>
                  </a:lnTo>
                  <a:cubicBezTo>
                    <a:pt x="1186" y="530"/>
                    <a:pt x="1265" y="577"/>
                    <a:pt x="1348" y="614"/>
                  </a:cubicBezTo>
                  <a:cubicBezTo>
                    <a:pt x="1446" y="656"/>
                    <a:pt x="1554" y="686"/>
                    <a:pt x="1663" y="686"/>
                  </a:cubicBezTo>
                  <a:cubicBezTo>
                    <a:pt x="1724" y="686"/>
                    <a:pt x="1784" y="677"/>
                    <a:pt x="1844" y="655"/>
                  </a:cubicBezTo>
                  <a:cubicBezTo>
                    <a:pt x="1862" y="649"/>
                    <a:pt x="1872" y="629"/>
                    <a:pt x="1866" y="612"/>
                  </a:cubicBezTo>
                  <a:cubicBezTo>
                    <a:pt x="1866" y="608"/>
                    <a:pt x="1865" y="606"/>
                    <a:pt x="1863" y="604"/>
                  </a:cubicBezTo>
                  <a:cubicBezTo>
                    <a:pt x="1697" y="343"/>
                    <a:pt x="1419" y="223"/>
                    <a:pt x="12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8"/>
            <p:cNvSpPr/>
            <p:nvPr/>
          </p:nvSpPr>
          <p:spPr>
            <a:xfrm>
              <a:off x="6931899" y="2672449"/>
              <a:ext cx="11849" cy="14640"/>
            </a:xfrm>
            <a:custGeom>
              <a:rect b="b" l="l" r="r" t="t"/>
              <a:pathLst>
                <a:path extrusionOk="0" h="813" w="658">
                  <a:moveTo>
                    <a:pt x="467" y="1"/>
                  </a:moveTo>
                  <a:lnTo>
                    <a:pt x="467" y="1"/>
                  </a:lnTo>
                  <a:cubicBezTo>
                    <a:pt x="483" y="150"/>
                    <a:pt x="512" y="295"/>
                    <a:pt x="531" y="437"/>
                  </a:cubicBezTo>
                  <a:cubicBezTo>
                    <a:pt x="538" y="509"/>
                    <a:pt x="552" y="582"/>
                    <a:pt x="549" y="648"/>
                  </a:cubicBezTo>
                  <a:cubicBezTo>
                    <a:pt x="547" y="664"/>
                    <a:pt x="547" y="679"/>
                    <a:pt x="543" y="689"/>
                  </a:cubicBezTo>
                  <a:cubicBezTo>
                    <a:pt x="542" y="691"/>
                    <a:pt x="542" y="692"/>
                    <a:pt x="542" y="693"/>
                  </a:cubicBezTo>
                  <a:lnTo>
                    <a:pt x="542" y="693"/>
                  </a:lnTo>
                  <a:cubicBezTo>
                    <a:pt x="540" y="693"/>
                    <a:pt x="538" y="695"/>
                    <a:pt x="531" y="700"/>
                  </a:cubicBezTo>
                  <a:cubicBezTo>
                    <a:pt x="531" y="700"/>
                    <a:pt x="529" y="700"/>
                    <a:pt x="527" y="700"/>
                  </a:cubicBezTo>
                  <a:cubicBezTo>
                    <a:pt x="520" y="700"/>
                    <a:pt x="505" y="699"/>
                    <a:pt x="488" y="689"/>
                  </a:cubicBezTo>
                  <a:cubicBezTo>
                    <a:pt x="386" y="628"/>
                    <a:pt x="299" y="495"/>
                    <a:pt x="219" y="380"/>
                  </a:cubicBezTo>
                  <a:cubicBezTo>
                    <a:pt x="140" y="259"/>
                    <a:pt x="58" y="136"/>
                    <a:pt x="1" y="1"/>
                  </a:cubicBezTo>
                  <a:lnTo>
                    <a:pt x="1" y="1"/>
                  </a:lnTo>
                  <a:cubicBezTo>
                    <a:pt x="12" y="151"/>
                    <a:pt x="79" y="290"/>
                    <a:pt x="143" y="425"/>
                  </a:cubicBezTo>
                  <a:cubicBezTo>
                    <a:pt x="216" y="555"/>
                    <a:pt x="285" y="689"/>
                    <a:pt x="433" y="788"/>
                  </a:cubicBezTo>
                  <a:cubicBezTo>
                    <a:pt x="456" y="800"/>
                    <a:pt x="487" y="812"/>
                    <a:pt x="522" y="812"/>
                  </a:cubicBezTo>
                  <a:cubicBezTo>
                    <a:pt x="546" y="812"/>
                    <a:pt x="572" y="806"/>
                    <a:pt x="599" y="789"/>
                  </a:cubicBezTo>
                  <a:cubicBezTo>
                    <a:pt x="614" y="777"/>
                    <a:pt x="607" y="784"/>
                    <a:pt x="629" y="763"/>
                  </a:cubicBezTo>
                  <a:cubicBezTo>
                    <a:pt x="643" y="746"/>
                    <a:pt x="647" y="730"/>
                    <a:pt x="649" y="717"/>
                  </a:cubicBezTo>
                  <a:cubicBezTo>
                    <a:pt x="655" y="690"/>
                    <a:pt x="657" y="668"/>
                    <a:pt x="655" y="648"/>
                  </a:cubicBezTo>
                  <a:cubicBezTo>
                    <a:pt x="649" y="566"/>
                    <a:pt x="636" y="495"/>
                    <a:pt x="616" y="421"/>
                  </a:cubicBezTo>
                  <a:cubicBezTo>
                    <a:pt x="578" y="277"/>
                    <a:pt x="530" y="137"/>
                    <a:pt x="4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8"/>
            <p:cNvSpPr/>
            <p:nvPr/>
          </p:nvSpPr>
          <p:spPr>
            <a:xfrm>
              <a:off x="6886970" y="2683217"/>
              <a:ext cx="33134" cy="19376"/>
            </a:xfrm>
            <a:custGeom>
              <a:rect b="b" l="l" r="r" t="t"/>
              <a:pathLst>
                <a:path extrusionOk="0" h="1076" w="1840">
                  <a:moveTo>
                    <a:pt x="273" y="1"/>
                  </a:moveTo>
                  <a:cubicBezTo>
                    <a:pt x="232" y="133"/>
                    <a:pt x="173" y="258"/>
                    <a:pt x="119" y="386"/>
                  </a:cubicBezTo>
                  <a:cubicBezTo>
                    <a:pt x="66" y="515"/>
                    <a:pt x="12" y="646"/>
                    <a:pt x="2" y="792"/>
                  </a:cubicBezTo>
                  <a:cubicBezTo>
                    <a:pt x="1" y="809"/>
                    <a:pt x="13" y="825"/>
                    <a:pt x="31" y="825"/>
                  </a:cubicBezTo>
                  <a:lnTo>
                    <a:pt x="34" y="825"/>
                  </a:lnTo>
                  <a:cubicBezTo>
                    <a:pt x="189" y="824"/>
                    <a:pt x="328" y="758"/>
                    <a:pt x="450" y="675"/>
                  </a:cubicBezTo>
                  <a:cubicBezTo>
                    <a:pt x="515" y="628"/>
                    <a:pt x="577" y="572"/>
                    <a:pt x="626" y="505"/>
                  </a:cubicBezTo>
                  <a:lnTo>
                    <a:pt x="626" y="505"/>
                  </a:lnTo>
                  <a:cubicBezTo>
                    <a:pt x="641" y="684"/>
                    <a:pt x="676" y="860"/>
                    <a:pt x="746" y="1030"/>
                  </a:cubicBezTo>
                  <a:cubicBezTo>
                    <a:pt x="755" y="1052"/>
                    <a:pt x="775" y="1065"/>
                    <a:pt x="797" y="1065"/>
                  </a:cubicBezTo>
                  <a:cubicBezTo>
                    <a:pt x="804" y="1065"/>
                    <a:pt x="811" y="1064"/>
                    <a:pt x="817" y="1061"/>
                  </a:cubicBezTo>
                  <a:cubicBezTo>
                    <a:pt x="824" y="1059"/>
                    <a:pt x="830" y="1054"/>
                    <a:pt x="836" y="1050"/>
                  </a:cubicBezTo>
                  <a:cubicBezTo>
                    <a:pt x="893" y="995"/>
                    <a:pt x="922" y="936"/>
                    <a:pt x="951" y="877"/>
                  </a:cubicBezTo>
                  <a:cubicBezTo>
                    <a:pt x="979" y="816"/>
                    <a:pt x="1003" y="757"/>
                    <a:pt x="1023" y="697"/>
                  </a:cubicBezTo>
                  <a:cubicBezTo>
                    <a:pt x="1044" y="631"/>
                    <a:pt x="1064" y="565"/>
                    <a:pt x="1079" y="497"/>
                  </a:cubicBezTo>
                  <a:lnTo>
                    <a:pt x="1079" y="497"/>
                  </a:lnTo>
                  <a:cubicBezTo>
                    <a:pt x="1136" y="617"/>
                    <a:pt x="1202" y="732"/>
                    <a:pt x="1289" y="836"/>
                  </a:cubicBezTo>
                  <a:cubicBezTo>
                    <a:pt x="1351" y="910"/>
                    <a:pt x="1425" y="982"/>
                    <a:pt x="1514" y="1026"/>
                  </a:cubicBezTo>
                  <a:cubicBezTo>
                    <a:pt x="1573" y="1058"/>
                    <a:pt x="1640" y="1075"/>
                    <a:pt x="1707" y="1075"/>
                  </a:cubicBezTo>
                  <a:cubicBezTo>
                    <a:pt x="1743" y="1075"/>
                    <a:pt x="1780" y="1070"/>
                    <a:pt x="1815" y="1059"/>
                  </a:cubicBezTo>
                  <a:lnTo>
                    <a:pt x="1816" y="1059"/>
                  </a:lnTo>
                  <a:cubicBezTo>
                    <a:pt x="1830" y="1054"/>
                    <a:pt x="1839" y="1042"/>
                    <a:pt x="1838" y="1026"/>
                  </a:cubicBezTo>
                  <a:cubicBezTo>
                    <a:pt x="1824" y="886"/>
                    <a:pt x="1750" y="772"/>
                    <a:pt x="1686" y="661"/>
                  </a:cubicBezTo>
                  <a:cubicBezTo>
                    <a:pt x="1620" y="552"/>
                    <a:pt x="1559" y="436"/>
                    <a:pt x="1558" y="306"/>
                  </a:cubicBezTo>
                  <a:lnTo>
                    <a:pt x="1558" y="306"/>
                  </a:lnTo>
                  <a:cubicBezTo>
                    <a:pt x="1543" y="436"/>
                    <a:pt x="1596" y="565"/>
                    <a:pt x="1654" y="681"/>
                  </a:cubicBezTo>
                  <a:cubicBezTo>
                    <a:pt x="1705" y="789"/>
                    <a:pt x="1759" y="897"/>
                    <a:pt x="1772" y="1008"/>
                  </a:cubicBezTo>
                  <a:lnTo>
                    <a:pt x="1772" y="1008"/>
                  </a:lnTo>
                  <a:cubicBezTo>
                    <a:pt x="1755" y="1011"/>
                    <a:pt x="1738" y="1012"/>
                    <a:pt x="1722" y="1012"/>
                  </a:cubicBezTo>
                  <a:cubicBezTo>
                    <a:pt x="1662" y="1012"/>
                    <a:pt x="1602" y="995"/>
                    <a:pt x="1550" y="964"/>
                  </a:cubicBezTo>
                  <a:cubicBezTo>
                    <a:pt x="1476" y="921"/>
                    <a:pt x="1412" y="855"/>
                    <a:pt x="1357" y="785"/>
                  </a:cubicBezTo>
                  <a:cubicBezTo>
                    <a:pt x="1249" y="640"/>
                    <a:pt x="1168" y="471"/>
                    <a:pt x="1102" y="299"/>
                  </a:cubicBezTo>
                  <a:cubicBezTo>
                    <a:pt x="1094" y="277"/>
                    <a:pt x="1073" y="265"/>
                    <a:pt x="1051" y="265"/>
                  </a:cubicBezTo>
                  <a:cubicBezTo>
                    <a:pt x="1046" y="265"/>
                    <a:pt x="1040" y="265"/>
                    <a:pt x="1034" y="267"/>
                  </a:cubicBezTo>
                  <a:cubicBezTo>
                    <a:pt x="1016" y="275"/>
                    <a:pt x="1003" y="293"/>
                    <a:pt x="1000" y="311"/>
                  </a:cubicBezTo>
                  <a:lnTo>
                    <a:pt x="1000" y="313"/>
                  </a:lnTo>
                  <a:cubicBezTo>
                    <a:pt x="991" y="427"/>
                    <a:pt x="957" y="550"/>
                    <a:pt x="916" y="663"/>
                  </a:cubicBezTo>
                  <a:cubicBezTo>
                    <a:pt x="895" y="720"/>
                    <a:pt x="872" y="778"/>
                    <a:pt x="846" y="831"/>
                  </a:cubicBezTo>
                  <a:cubicBezTo>
                    <a:pt x="835" y="853"/>
                    <a:pt x="823" y="875"/>
                    <a:pt x="811" y="896"/>
                  </a:cubicBezTo>
                  <a:lnTo>
                    <a:pt x="811" y="896"/>
                  </a:lnTo>
                  <a:cubicBezTo>
                    <a:pt x="749" y="713"/>
                    <a:pt x="721" y="513"/>
                    <a:pt x="717" y="317"/>
                  </a:cubicBezTo>
                  <a:lnTo>
                    <a:pt x="717" y="317"/>
                  </a:lnTo>
                  <a:cubicBezTo>
                    <a:pt x="717" y="315"/>
                    <a:pt x="717" y="314"/>
                    <a:pt x="718" y="313"/>
                  </a:cubicBezTo>
                  <a:lnTo>
                    <a:pt x="717" y="312"/>
                  </a:lnTo>
                  <a:lnTo>
                    <a:pt x="717" y="312"/>
                  </a:lnTo>
                  <a:cubicBezTo>
                    <a:pt x="717" y="310"/>
                    <a:pt x="717" y="308"/>
                    <a:pt x="717" y="306"/>
                  </a:cubicBezTo>
                  <a:cubicBezTo>
                    <a:pt x="717" y="278"/>
                    <a:pt x="694" y="255"/>
                    <a:pt x="666" y="255"/>
                  </a:cubicBezTo>
                  <a:cubicBezTo>
                    <a:pt x="643" y="255"/>
                    <a:pt x="623" y="273"/>
                    <a:pt x="617" y="295"/>
                  </a:cubicBezTo>
                  <a:cubicBezTo>
                    <a:pt x="592" y="415"/>
                    <a:pt x="501" y="523"/>
                    <a:pt x="397" y="606"/>
                  </a:cubicBezTo>
                  <a:cubicBezTo>
                    <a:pt x="301" y="680"/>
                    <a:pt x="188" y="742"/>
                    <a:pt x="71" y="758"/>
                  </a:cubicBezTo>
                  <a:lnTo>
                    <a:pt x="71" y="758"/>
                  </a:lnTo>
                  <a:cubicBezTo>
                    <a:pt x="93" y="505"/>
                    <a:pt x="223" y="259"/>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8"/>
            <p:cNvSpPr/>
            <p:nvPr/>
          </p:nvSpPr>
          <p:spPr>
            <a:xfrm>
              <a:off x="6860787" y="2679688"/>
              <a:ext cx="15558" cy="15090"/>
            </a:xfrm>
            <a:custGeom>
              <a:rect b="b" l="l" r="r" t="t"/>
              <a:pathLst>
                <a:path extrusionOk="0" h="838" w="864">
                  <a:moveTo>
                    <a:pt x="180" y="0"/>
                  </a:moveTo>
                  <a:cubicBezTo>
                    <a:pt x="129" y="124"/>
                    <a:pt x="88" y="252"/>
                    <a:pt x="57" y="381"/>
                  </a:cubicBezTo>
                  <a:cubicBezTo>
                    <a:pt x="25" y="512"/>
                    <a:pt x="0" y="646"/>
                    <a:pt x="17" y="790"/>
                  </a:cubicBezTo>
                  <a:cubicBezTo>
                    <a:pt x="19" y="817"/>
                    <a:pt x="42" y="837"/>
                    <a:pt x="67" y="837"/>
                  </a:cubicBezTo>
                  <a:cubicBezTo>
                    <a:pt x="69" y="837"/>
                    <a:pt x="70" y="837"/>
                    <a:pt x="71" y="837"/>
                  </a:cubicBezTo>
                  <a:lnTo>
                    <a:pt x="75" y="837"/>
                  </a:lnTo>
                  <a:cubicBezTo>
                    <a:pt x="257" y="830"/>
                    <a:pt x="430" y="747"/>
                    <a:pt x="562" y="632"/>
                  </a:cubicBezTo>
                  <a:cubicBezTo>
                    <a:pt x="694" y="519"/>
                    <a:pt x="798" y="378"/>
                    <a:pt x="863" y="218"/>
                  </a:cubicBezTo>
                  <a:lnTo>
                    <a:pt x="863" y="218"/>
                  </a:lnTo>
                  <a:cubicBezTo>
                    <a:pt x="754" y="349"/>
                    <a:pt x="640" y="469"/>
                    <a:pt x="504" y="560"/>
                  </a:cubicBezTo>
                  <a:cubicBezTo>
                    <a:pt x="388" y="643"/>
                    <a:pt x="258" y="700"/>
                    <a:pt x="122" y="721"/>
                  </a:cubicBezTo>
                  <a:lnTo>
                    <a:pt x="122" y="721"/>
                  </a:lnTo>
                  <a:cubicBezTo>
                    <a:pt x="116" y="618"/>
                    <a:pt x="128" y="506"/>
                    <a:pt x="136" y="395"/>
                  </a:cubicBezTo>
                  <a:cubicBezTo>
                    <a:pt x="151" y="264"/>
                    <a:pt x="170" y="134"/>
                    <a:pt x="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8"/>
            <p:cNvSpPr/>
            <p:nvPr/>
          </p:nvSpPr>
          <p:spPr>
            <a:xfrm>
              <a:off x="6842762" y="2667929"/>
              <a:ext cx="10228" cy="9238"/>
            </a:xfrm>
            <a:custGeom>
              <a:rect b="b" l="l" r="r" t="t"/>
              <a:pathLst>
                <a:path extrusionOk="0" h="513" w="568">
                  <a:moveTo>
                    <a:pt x="300" y="0"/>
                  </a:moveTo>
                  <a:lnTo>
                    <a:pt x="300" y="0"/>
                  </a:lnTo>
                  <a:cubicBezTo>
                    <a:pt x="240" y="69"/>
                    <a:pt x="172" y="125"/>
                    <a:pt x="111" y="193"/>
                  </a:cubicBezTo>
                  <a:cubicBezTo>
                    <a:pt x="78" y="227"/>
                    <a:pt x="50" y="263"/>
                    <a:pt x="25" y="309"/>
                  </a:cubicBezTo>
                  <a:cubicBezTo>
                    <a:pt x="13" y="333"/>
                    <a:pt x="0" y="358"/>
                    <a:pt x="1" y="399"/>
                  </a:cubicBezTo>
                  <a:cubicBezTo>
                    <a:pt x="0" y="444"/>
                    <a:pt x="43" y="489"/>
                    <a:pt x="74" y="499"/>
                  </a:cubicBezTo>
                  <a:cubicBezTo>
                    <a:pt x="104" y="508"/>
                    <a:pt x="132" y="512"/>
                    <a:pt x="159" y="512"/>
                  </a:cubicBezTo>
                  <a:cubicBezTo>
                    <a:pt x="243" y="512"/>
                    <a:pt x="313" y="473"/>
                    <a:pt x="372" y="436"/>
                  </a:cubicBezTo>
                  <a:cubicBezTo>
                    <a:pt x="452" y="388"/>
                    <a:pt x="522" y="324"/>
                    <a:pt x="568" y="242"/>
                  </a:cubicBezTo>
                  <a:lnTo>
                    <a:pt x="568" y="242"/>
                  </a:lnTo>
                  <a:cubicBezTo>
                    <a:pt x="488" y="290"/>
                    <a:pt x="411" y="330"/>
                    <a:pt x="333" y="363"/>
                  </a:cubicBezTo>
                  <a:cubicBezTo>
                    <a:pt x="275" y="384"/>
                    <a:pt x="213" y="405"/>
                    <a:pt x="164" y="405"/>
                  </a:cubicBezTo>
                  <a:cubicBezTo>
                    <a:pt x="147" y="405"/>
                    <a:pt x="131" y="403"/>
                    <a:pt x="118" y="396"/>
                  </a:cubicBezTo>
                  <a:cubicBezTo>
                    <a:pt x="115" y="394"/>
                    <a:pt x="113" y="394"/>
                    <a:pt x="112" y="394"/>
                  </a:cubicBezTo>
                  <a:lnTo>
                    <a:pt x="112" y="394"/>
                  </a:lnTo>
                  <a:cubicBezTo>
                    <a:pt x="111" y="394"/>
                    <a:pt x="113" y="396"/>
                    <a:pt x="113" y="396"/>
                  </a:cubicBezTo>
                  <a:cubicBezTo>
                    <a:pt x="113" y="396"/>
                    <a:pt x="113" y="396"/>
                    <a:pt x="112" y="395"/>
                  </a:cubicBezTo>
                  <a:cubicBezTo>
                    <a:pt x="110" y="392"/>
                    <a:pt x="115" y="373"/>
                    <a:pt x="123" y="357"/>
                  </a:cubicBezTo>
                  <a:cubicBezTo>
                    <a:pt x="136" y="322"/>
                    <a:pt x="160" y="285"/>
                    <a:pt x="181" y="248"/>
                  </a:cubicBezTo>
                  <a:cubicBezTo>
                    <a:pt x="224" y="172"/>
                    <a:pt x="280" y="94"/>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8"/>
            <p:cNvSpPr/>
            <p:nvPr/>
          </p:nvSpPr>
          <p:spPr>
            <a:xfrm>
              <a:off x="6868170" y="2549476"/>
              <a:ext cx="13524" cy="7437"/>
            </a:xfrm>
            <a:custGeom>
              <a:rect b="b" l="l" r="r" t="t"/>
              <a:pathLst>
                <a:path extrusionOk="0" h="413" w="751">
                  <a:moveTo>
                    <a:pt x="592" y="0"/>
                  </a:moveTo>
                  <a:lnTo>
                    <a:pt x="592" y="0"/>
                  </a:lnTo>
                  <a:cubicBezTo>
                    <a:pt x="499" y="51"/>
                    <a:pt x="409" y="99"/>
                    <a:pt x="318" y="142"/>
                  </a:cubicBezTo>
                  <a:cubicBezTo>
                    <a:pt x="226" y="183"/>
                    <a:pt x="133" y="222"/>
                    <a:pt x="40" y="252"/>
                  </a:cubicBezTo>
                  <a:cubicBezTo>
                    <a:pt x="17" y="259"/>
                    <a:pt x="3" y="280"/>
                    <a:pt x="0" y="303"/>
                  </a:cubicBezTo>
                  <a:lnTo>
                    <a:pt x="0" y="304"/>
                  </a:lnTo>
                  <a:lnTo>
                    <a:pt x="0" y="326"/>
                  </a:lnTo>
                  <a:cubicBezTo>
                    <a:pt x="0" y="352"/>
                    <a:pt x="19" y="375"/>
                    <a:pt x="46" y="381"/>
                  </a:cubicBezTo>
                  <a:cubicBezTo>
                    <a:pt x="135" y="402"/>
                    <a:pt x="227" y="413"/>
                    <a:pt x="319" y="413"/>
                  </a:cubicBezTo>
                  <a:cubicBezTo>
                    <a:pt x="348" y="413"/>
                    <a:pt x="378" y="412"/>
                    <a:pt x="407" y="409"/>
                  </a:cubicBezTo>
                  <a:cubicBezTo>
                    <a:pt x="526" y="399"/>
                    <a:pt x="652" y="378"/>
                    <a:pt x="750" y="304"/>
                  </a:cubicBezTo>
                  <a:lnTo>
                    <a:pt x="750" y="304"/>
                  </a:lnTo>
                  <a:cubicBezTo>
                    <a:pt x="683" y="320"/>
                    <a:pt x="616" y="325"/>
                    <a:pt x="549" y="325"/>
                  </a:cubicBezTo>
                  <a:cubicBezTo>
                    <a:pt x="501" y="325"/>
                    <a:pt x="454" y="322"/>
                    <a:pt x="407" y="319"/>
                  </a:cubicBezTo>
                  <a:cubicBezTo>
                    <a:pt x="343" y="314"/>
                    <a:pt x="280" y="306"/>
                    <a:pt x="218" y="297"/>
                  </a:cubicBezTo>
                  <a:lnTo>
                    <a:pt x="218" y="297"/>
                  </a:lnTo>
                  <a:cubicBezTo>
                    <a:pt x="268" y="273"/>
                    <a:pt x="315" y="244"/>
                    <a:pt x="360" y="212"/>
                  </a:cubicBezTo>
                  <a:cubicBezTo>
                    <a:pt x="446" y="154"/>
                    <a:pt x="526" y="82"/>
                    <a:pt x="5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8"/>
            <p:cNvSpPr/>
            <p:nvPr/>
          </p:nvSpPr>
          <p:spPr>
            <a:xfrm>
              <a:off x="6989649" y="2617130"/>
              <a:ext cx="17197" cy="10534"/>
            </a:xfrm>
            <a:custGeom>
              <a:rect b="b" l="l" r="r" t="t"/>
              <a:pathLst>
                <a:path extrusionOk="0" h="585" w="955">
                  <a:moveTo>
                    <a:pt x="357" y="0"/>
                  </a:moveTo>
                  <a:lnTo>
                    <a:pt x="357" y="0"/>
                  </a:lnTo>
                  <a:cubicBezTo>
                    <a:pt x="415" y="103"/>
                    <a:pt x="506" y="185"/>
                    <a:pt x="600" y="255"/>
                  </a:cubicBezTo>
                  <a:cubicBezTo>
                    <a:pt x="671" y="311"/>
                    <a:pt x="742" y="363"/>
                    <a:pt x="802" y="421"/>
                  </a:cubicBezTo>
                  <a:lnTo>
                    <a:pt x="802" y="421"/>
                  </a:lnTo>
                  <a:cubicBezTo>
                    <a:pt x="720" y="458"/>
                    <a:pt x="628" y="476"/>
                    <a:pt x="535" y="476"/>
                  </a:cubicBezTo>
                  <a:cubicBezTo>
                    <a:pt x="498" y="476"/>
                    <a:pt x="460" y="473"/>
                    <a:pt x="423" y="468"/>
                  </a:cubicBezTo>
                  <a:cubicBezTo>
                    <a:pt x="268" y="449"/>
                    <a:pt x="120" y="380"/>
                    <a:pt x="0" y="261"/>
                  </a:cubicBezTo>
                  <a:lnTo>
                    <a:pt x="0" y="261"/>
                  </a:lnTo>
                  <a:cubicBezTo>
                    <a:pt x="75" y="415"/>
                    <a:pt x="234" y="521"/>
                    <a:pt x="403" y="565"/>
                  </a:cubicBezTo>
                  <a:cubicBezTo>
                    <a:pt x="458" y="578"/>
                    <a:pt x="515" y="585"/>
                    <a:pt x="573" y="585"/>
                  </a:cubicBezTo>
                  <a:cubicBezTo>
                    <a:pt x="695" y="585"/>
                    <a:pt x="817" y="553"/>
                    <a:pt x="922" y="482"/>
                  </a:cubicBezTo>
                  <a:lnTo>
                    <a:pt x="923" y="482"/>
                  </a:lnTo>
                  <a:cubicBezTo>
                    <a:pt x="949" y="464"/>
                    <a:pt x="955" y="430"/>
                    <a:pt x="938" y="406"/>
                  </a:cubicBezTo>
                  <a:lnTo>
                    <a:pt x="933" y="400"/>
                  </a:lnTo>
                  <a:cubicBezTo>
                    <a:pt x="846" y="309"/>
                    <a:pt x="741" y="248"/>
                    <a:pt x="642" y="193"/>
                  </a:cubicBezTo>
                  <a:cubicBezTo>
                    <a:pt x="542" y="135"/>
                    <a:pt x="444" y="80"/>
                    <a:pt x="3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8"/>
            <p:cNvSpPr/>
            <p:nvPr/>
          </p:nvSpPr>
          <p:spPr>
            <a:xfrm>
              <a:off x="7183158" y="2388399"/>
              <a:ext cx="272183" cy="353955"/>
            </a:xfrm>
            <a:custGeom>
              <a:rect b="b" l="l" r="r" t="t"/>
              <a:pathLst>
                <a:path extrusionOk="0" h="19656" w="15115">
                  <a:moveTo>
                    <a:pt x="7124" y="1"/>
                  </a:moveTo>
                  <a:cubicBezTo>
                    <a:pt x="7087" y="1"/>
                    <a:pt x="7047" y="12"/>
                    <a:pt x="7005" y="38"/>
                  </a:cubicBezTo>
                  <a:cubicBezTo>
                    <a:pt x="6841" y="136"/>
                    <a:pt x="6886" y="348"/>
                    <a:pt x="6901" y="544"/>
                  </a:cubicBezTo>
                  <a:cubicBezTo>
                    <a:pt x="6961" y="983"/>
                    <a:pt x="7050" y="1406"/>
                    <a:pt x="7138" y="1846"/>
                  </a:cubicBezTo>
                  <a:cubicBezTo>
                    <a:pt x="7181" y="2025"/>
                    <a:pt x="7213" y="2221"/>
                    <a:pt x="7256" y="2399"/>
                  </a:cubicBezTo>
                  <a:cubicBezTo>
                    <a:pt x="6811" y="2368"/>
                    <a:pt x="6529" y="1732"/>
                    <a:pt x="6187" y="1552"/>
                  </a:cubicBezTo>
                  <a:lnTo>
                    <a:pt x="6187" y="1552"/>
                  </a:lnTo>
                  <a:cubicBezTo>
                    <a:pt x="6069" y="2024"/>
                    <a:pt x="6469" y="2399"/>
                    <a:pt x="6678" y="2758"/>
                  </a:cubicBezTo>
                  <a:cubicBezTo>
                    <a:pt x="6663" y="2758"/>
                    <a:pt x="6649" y="2759"/>
                    <a:pt x="6634" y="2759"/>
                  </a:cubicBezTo>
                  <a:cubicBezTo>
                    <a:pt x="6345" y="2759"/>
                    <a:pt x="6011" y="2621"/>
                    <a:pt x="5772" y="2497"/>
                  </a:cubicBezTo>
                  <a:lnTo>
                    <a:pt x="5772" y="2497"/>
                  </a:lnTo>
                  <a:cubicBezTo>
                    <a:pt x="5713" y="2872"/>
                    <a:pt x="6233" y="3182"/>
                    <a:pt x="6456" y="3344"/>
                  </a:cubicBezTo>
                  <a:cubicBezTo>
                    <a:pt x="6203" y="3490"/>
                    <a:pt x="5936" y="3556"/>
                    <a:pt x="5668" y="3654"/>
                  </a:cubicBezTo>
                  <a:cubicBezTo>
                    <a:pt x="5791" y="3828"/>
                    <a:pt x="6052" y="3875"/>
                    <a:pt x="6324" y="3875"/>
                  </a:cubicBezTo>
                  <a:cubicBezTo>
                    <a:pt x="6341" y="3875"/>
                    <a:pt x="6358" y="3875"/>
                    <a:pt x="6375" y="3874"/>
                  </a:cubicBezTo>
                  <a:lnTo>
                    <a:pt x="6375" y="3874"/>
                  </a:lnTo>
                  <a:cubicBezTo>
                    <a:pt x="6273" y="4797"/>
                    <a:pt x="5034" y="5219"/>
                    <a:pt x="4333" y="5249"/>
                  </a:cubicBezTo>
                  <a:cubicBezTo>
                    <a:pt x="4284" y="5554"/>
                    <a:pt x="4586" y="5647"/>
                    <a:pt x="4905" y="5647"/>
                  </a:cubicBezTo>
                  <a:cubicBezTo>
                    <a:pt x="5165" y="5647"/>
                    <a:pt x="5436" y="5586"/>
                    <a:pt x="5536" y="5527"/>
                  </a:cubicBezTo>
                  <a:lnTo>
                    <a:pt x="5536" y="5527"/>
                  </a:lnTo>
                  <a:cubicBezTo>
                    <a:pt x="5403" y="5739"/>
                    <a:pt x="5076" y="5967"/>
                    <a:pt x="4972" y="6163"/>
                  </a:cubicBezTo>
                  <a:cubicBezTo>
                    <a:pt x="5050" y="6196"/>
                    <a:pt x="5133" y="6211"/>
                    <a:pt x="5219" y="6211"/>
                  </a:cubicBezTo>
                  <a:cubicBezTo>
                    <a:pt x="5352" y="6211"/>
                    <a:pt x="5490" y="6176"/>
                    <a:pt x="5619" y="6120"/>
                  </a:cubicBezTo>
                  <a:lnTo>
                    <a:pt x="5619" y="6120"/>
                  </a:lnTo>
                  <a:cubicBezTo>
                    <a:pt x="5533" y="6380"/>
                    <a:pt x="5408" y="6624"/>
                    <a:pt x="5223" y="6814"/>
                  </a:cubicBezTo>
                  <a:cubicBezTo>
                    <a:pt x="4917" y="7128"/>
                    <a:pt x="4638" y="7210"/>
                    <a:pt x="4314" y="7210"/>
                  </a:cubicBezTo>
                  <a:cubicBezTo>
                    <a:pt x="4169" y="7210"/>
                    <a:pt x="4014" y="7193"/>
                    <a:pt x="3844" y="7173"/>
                  </a:cubicBezTo>
                  <a:lnTo>
                    <a:pt x="3844" y="7173"/>
                  </a:lnTo>
                  <a:cubicBezTo>
                    <a:pt x="4096" y="7483"/>
                    <a:pt x="4347" y="7629"/>
                    <a:pt x="4703" y="7711"/>
                  </a:cubicBezTo>
                  <a:cubicBezTo>
                    <a:pt x="4467" y="8102"/>
                    <a:pt x="3709" y="8020"/>
                    <a:pt x="3338" y="8086"/>
                  </a:cubicBezTo>
                  <a:cubicBezTo>
                    <a:pt x="3393" y="8374"/>
                    <a:pt x="3971" y="8511"/>
                    <a:pt x="4384" y="8511"/>
                  </a:cubicBezTo>
                  <a:cubicBezTo>
                    <a:pt x="4532" y="8511"/>
                    <a:pt x="4659" y="8494"/>
                    <a:pt x="4733" y="8460"/>
                  </a:cubicBezTo>
                  <a:lnTo>
                    <a:pt x="4733" y="8460"/>
                  </a:lnTo>
                  <a:cubicBezTo>
                    <a:pt x="4465" y="8655"/>
                    <a:pt x="4035" y="8818"/>
                    <a:pt x="3694" y="8818"/>
                  </a:cubicBezTo>
                  <a:cubicBezTo>
                    <a:pt x="3682" y="9084"/>
                    <a:pt x="4118" y="9221"/>
                    <a:pt x="4417" y="9285"/>
                  </a:cubicBezTo>
                  <a:cubicBezTo>
                    <a:pt x="3979" y="9761"/>
                    <a:pt x="3395" y="10028"/>
                    <a:pt x="2773" y="10028"/>
                  </a:cubicBezTo>
                  <a:cubicBezTo>
                    <a:pt x="2567" y="10028"/>
                    <a:pt x="2356" y="9999"/>
                    <a:pt x="2145" y="9937"/>
                  </a:cubicBezTo>
                  <a:lnTo>
                    <a:pt x="2145" y="9937"/>
                  </a:lnTo>
                  <a:cubicBezTo>
                    <a:pt x="2269" y="10285"/>
                    <a:pt x="2704" y="10375"/>
                    <a:pt x="3036" y="10375"/>
                  </a:cubicBezTo>
                  <a:cubicBezTo>
                    <a:pt x="3077" y="10375"/>
                    <a:pt x="3117" y="10373"/>
                    <a:pt x="3154" y="10371"/>
                  </a:cubicBezTo>
                  <a:lnTo>
                    <a:pt x="3154" y="10371"/>
                  </a:lnTo>
                  <a:cubicBezTo>
                    <a:pt x="3003" y="10683"/>
                    <a:pt x="2104" y="11155"/>
                    <a:pt x="1753" y="11155"/>
                  </a:cubicBezTo>
                  <a:cubicBezTo>
                    <a:pt x="1738" y="11155"/>
                    <a:pt x="1723" y="11154"/>
                    <a:pt x="1711" y="11152"/>
                  </a:cubicBezTo>
                  <a:lnTo>
                    <a:pt x="1711" y="11152"/>
                  </a:lnTo>
                  <a:cubicBezTo>
                    <a:pt x="1908" y="11323"/>
                    <a:pt x="2132" y="11381"/>
                    <a:pt x="2361" y="11381"/>
                  </a:cubicBezTo>
                  <a:cubicBezTo>
                    <a:pt x="2568" y="11381"/>
                    <a:pt x="2778" y="11334"/>
                    <a:pt x="2976" y="11282"/>
                  </a:cubicBezTo>
                  <a:lnTo>
                    <a:pt x="2976" y="11282"/>
                  </a:lnTo>
                  <a:cubicBezTo>
                    <a:pt x="2897" y="11392"/>
                    <a:pt x="2284" y="11586"/>
                    <a:pt x="2423" y="11782"/>
                  </a:cubicBezTo>
                  <a:cubicBezTo>
                    <a:pt x="2452" y="11819"/>
                    <a:pt x="2500" y="11834"/>
                    <a:pt x="2558" y="11834"/>
                  </a:cubicBezTo>
                  <a:cubicBezTo>
                    <a:pt x="2735" y="11834"/>
                    <a:pt x="3000" y="11694"/>
                    <a:pt x="3075" y="11630"/>
                  </a:cubicBezTo>
                  <a:lnTo>
                    <a:pt x="3075" y="11630"/>
                  </a:lnTo>
                  <a:cubicBezTo>
                    <a:pt x="2876" y="11846"/>
                    <a:pt x="2619" y="11999"/>
                    <a:pt x="2343" y="12042"/>
                  </a:cubicBezTo>
                  <a:cubicBezTo>
                    <a:pt x="2390" y="12177"/>
                    <a:pt x="2533" y="12229"/>
                    <a:pt x="2709" y="12229"/>
                  </a:cubicBezTo>
                  <a:cubicBezTo>
                    <a:pt x="2967" y="12229"/>
                    <a:pt x="3295" y="12117"/>
                    <a:pt x="3492" y="11987"/>
                  </a:cubicBezTo>
                  <a:lnTo>
                    <a:pt x="3492" y="11987"/>
                  </a:lnTo>
                  <a:cubicBezTo>
                    <a:pt x="3361" y="12105"/>
                    <a:pt x="3226" y="12247"/>
                    <a:pt x="3154" y="12390"/>
                  </a:cubicBezTo>
                  <a:cubicBezTo>
                    <a:pt x="3246" y="12438"/>
                    <a:pt x="3335" y="12458"/>
                    <a:pt x="3423" y="12458"/>
                  </a:cubicBezTo>
                  <a:cubicBezTo>
                    <a:pt x="3562" y="12458"/>
                    <a:pt x="3696" y="12409"/>
                    <a:pt x="3828" y="12343"/>
                  </a:cubicBezTo>
                  <a:lnTo>
                    <a:pt x="3828" y="12343"/>
                  </a:lnTo>
                  <a:cubicBezTo>
                    <a:pt x="3579" y="12737"/>
                    <a:pt x="3137" y="12853"/>
                    <a:pt x="2676" y="12853"/>
                  </a:cubicBezTo>
                  <a:cubicBezTo>
                    <a:pt x="2270" y="12853"/>
                    <a:pt x="1849" y="12763"/>
                    <a:pt x="1532" y="12694"/>
                  </a:cubicBezTo>
                  <a:lnTo>
                    <a:pt x="1532" y="12694"/>
                  </a:lnTo>
                  <a:cubicBezTo>
                    <a:pt x="1315" y="13324"/>
                    <a:pt x="2205" y="13367"/>
                    <a:pt x="2541" y="13497"/>
                  </a:cubicBezTo>
                  <a:cubicBezTo>
                    <a:pt x="2402" y="13693"/>
                    <a:pt x="2046" y="13713"/>
                    <a:pt x="1829" y="13735"/>
                  </a:cubicBezTo>
                  <a:cubicBezTo>
                    <a:pt x="1841" y="13972"/>
                    <a:pt x="2180" y="14030"/>
                    <a:pt x="2479" y="14030"/>
                  </a:cubicBezTo>
                  <a:cubicBezTo>
                    <a:pt x="2645" y="14030"/>
                    <a:pt x="2800" y="14012"/>
                    <a:pt x="2879" y="13997"/>
                  </a:cubicBezTo>
                  <a:lnTo>
                    <a:pt x="2879" y="13997"/>
                  </a:lnTo>
                  <a:cubicBezTo>
                    <a:pt x="2681" y="14104"/>
                    <a:pt x="2304" y="14171"/>
                    <a:pt x="2126" y="14323"/>
                  </a:cubicBezTo>
                  <a:cubicBezTo>
                    <a:pt x="1842" y="14552"/>
                    <a:pt x="2048" y="14779"/>
                    <a:pt x="2344" y="14779"/>
                  </a:cubicBezTo>
                  <a:cubicBezTo>
                    <a:pt x="2357" y="14779"/>
                    <a:pt x="2370" y="14779"/>
                    <a:pt x="2383" y="14778"/>
                  </a:cubicBezTo>
                  <a:lnTo>
                    <a:pt x="2383" y="14778"/>
                  </a:lnTo>
                  <a:cubicBezTo>
                    <a:pt x="2115" y="14974"/>
                    <a:pt x="1891" y="15015"/>
                    <a:pt x="1653" y="15015"/>
                  </a:cubicBezTo>
                  <a:cubicBezTo>
                    <a:pt x="1487" y="15015"/>
                    <a:pt x="1314" y="14995"/>
                    <a:pt x="1115" y="14995"/>
                  </a:cubicBezTo>
                  <a:cubicBezTo>
                    <a:pt x="1096" y="14995"/>
                    <a:pt x="1077" y="14995"/>
                    <a:pt x="1058" y="14995"/>
                  </a:cubicBezTo>
                  <a:cubicBezTo>
                    <a:pt x="789" y="15001"/>
                    <a:pt x="1492" y="15668"/>
                    <a:pt x="1749" y="15733"/>
                  </a:cubicBezTo>
                  <a:cubicBezTo>
                    <a:pt x="1782" y="15742"/>
                    <a:pt x="1813" y="15749"/>
                    <a:pt x="1846" y="15756"/>
                  </a:cubicBezTo>
                  <a:cubicBezTo>
                    <a:pt x="1358" y="16298"/>
                    <a:pt x="773" y="16723"/>
                    <a:pt x="28" y="16797"/>
                  </a:cubicBezTo>
                  <a:cubicBezTo>
                    <a:pt x="1" y="17204"/>
                    <a:pt x="687" y="17349"/>
                    <a:pt x="1223" y="17349"/>
                  </a:cubicBezTo>
                  <a:cubicBezTo>
                    <a:pt x="1459" y="17349"/>
                    <a:pt x="1667" y="17321"/>
                    <a:pt x="1770" y="17275"/>
                  </a:cubicBezTo>
                  <a:lnTo>
                    <a:pt x="1770" y="17275"/>
                  </a:lnTo>
                  <a:cubicBezTo>
                    <a:pt x="1573" y="17644"/>
                    <a:pt x="919" y="17882"/>
                    <a:pt x="562" y="17882"/>
                  </a:cubicBezTo>
                  <a:cubicBezTo>
                    <a:pt x="530" y="18130"/>
                    <a:pt x="728" y="18212"/>
                    <a:pt x="987" y="18212"/>
                  </a:cubicBezTo>
                  <a:cubicBezTo>
                    <a:pt x="1366" y="18212"/>
                    <a:pt x="1877" y="18037"/>
                    <a:pt x="2006" y="17947"/>
                  </a:cubicBezTo>
                  <a:lnTo>
                    <a:pt x="2006" y="17947"/>
                  </a:lnTo>
                  <a:cubicBezTo>
                    <a:pt x="1690" y="18296"/>
                    <a:pt x="1255" y="18470"/>
                    <a:pt x="859" y="18642"/>
                  </a:cubicBezTo>
                  <a:cubicBezTo>
                    <a:pt x="959" y="18808"/>
                    <a:pt x="1122" y="18871"/>
                    <a:pt x="1303" y="18871"/>
                  </a:cubicBezTo>
                  <a:cubicBezTo>
                    <a:pt x="1504" y="18871"/>
                    <a:pt x="1726" y="18793"/>
                    <a:pt x="1907" y="18693"/>
                  </a:cubicBezTo>
                  <a:lnTo>
                    <a:pt x="1907" y="18693"/>
                  </a:lnTo>
                  <a:cubicBezTo>
                    <a:pt x="1702" y="18859"/>
                    <a:pt x="1492" y="19084"/>
                    <a:pt x="1650" y="19184"/>
                  </a:cubicBezTo>
                  <a:cubicBezTo>
                    <a:pt x="1669" y="19199"/>
                    <a:pt x="1695" y="19206"/>
                    <a:pt x="1727" y="19206"/>
                  </a:cubicBezTo>
                  <a:cubicBezTo>
                    <a:pt x="1931" y="19206"/>
                    <a:pt x="2365" y="18937"/>
                    <a:pt x="2501" y="18881"/>
                  </a:cubicBezTo>
                  <a:lnTo>
                    <a:pt x="2501" y="18881"/>
                  </a:lnTo>
                  <a:cubicBezTo>
                    <a:pt x="2402" y="18946"/>
                    <a:pt x="2324" y="19055"/>
                    <a:pt x="2324" y="19184"/>
                  </a:cubicBezTo>
                  <a:cubicBezTo>
                    <a:pt x="2346" y="19188"/>
                    <a:pt x="2369" y="19190"/>
                    <a:pt x="2393" y="19190"/>
                  </a:cubicBezTo>
                  <a:cubicBezTo>
                    <a:pt x="2574" y="19190"/>
                    <a:pt x="2789" y="19092"/>
                    <a:pt x="2973" y="18974"/>
                  </a:cubicBezTo>
                  <a:lnTo>
                    <a:pt x="2973" y="18974"/>
                  </a:lnTo>
                  <a:cubicBezTo>
                    <a:pt x="2770" y="19139"/>
                    <a:pt x="2555" y="19357"/>
                    <a:pt x="2541" y="19552"/>
                  </a:cubicBezTo>
                  <a:cubicBezTo>
                    <a:pt x="3153" y="19441"/>
                    <a:pt x="3486" y="19196"/>
                    <a:pt x="3786" y="18970"/>
                  </a:cubicBezTo>
                  <a:lnTo>
                    <a:pt x="3786" y="18970"/>
                  </a:lnTo>
                  <a:cubicBezTo>
                    <a:pt x="3685" y="19059"/>
                    <a:pt x="3627" y="19189"/>
                    <a:pt x="3610" y="19336"/>
                  </a:cubicBezTo>
                  <a:cubicBezTo>
                    <a:pt x="3680" y="19358"/>
                    <a:pt x="3748" y="19368"/>
                    <a:pt x="3814" y="19368"/>
                  </a:cubicBezTo>
                  <a:cubicBezTo>
                    <a:pt x="4074" y="19368"/>
                    <a:pt x="4302" y="19218"/>
                    <a:pt x="4517" y="19050"/>
                  </a:cubicBezTo>
                  <a:lnTo>
                    <a:pt x="4517" y="19050"/>
                  </a:lnTo>
                  <a:cubicBezTo>
                    <a:pt x="4168" y="19329"/>
                    <a:pt x="4379" y="19462"/>
                    <a:pt x="4662" y="19462"/>
                  </a:cubicBezTo>
                  <a:cubicBezTo>
                    <a:pt x="4719" y="19462"/>
                    <a:pt x="4778" y="19457"/>
                    <a:pt x="4837" y="19446"/>
                  </a:cubicBezTo>
                  <a:cubicBezTo>
                    <a:pt x="5172" y="19402"/>
                    <a:pt x="5528" y="19229"/>
                    <a:pt x="5806" y="19010"/>
                  </a:cubicBezTo>
                  <a:lnTo>
                    <a:pt x="5806" y="19010"/>
                  </a:lnTo>
                  <a:cubicBezTo>
                    <a:pt x="5673" y="19302"/>
                    <a:pt x="5868" y="19555"/>
                    <a:pt x="6111" y="19555"/>
                  </a:cubicBezTo>
                  <a:cubicBezTo>
                    <a:pt x="6121" y="19555"/>
                    <a:pt x="6131" y="19555"/>
                    <a:pt x="6141" y="19554"/>
                  </a:cubicBezTo>
                  <a:cubicBezTo>
                    <a:pt x="6401" y="19533"/>
                    <a:pt x="6658" y="19229"/>
                    <a:pt x="6794" y="19010"/>
                  </a:cubicBezTo>
                  <a:lnTo>
                    <a:pt x="6794" y="19010"/>
                  </a:lnTo>
                  <a:cubicBezTo>
                    <a:pt x="6719" y="19284"/>
                    <a:pt x="6862" y="19555"/>
                    <a:pt x="7139" y="19555"/>
                  </a:cubicBezTo>
                  <a:cubicBezTo>
                    <a:pt x="7150" y="19555"/>
                    <a:pt x="7161" y="19554"/>
                    <a:pt x="7172" y="19554"/>
                  </a:cubicBezTo>
                  <a:cubicBezTo>
                    <a:pt x="7347" y="19541"/>
                    <a:pt x="7494" y="19399"/>
                    <a:pt x="7611" y="19237"/>
                  </a:cubicBezTo>
                  <a:cubicBezTo>
                    <a:pt x="7670" y="19351"/>
                    <a:pt x="7775" y="19433"/>
                    <a:pt x="7886" y="19433"/>
                  </a:cubicBezTo>
                  <a:cubicBezTo>
                    <a:pt x="7983" y="19433"/>
                    <a:pt x="8084" y="19369"/>
                    <a:pt x="8161" y="19208"/>
                  </a:cubicBezTo>
                  <a:cubicBezTo>
                    <a:pt x="8231" y="19351"/>
                    <a:pt x="8415" y="19493"/>
                    <a:pt x="8560" y="19493"/>
                  </a:cubicBezTo>
                  <a:cubicBezTo>
                    <a:pt x="8658" y="19493"/>
                    <a:pt x="8739" y="19427"/>
                    <a:pt x="8756" y="19252"/>
                  </a:cubicBezTo>
                  <a:cubicBezTo>
                    <a:pt x="8885" y="19323"/>
                    <a:pt x="9347" y="19656"/>
                    <a:pt x="9605" y="19656"/>
                  </a:cubicBezTo>
                  <a:cubicBezTo>
                    <a:pt x="9740" y="19656"/>
                    <a:pt x="9819" y="19564"/>
                    <a:pt x="9765" y="19295"/>
                  </a:cubicBezTo>
                  <a:lnTo>
                    <a:pt x="9765" y="19295"/>
                  </a:lnTo>
                  <a:cubicBezTo>
                    <a:pt x="9876" y="19387"/>
                    <a:pt x="10108" y="19460"/>
                    <a:pt x="10282" y="19460"/>
                  </a:cubicBezTo>
                  <a:cubicBezTo>
                    <a:pt x="10477" y="19460"/>
                    <a:pt x="10597" y="19368"/>
                    <a:pt x="10385" y="19108"/>
                  </a:cubicBezTo>
                  <a:lnTo>
                    <a:pt x="10385" y="19108"/>
                  </a:lnTo>
                  <a:cubicBezTo>
                    <a:pt x="10520" y="19269"/>
                    <a:pt x="10736" y="19370"/>
                    <a:pt x="10942" y="19370"/>
                  </a:cubicBezTo>
                  <a:cubicBezTo>
                    <a:pt x="10979" y="19370"/>
                    <a:pt x="11015" y="19366"/>
                    <a:pt x="11051" y="19360"/>
                  </a:cubicBezTo>
                  <a:cubicBezTo>
                    <a:pt x="11070" y="19217"/>
                    <a:pt x="11019" y="19095"/>
                    <a:pt x="10948" y="18990"/>
                  </a:cubicBezTo>
                  <a:lnTo>
                    <a:pt x="10948" y="18990"/>
                  </a:lnTo>
                  <a:cubicBezTo>
                    <a:pt x="11060" y="19140"/>
                    <a:pt x="11300" y="19231"/>
                    <a:pt x="11496" y="19231"/>
                  </a:cubicBezTo>
                  <a:cubicBezTo>
                    <a:pt x="11756" y="19231"/>
                    <a:pt x="11941" y="19074"/>
                    <a:pt x="11666" y="18687"/>
                  </a:cubicBezTo>
                  <a:lnTo>
                    <a:pt x="11666" y="18687"/>
                  </a:lnTo>
                  <a:cubicBezTo>
                    <a:pt x="11831" y="18827"/>
                    <a:pt x="12248" y="19061"/>
                    <a:pt x="12513" y="19061"/>
                  </a:cubicBezTo>
                  <a:cubicBezTo>
                    <a:pt x="12535" y="19061"/>
                    <a:pt x="12556" y="19059"/>
                    <a:pt x="12576" y="19056"/>
                  </a:cubicBezTo>
                  <a:cubicBezTo>
                    <a:pt x="13050" y="18970"/>
                    <a:pt x="12615" y="18535"/>
                    <a:pt x="12458" y="18297"/>
                  </a:cubicBezTo>
                  <a:lnTo>
                    <a:pt x="12458" y="18297"/>
                  </a:lnTo>
                  <a:cubicBezTo>
                    <a:pt x="12610" y="18505"/>
                    <a:pt x="13091" y="18734"/>
                    <a:pt x="13374" y="18734"/>
                  </a:cubicBezTo>
                  <a:cubicBezTo>
                    <a:pt x="13385" y="18734"/>
                    <a:pt x="13397" y="18733"/>
                    <a:pt x="13407" y="18732"/>
                  </a:cubicBezTo>
                  <a:cubicBezTo>
                    <a:pt x="13447" y="18514"/>
                    <a:pt x="13250" y="18406"/>
                    <a:pt x="13170" y="18232"/>
                  </a:cubicBezTo>
                  <a:lnTo>
                    <a:pt x="13170" y="18232"/>
                  </a:lnTo>
                  <a:cubicBezTo>
                    <a:pt x="13272" y="18264"/>
                    <a:pt x="13634" y="18485"/>
                    <a:pt x="13832" y="18485"/>
                  </a:cubicBezTo>
                  <a:cubicBezTo>
                    <a:pt x="13901" y="18485"/>
                    <a:pt x="13951" y="18458"/>
                    <a:pt x="13961" y="18384"/>
                  </a:cubicBezTo>
                  <a:cubicBezTo>
                    <a:pt x="13982" y="18210"/>
                    <a:pt x="13270" y="17734"/>
                    <a:pt x="13150" y="17624"/>
                  </a:cubicBezTo>
                  <a:lnTo>
                    <a:pt x="13150" y="17624"/>
                  </a:lnTo>
                  <a:cubicBezTo>
                    <a:pt x="13344" y="17707"/>
                    <a:pt x="13955" y="18134"/>
                    <a:pt x="14354" y="18134"/>
                  </a:cubicBezTo>
                  <a:cubicBezTo>
                    <a:pt x="14484" y="18134"/>
                    <a:pt x="14592" y="18088"/>
                    <a:pt x="14655" y="17971"/>
                  </a:cubicBezTo>
                  <a:cubicBezTo>
                    <a:pt x="14773" y="17776"/>
                    <a:pt x="13725" y="16865"/>
                    <a:pt x="13546" y="16603"/>
                  </a:cubicBezTo>
                  <a:lnTo>
                    <a:pt x="13546" y="16603"/>
                  </a:lnTo>
                  <a:cubicBezTo>
                    <a:pt x="13731" y="16791"/>
                    <a:pt x="14087" y="16916"/>
                    <a:pt x="14423" y="16916"/>
                  </a:cubicBezTo>
                  <a:cubicBezTo>
                    <a:pt x="14703" y="16916"/>
                    <a:pt x="14970" y="16829"/>
                    <a:pt x="15114" y="16622"/>
                  </a:cubicBezTo>
                  <a:cubicBezTo>
                    <a:pt x="14718" y="16382"/>
                    <a:pt x="14244" y="16318"/>
                    <a:pt x="13827" y="16078"/>
                  </a:cubicBezTo>
                  <a:cubicBezTo>
                    <a:pt x="13411" y="15851"/>
                    <a:pt x="13056" y="15456"/>
                    <a:pt x="12761" y="15041"/>
                  </a:cubicBezTo>
                  <a:lnTo>
                    <a:pt x="12761" y="15041"/>
                  </a:lnTo>
                  <a:cubicBezTo>
                    <a:pt x="12839" y="15052"/>
                    <a:pt x="12917" y="15059"/>
                    <a:pt x="12991" y="15059"/>
                  </a:cubicBezTo>
                  <a:cubicBezTo>
                    <a:pt x="13136" y="15059"/>
                    <a:pt x="13270" y="15032"/>
                    <a:pt x="13371" y="14950"/>
                  </a:cubicBezTo>
                  <a:cubicBezTo>
                    <a:pt x="13293" y="14776"/>
                    <a:pt x="13076" y="14691"/>
                    <a:pt x="12955" y="14560"/>
                  </a:cubicBezTo>
                  <a:lnTo>
                    <a:pt x="12955" y="14560"/>
                  </a:lnTo>
                  <a:cubicBezTo>
                    <a:pt x="13227" y="14595"/>
                    <a:pt x="13421" y="14714"/>
                    <a:pt x="13683" y="14714"/>
                  </a:cubicBezTo>
                  <a:cubicBezTo>
                    <a:pt x="13746" y="14714"/>
                    <a:pt x="13812" y="14707"/>
                    <a:pt x="13885" y="14691"/>
                  </a:cubicBezTo>
                  <a:cubicBezTo>
                    <a:pt x="14163" y="14624"/>
                    <a:pt x="14697" y="14365"/>
                    <a:pt x="14657" y="13973"/>
                  </a:cubicBezTo>
                  <a:lnTo>
                    <a:pt x="14657" y="13973"/>
                  </a:lnTo>
                  <a:cubicBezTo>
                    <a:pt x="14365" y="13985"/>
                    <a:pt x="13841" y="14114"/>
                    <a:pt x="13374" y="14114"/>
                  </a:cubicBezTo>
                  <a:cubicBezTo>
                    <a:pt x="12990" y="14114"/>
                    <a:pt x="12644" y="14026"/>
                    <a:pt x="12501" y="13712"/>
                  </a:cubicBezTo>
                  <a:lnTo>
                    <a:pt x="12501" y="13712"/>
                  </a:lnTo>
                  <a:cubicBezTo>
                    <a:pt x="12556" y="13720"/>
                    <a:pt x="12618" y="13724"/>
                    <a:pt x="12685" y="13724"/>
                  </a:cubicBezTo>
                  <a:cubicBezTo>
                    <a:pt x="13149" y="13724"/>
                    <a:pt x="13825" y="13512"/>
                    <a:pt x="13668" y="12887"/>
                  </a:cubicBezTo>
                  <a:lnTo>
                    <a:pt x="13668" y="12887"/>
                  </a:lnTo>
                  <a:cubicBezTo>
                    <a:pt x="13453" y="12952"/>
                    <a:pt x="13102" y="13073"/>
                    <a:pt x="12796" y="13073"/>
                  </a:cubicBezTo>
                  <a:cubicBezTo>
                    <a:pt x="12595" y="13073"/>
                    <a:pt x="12413" y="13020"/>
                    <a:pt x="12302" y="12865"/>
                  </a:cubicBezTo>
                  <a:lnTo>
                    <a:pt x="12302" y="12865"/>
                  </a:lnTo>
                  <a:cubicBezTo>
                    <a:pt x="12313" y="12866"/>
                    <a:pt x="12324" y="12866"/>
                    <a:pt x="12336" y="12866"/>
                  </a:cubicBezTo>
                  <a:cubicBezTo>
                    <a:pt x="12576" y="12866"/>
                    <a:pt x="13134" y="12656"/>
                    <a:pt x="13154" y="12387"/>
                  </a:cubicBezTo>
                  <a:cubicBezTo>
                    <a:pt x="12465" y="12352"/>
                    <a:pt x="11815" y="12222"/>
                    <a:pt x="11375" y="11707"/>
                  </a:cubicBezTo>
                  <a:lnTo>
                    <a:pt x="11375" y="11707"/>
                  </a:lnTo>
                  <a:cubicBezTo>
                    <a:pt x="11451" y="11736"/>
                    <a:pt x="11531" y="11749"/>
                    <a:pt x="11613" y="11749"/>
                  </a:cubicBezTo>
                  <a:cubicBezTo>
                    <a:pt x="11813" y="11749"/>
                    <a:pt x="12020" y="11674"/>
                    <a:pt x="12184" y="11583"/>
                  </a:cubicBezTo>
                  <a:cubicBezTo>
                    <a:pt x="11946" y="11475"/>
                    <a:pt x="11729" y="11301"/>
                    <a:pt x="11550" y="11128"/>
                  </a:cubicBezTo>
                  <a:cubicBezTo>
                    <a:pt x="11828" y="11128"/>
                    <a:pt x="12263" y="11128"/>
                    <a:pt x="12481" y="10867"/>
                  </a:cubicBezTo>
                  <a:cubicBezTo>
                    <a:pt x="12323" y="10757"/>
                    <a:pt x="12125" y="10757"/>
                    <a:pt x="11946" y="10693"/>
                  </a:cubicBezTo>
                  <a:lnTo>
                    <a:pt x="11946" y="10693"/>
                  </a:lnTo>
                  <a:cubicBezTo>
                    <a:pt x="11974" y="10696"/>
                    <a:pt x="12003" y="10697"/>
                    <a:pt x="12032" y="10697"/>
                  </a:cubicBezTo>
                  <a:cubicBezTo>
                    <a:pt x="12455" y="10697"/>
                    <a:pt x="12971" y="10396"/>
                    <a:pt x="12916" y="9868"/>
                  </a:cubicBezTo>
                  <a:cubicBezTo>
                    <a:pt x="12734" y="9868"/>
                    <a:pt x="12493" y="9933"/>
                    <a:pt x="12276" y="9933"/>
                  </a:cubicBezTo>
                  <a:cubicBezTo>
                    <a:pt x="12186" y="9933"/>
                    <a:pt x="12101" y="9922"/>
                    <a:pt x="12025" y="9891"/>
                  </a:cubicBezTo>
                  <a:lnTo>
                    <a:pt x="12025" y="9891"/>
                  </a:lnTo>
                  <a:cubicBezTo>
                    <a:pt x="12043" y="9892"/>
                    <a:pt x="12060" y="9892"/>
                    <a:pt x="12078" y="9892"/>
                  </a:cubicBezTo>
                  <a:cubicBezTo>
                    <a:pt x="12405" y="9892"/>
                    <a:pt x="12808" y="9702"/>
                    <a:pt x="13015" y="9435"/>
                  </a:cubicBezTo>
                  <a:lnTo>
                    <a:pt x="13015" y="9435"/>
                  </a:lnTo>
                  <a:cubicBezTo>
                    <a:pt x="12755" y="9504"/>
                    <a:pt x="12482" y="9550"/>
                    <a:pt x="12212" y="9550"/>
                  </a:cubicBezTo>
                  <a:cubicBezTo>
                    <a:pt x="11887" y="9550"/>
                    <a:pt x="11565" y="9483"/>
                    <a:pt x="11273" y="9305"/>
                  </a:cubicBezTo>
                  <a:cubicBezTo>
                    <a:pt x="10890" y="9061"/>
                    <a:pt x="10655" y="8710"/>
                    <a:pt x="10420" y="8345"/>
                  </a:cubicBezTo>
                  <a:cubicBezTo>
                    <a:pt x="10399" y="8269"/>
                    <a:pt x="10381" y="8193"/>
                    <a:pt x="10362" y="8116"/>
                  </a:cubicBezTo>
                  <a:lnTo>
                    <a:pt x="10362" y="8116"/>
                  </a:lnTo>
                  <a:cubicBezTo>
                    <a:pt x="10515" y="8335"/>
                    <a:pt x="10824" y="8380"/>
                    <a:pt x="11117" y="8380"/>
                  </a:cubicBezTo>
                  <a:cubicBezTo>
                    <a:pt x="11281" y="8380"/>
                    <a:pt x="11441" y="8366"/>
                    <a:pt x="11564" y="8360"/>
                  </a:cubicBezTo>
                  <a:cubicBezTo>
                    <a:pt x="11251" y="8180"/>
                    <a:pt x="10851" y="7839"/>
                    <a:pt x="10702" y="7481"/>
                  </a:cubicBezTo>
                  <a:lnTo>
                    <a:pt x="10702" y="7481"/>
                  </a:lnTo>
                  <a:cubicBezTo>
                    <a:pt x="10867" y="7662"/>
                    <a:pt x="11153" y="7768"/>
                    <a:pt x="11424" y="7768"/>
                  </a:cubicBezTo>
                  <a:cubicBezTo>
                    <a:pt x="11691" y="7768"/>
                    <a:pt x="11942" y="7666"/>
                    <a:pt x="12052" y="7432"/>
                  </a:cubicBezTo>
                  <a:cubicBezTo>
                    <a:pt x="11786" y="7317"/>
                    <a:pt x="11413" y="7269"/>
                    <a:pt x="11132" y="7171"/>
                  </a:cubicBezTo>
                  <a:cubicBezTo>
                    <a:pt x="10820" y="7074"/>
                    <a:pt x="10524" y="6960"/>
                    <a:pt x="10270" y="6748"/>
                  </a:cubicBezTo>
                  <a:cubicBezTo>
                    <a:pt x="10017" y="6552"/>
                    <a:pt x="9780" y="6242"/>
                    <a:pt x="9617" y="5965"/>
                  </a:cubicBezTo>
                  <a:cubicBezTo>
                    <a:pt x="9614" y="5962"/>
                    <a:pt x="9614" y="5958"/>
                    <a:pt x="9611" y="5955"/>
                  </a:cubicBezTo>
                  <a:lnTo>
                    <a:pt x="9611" y="5955"/>
                  </a:lnTo>
                  <a:cubicBezTo>
                    <a:pt x="9749" y="5990"/>
                    <a:pt x="9891" y="6001"/>
                    <a:pt x="9988" y="6015"/>
                  </a:cubicBezTo>
                  <a:cubicBezTo>
                    <a:pt x="9884" y="5836"/>
                    <a:pt x="9825" y="5640"/>
                    <a:pt x="9750" y="5444"/>
                  </a:cubicBezTo>
                  <a:cubicBezTo>
                    <a:pt x="9929" y="5444"/>
                    <a:pt x="10121" y="5558"/>
                    <a:pt x="10329" y="5575"/>
                  </a:cubicBezTo>
                  <a:cubicBezTo>
                    <a:pt x="10314" y="5412"/>
                    <a:pt x="10166" y="5298"/>
                    <a:pt x="10077" y="5184"/>
                  </a:cubicBezTo>
                  <a:cubicBezTo>
                    <a:pt x="10390" y="5168"/>
                    <a:pt x="10760" y="5200"/>
                    <a:pt x="10953" y="4891"/>
                  </a:cubicBezTo>
                  <a:cubicBezTo>
                    <a:pt x="10419" y="4891"/>
                    <a:pt x="9661" y="4647"/>
                    <a:pt x="9201" y="4337"/>
                  </a:cubicBezTo>
                  <a:cubicBezTo>
                    <a:pt x="8959" y="4168"/>
                    <a:pt x="8703" y="3950"/>
                    <a:pt x="8515" y="3696"/>
                  </a:cubicBezTo>
                  <a:lnTo>
                    <a:pt x="8515" y="3696"/>
                  </a:lnTo>
                  <a:cubicBezTo>
                    <a:pt x="8670" y="3782"/>
                    <a:pt x="8831" y="3851"/>
                    <a:pt x="8999" y="3851"/>
                  </a:cubicBezTo>
                  <a:cubicBezTo>
                    <a:pt x="9022" y="3851"/>
                    <a:pt x="9045" y="3850"/>
                    <a:pt x="9068" y="3848"/>
                  </a:cubicBezTo>
                  <a:cubicBezTo>
                    <a:pt x="8994" y="3700"/>
                    <a:pt x="8831" y="3571"/>
                    <a:pt x="8727" y="3441"/>
                  </a:cubicBezTo>
                  <a:lnTo>
                    <a:pt x="8727" y="3441"/>
                  </a:lnTo>
                  <a:cubicBezTo>
                    <a:pt x="8823" y="3459"/>
                    <a:pt x="8926" y="3473"/>
                    <a:pt x="9028" y="3473"/>
                  </a:cubicBezTo>
                  <a:cubicBezTo>
                    <a:pt x="9195" y="3473"/>
                    <a:pt x="9361" y="3437"/>
                    <a:pt x="9499" y="3327"/>
                  </a:cubicBezTo>
                  <a:cubicBezTo>
                    <a:pt x="9246" y="3197"/>
                    <a:pt x="8890" y="3131"/>
                    <a:pt x="8682" y="2921"/>
                  </a:cubicBezTo>
                  <a:cubicBezTo>
                    <a:pt x="8994" y="2855"/>
                    <a:pt x="9485" y="2953"/>
                    <a:pt x="9736" y="2741"/>
                  </a:cubicBezTo>
                  <a:cubicBezTo>
                    <a:pt x="9405" y="2579"/>
                    <a:pt x="9044" y="2541"/>
                    <a:pt x="8686" y="2541"/>
                  </a:cubicBezTo>
                  <a:cubicBezTo>
                    <a:pt x="8610" y="2541"/>
                    <a:pt x="8534" y="2542"/>
                    <a:pt x="8459" y="2545"/>
                  </a:cubicBezTo>
                  <a:cubicBezTo>
                    <a:pt x="8756" y="2317"/>
                    <a:pt x="9158" y="1780"/>
                    <a:pt x="9172" y="1357"/>
                  </a:cubicBezTo>
                  <a:lnTo>
                    <a:pt x="9172" y="1357"/>
                  </a:lnTo>
                  <a:cubicBezTo>
                    <a:pt x="8979" y="1487"/>
                    <a:pt x="8815" y="1667"/>
                    <a:pt x="8609" y="1796"/>
                  </a:cubicBezTo>
                  <a:cubicBezTo>
                    <a:pt x="8384" y="1942"/>
                    <a:pt x="8162" y="2040"/>
                    <a:pt x="7940" y="2188"/>
                  </a:cubicBezTo>
                  <a:cubicBezTo>
                    <a:pt x="8104" y="1942"/>
                    <a:pt x="8179" y="1650"/>
                    <a:pt x="8252" y="1357"/>
                  </a:cubicBezTo>
                  <a:lnTo>
                    <a:pt x="8252" y="1357"/>
                  </a:lnTo>
                  <a:cubicBezTo>
                    <a:pt x="8119" y="1487"/>
                    <a:pt x="7732" y="1960"/>
                    <a:pt x="7717" y="2074"/>
                  </a:cubicBezTo>
                  <a:lnTo>
                    <a:pt x="7569" y="2253"/>
                  </a:lnTo>
                  <a:cubicBezTo>
                    <a:pt x="7525" y="1943"/>
                    <a:pt x="7525" y="1650"/>
                    <a:pt x="7494" y="1341"/>
                  </a:cubicBezTo>
                  <a:cubicBezTo>
                    <a:pt x="7465" y="1031"/>
                    <a:pt x="7479" y="477"/>
                    <a:pt x="7345" y="184"/>
                  </a:cubicBezTo>
                  <a:cubicBezTo>
                    <a:pt x="7301" y="89"/>
                    <a:pt x="7225" y="1"/>
                    <a:pt x="7124"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8"/>
            <p:cNvSpPr/>
            <p:nvPr/>
          </p:nvSpPr>
          <p:spPr>
            <a:xfrm>
              <a:off x="7179268" y="2388273"/>
              <a:ext cx="277694" cy="354766"/>
            </a:xfrm>
            <a:custGeom>
              <a:rect b="b" l="l" r="r" t="t"/>
              <a:pathLst>
                <a:path extrusionOk="0" h="19701" w="15421">
                  <a:moveTo>
                    <a:pt x="4750" y="8526"/>
                  </a:moveTo>
                  <a:cubicBezTo>
                    <a:pt x="4750" y="8526"/>
                    <a:pt x="4750" y="8526"/>
                    <a:pt x="4750" y="8526"/>
                  </a:cubicBezTo>
                  <a:lnTo>
                    <a:pt x="4750" y="8526"/>
                  </a:lnTo>
                  <a:cubicBezTo>
                    <a:pt x="4750" y="8526"/>
                    <a:pt x="4750" y="8526"/>
                    <a:pt x="4750" y="8526"/>
                  </a:cubicBezTo>
                  <a:close/>
                  <a:moveTo>
                    <a:pt x="1946" y="11241"/>
                  </a:moveTo>
                  <a:cubicBezTo>
                    <a:pt x="1810" y="11303"/>
                    <a:pt x="1737" y="11399"/>
                    <a:pt x="2080" y="11399"/>
                  </a:cubicBezTo>
                  <a:cubicBezTo>
                    <a:pt x="2142" y="11399"/>
                    <a:pt x="2219" y="11396"/>
                    <a:pt x="2312" y="11389"/>
                  </a:cubicBezTo>
                  <a:lnTo>
                    <a:pt x="2312" y="11389"/>
                  </a:lnTo>
                  <a:cubicBezTo>
                    <a:pt x="2188" y="11361"/>
                    <a:pt x="2067" y="11313"/>
                    <a:pt x="1946" y="11241"/>
                  </a:cubicBezTo>
                  <a:close/>
                  <a:moveTo>
                    <a:pt x="7314" y="0"/>
                  </a:moveTo>
                  <a:cubicBezTo>
                    <a:pt x="7268" y="0"/>
                    <a:pt x="7218" y="6"/>
                    <a:pt x="7162" y="19"/>
                  </a:cubicBezTo>
                  <a:cubicBezTo>
                    <a:pt x="6795" y="104"/>
                    <a:pt x="7137" y="1190"/>
                    <a:pt x="7181" y="1421"/>
                  </a:cubicBezTo>
                  <a:cubicBezTo>
                    <a:pt x="7221" y="1628"/>
                    <a:pt x="7265" y="1834"/>
                    <a:pt x="7309" y="2040"/>
                  </a:cubicBezTo>
                  <a:cubicBezTo>
                    <a:pt x="7344" y="2193"/>
                    <a:pt x="7317" y="2247"/>
                    <a:pt x="7264" y="2247"/>
                  </a:cubicBezTo>
                  <a:cubicBezTo>
                    <a:pt x="7201" y="2247"/>
                    <a:pt x="7101" y="2171"/>
                    <a:pt x="7020" y="2089"/>
                  </a:cubicBezTo>
                  <a:cubicBezTo>
                    <a:pt x="6834" y="1904"/>
                    <a:pt x="6688" y="1697"/>
                    <a:pt x="6465" y="1552"/>
                  </a:cubicBezTo>
                  <a:cubicBezTo>
                    <a:pt x="6451" y="1544"/>
                    <a:pt x="6402" y="1528"/>
                    <a:pt x="6364" y="1528"/>
                  </a:cubicBezTo>
                  <a:cubicBezTo>
                    <a:pt x="6340" y="1528"/>
                    <a:pt x="6320" y="1535"/>
                    <a:pt x="6317" y="1553"/>
                  </a:cubicBezTo>
                  <a:cubicBezTo>
                    <a:pt x="6285" y="1783"/>
                    <a:pt x="6314" y="1931"/>
                    <a:pt x="6406" y="2142"/>
                  </a:cubicBezTo>
                  <a:cubicBezTo>
                    <a:pt x="6465" y="2280"/>
                    <a:pt x="6565" y="2405"/>
                    <a:pt x="6649" y="2526"/>
                  </a:cubicBezTo>
                  <a:cubicBezTo>
                    <a:pt x="6742" y="2659"/>
                    <a:pt x="6715" y="2704"/>
                    <a:pt x="6635" y="2704"/>
                  </a:cubicBezTo>
                  <a:cubicBezTo>
                    <a:pt x="6479" y="2704"/>
                    <a:pt x="6120" y="2531"/>
                    <a:pt x="6050" y="2497"/>
                  </a:cubicBezTo>
                  <a:cubicBezTo>
                    <a:pt x="6038" y="2491"/>
                    <a:pt x="5982" y="2474"/>
                    <a:pt x="5943" y="2474"/>
                  </a:cubicBezTo>
                  <a:cubicBezTo>
                    <a:pt x="5920" y="2474"/>
                    <a:pt x="5902" y="2480"/>
                    <a:pt x="5902" y="2498"/>
                  </a:cubicBezTo>
                  <a:cubicBezTo>
                    <a:pt x="5904" y="2797"/>
                    <a:pt x="6083" y="2973"/>
                    <a:pt x="6305" y="3156"/>
                  </a:cubicBezTo>
                  <a:cubicBezTo>
                    <a:pt x="6377" y="3214"/>
                    <a:pt x="6637" y="3310"/>
                    <a:pt x="6447" y="3408"/>
                  </a:cubicBezTo>
                  <a:cubicBezTo>
                    <a:pt x="6249" y="3510"/>
                    <a:pt x="6023" y="3566"/>
                    <a:pt x="5813" y="3638"/>
                  </a:cubicBezTo>
                  <a:cubicBezTo>
                    <a:pt x="5796" y="3644"/>
                    <a:pt x="5797" y="3661"/>
                    <a:pt x="5807" y="3672"/>
                  </a:cubicBezTo>
                  <a:cubicBezTo>
                    <a:pt x="5937" y="3804"/>
                    <a:pt x="6050" y="3849"/>
                    <a:pt x="6225" y="3895"/>
                  </a:cubicBezTo>
                  <a:cubicBezTo>
                    <a:pt x="6292" y="3915"/>
                    <a:pt x="6363" y="3921"/>
                    <a:pt x="6433" y="3922"/>
                  </a:cubicBezTo>
                  <a:cubicBezTo>
                    <a:pt x="6591" y="3925"/>
                    <a:pt x="6293" y="4402"/>
                    <a:pt x="6264" y="4442"/>
                  </a:cubicBezTo>
                  <a:cubicBezTo>
                    <a:pt x="5892" y="4962"/>
                    <a:pt x="5113" y="5186"/>
                    <a:pt x="4508" y="5227"/>
                  </a:cubicBezTo>
                  <a:cubicBezTo>
                    <a:pt x="4497" y="5230"/>
                    <a:pt x="4461" y="5232"/>
                    <a:pt x="4461" y="5251"/>
                  </a:cubicBezTo>
                  <a:cubicBezTo>
                    <a:pt x="4448" y="5597"/>
                    <a:pt x="4772" y="5706"/>
                    <a:pt x="5119" y="5706"/>
                  </a:cubicBezTo>
                  <a:cubicBezTo>
                    <a:pt x="5267" y="5706"/>
                    <a:pt x="5420" y="5686"/>
                    <a:pt x="5553" y="5656"/>
                  </a:cubicBezTo>
                  <a:lnTo>
                    <a:pt x="5553" y="5656"/>
                  </a:lnTo>
                  <a:cubicBezTo>
                    <a:pt x="5402" y="5822"/>
                    <a:pt x="5231" y="5969"/>
                    <a:pt x="5104" y="6155"/>
                  </a:cubicBezTo>
                  <a:cubicBezTo>
                    <a:pt x="5084" y="6183"/>
                    <a:pt x="5137" y="6201"/>
                    <a:pt x="5157" y="6206"/>
                  </a:cubicBezTo>
                  <a:cubicBezTo>
                    <a:pt x="5266" y="6236"/>
                    <a:pt x="5364" y="6250"/>
                    <a:pt x="5461" y="6250"/>
                  </a:cubicBezTo>
                  <a:cubicBezTo>
                    <a:pt x="5543" y="6250"/>
                    <a:pt x="5624" y="6240"/>
                    <a:pt x="5708" y="6220"/>
                  </a:cubicBezTo>
                  <a:lnTo>
                    <a:pt x="5708" y="6220"/>
                  </a:lnTo>
                  <a:cubicBezTo>
                    <a:pt x="5443" y="6859"/>
                    <a:pt x="5000" y="7169"/>
                    <a:pt x="4338" y="7169"/>
                  </a:cubicBezTo>
                  <a:cubicBezTo>
                    <a:pt x="4249" y="7169"/>
                    <a:pt x="4157" y="7163"/>
                    <a:pt x="4060" y="7152"/>
                  </a:cubicBezTo>
                  <a:cubicBezTo>
                    <a:pt x="4056" y="7152"/>
                    <a:pt x="4048" y="7152"/>
                    <a:pt x="4039" y="7152"/>
                  </a:cubicBezTo>
                  <a:cubicBezTo>
                    <a:pt x="4005" y="7152"/>
                    <a:pt x="3947" y="7157"/>
                    <a:pt x="3979" y="7192"/>
                  </a:cubicBezTo>
                  <a:cubicBezTo>
                    <a:pt x="4189" y="7429"/>
                    <a:pt x="4428" y="7630"/>
                    <a:pt x="4742" y="7713"/>
                  </a:cubicBezTo>
                  <a:cubicBezTo>
                    <a:pt x="4931" y="7764"/>
                    <a:pt x="4153" y="8007"/>
                    <a:pt x="4111" y="8012"/>
                  </a:cubicBezTo>
                  <a:cubicBezTo>
                    <a:pt x="3910" y="8035"/>
                    <a:pt x="3710" y="8035"/>
                    <a:pt x="3511" y="8062"/>
                  </a:cubicBezTo>
                  <a:cubicBezTo>
                    <a:pt x="3494" y="8065"/>
                    <a:pt x="3457" y="8068"/>
                    <a:pt x="3465" y="8094"/>
                  </a:cubicBezTo>
                  <a:cubicBezTo>
                    <a:pt x="3588" y="8428"/>
                    <a:pt x="4039" y="8498"/>
                    <a:pt x="4347" y="8544"/>
                  </a:cubicBezTo>
                  <a:cubicBezTo>
                    <a:pt x="4434" y="8556"/>
                    <a:pt x="4531" y="8565"/>
                    <a:pt x="4626" y="8565"/>
                  </a:cubicBezTo>
                  <a:cubicBezTo>
                    <a:pt x="4648" y="8565"/>
                    <a:pt x="4669" y="8564"/>
                    <a:pt x="4690" y="8563"/>
                  </a:cubicBezTo>
                  <a:lnTo>
                    <a:pt x="4690" y="8563"/>
                  </a:lnTo>
                  <a:cubicBezTo>
                    <a:pt x="4444" y="8708"/>
                    <a:pt x="4149" y="8778"/>
                    <a:pt x="3867" y="8796"/>
                  </a:cubicBezTo>
                  <a:cubicBezTo>
                    <a:pt x="3846" y="8798"/>
                    <a:pt x="3817" y="8802"/>
                    <a:pt x="3821" y="8829"/>
                  </a:cubicBezTo>
                  <a:cubicBezTo>
                    <a:pt x="3869" y="9074"/>
                    <a:pt x="4099" y="9187"/>
                    <a:pt x="4324" y="9254"/>
                  </a:cubicBezTo>
                  <a:cubicBezTo>
                    <a:pt x="4679" y="9359"/>
                    <a:pt x="4125" y="9641"/>
                    <a:pt x="4000" y="9719"/>
                  </a:cubicBezTo>
                  <a:cubicBezTo>
                    <a:pt x="3692" y="9912"/>
                    <a:pt x="3338" y="9996"/>
                    <a:pt x="2981" y="9996"/>
                  </a:cubicBezTo>
                  <a:cubicBezTo>
                    <a:pt x="2779" y="9996"/>
                    <a:pt x="2577" y="9969"/>
                    <a:pt x="2382" y="9921"/>
                  </a:cubicBezTo>
                  <a:cubicBezTo>
                    <a:pt x="2376" y="9919"/>
                    <a:pt x="2349" y="9915"/>
                    <a:pt x="2323" y="9915"/>
                  </a:cubicBezTo>
                  <a:cubicBezTo>
                    <a:pt x="2291" y="9915"/>
                    <a:pt x="2260" y="9921"/>
                    <a:pt x="2272" y="9945"/>
                  </a:cubicBezTo>
                  <a:cubicBezTo>
                    <a:pt x="2461" y="10319"/>
                    <a:pt x="2855" y="10413"/>
                    <a:pt x="3243" y="10421"/>
                  </a:cubicBezTo>
                  <a:lnTo>
                    <a:pt x="3243" y="10421"/>
                  </a:lnTo>
                  <a:cubicBezTo>
                    <a:pt x="2979" y="10776"/>
                    <a:pt x="2347" y="11130"/>
                    <a:pt x="1918" y="11130"/>
                  </a:cubicBezTo>
                  <a:cubicBezTo>
                    <a:pt x="1913" y="11130"/>
                    <a:pt x="1907" y="11130"/>
                    <a:pt x="1901" y="11130"/>
                  </a:cubicBezTo>
                  <a:cubicBezTo>
                    <a:pt x="1900" y="11130"/>
                    <a:pt x="1898" y="11130"/>
                    <a:pt x="1897" y="11130"/>
                  </a:cubicBezTo>
                  <a:cubicBezTo>
                    <a:pt x="1864" y="11130"/>
                    <a:pt x="1807" y="11145"/>
                    <a:pt x="1856" y="11181"/>
                  </a:cubicBezTo>
                  <a:cubicBezTo>
                    <a:pt x="1886" y="11203"/>
                    <a:pt x="1916" y="11222"/>
                    <a:pt x="1946" y="11241"/>
                  </a:cubicBezTo>
                  <a:lnTo>
                    <a:pt x="1946" y="11241"/>
                  </a:lnTo>
                  <a:cubicBezTo>
                    <a:pt x="1998" y="11217"/>
                    <a:pt x="2059" y="11198"/>
                    <a:pt x="2110" y="11191"/>
                  </a:cubicBezTo>
                  <a:cubicBezTo>
                    <a:pt x="2233" y="11176"/>
                    <a:pt x="2349" y="11125"/>
                    <a:pt x="2465" y="11082"/>
                  </a:cubicBezTo>
                  <a:cubicBezTo>
                    <a:pt x="2807" y="10954"/>
                    <a:pt x="3240" y="10723"/>
                    <a:pt x="3439" y="10405"/>
                  </a:cubicBezTo>
                  <a:cubicBezTo>
                    <a:pt x="3467" y="10360"/>
                    <a:pt x="3353" y="10347"/>
                    <a:pt x="3325" y="10347"/>
                  </a:cubicBezTo>
                  <a:cubicBezTo>
                    <a:pt x="3323" y="10347"/>
                    <a:pt x="3322" y="10347"/>
                    <a:pt x="3321" y="10347"/>
                  </a:cubicBezTo>
                  <a:cubicBezTo>
                    <a:pt x="3320" y="10347"/>
                    <a:pt x="3318" y="10347"/>
                    <a:pt x="3316" y="10347"/>
                  </a:cubicBezTo>
                  <a:cubicBezTo>
                    <a:pt x="3122" y="10347"/>
                    <a:pt x="2208" y="10054"/>
                    <a:pt x="2605" y="10054"/>
                  </a:cubicBezTo>
                  <a:cubicBezTo>
                    <a:pt x="2638" y="10054"/>
                    <a:pt x="2679" y="10056"/>
                    <a:pt x="2729" y="10060"/>
                  </a:cubicBezTo>
                  <a:cubicBezTo>
                    <a:pt x="2832" y="10068"/>
                    <a:pt x="2936" y="10075"/>
                    <a:pt x="3039" y="10075"/>
                  </a:cubicBezTo>
                  <a:cubicBezTo>
                    <a:pt x="3126" y="10075"/>
                    <a:pt x="3213" y="10070"/>
                    <a:pt x="3299" y="10056"/>
                  </a:cubicBezTo>
                  <a:cubicBezTo>
                    <a:pt x="3855" y="9963"/>
                    <a:pt x="4305" y="9718"/>
                    <a:pt x="4702" y="9319"/>
                  </a:cubicBezTo>
                  <a:cubicBezTo>
                    <a:pt x="4725" y="9295"/>
                    <a:pt x="4662" y="9271"/>
                    <a:pt x="4650" y="9268"/>
                  </a:cubicBezTo>
                  <a:cubicBezTo>
                    <a:pt x="3292" y="8947"/>
                    <a:pt x="4589" y="8776"/>
                    <a:pt x="5007" y="8500"/>
                  </a:cubicBezTo>
                  <a:cubicBezTo>
                    <a:pt x="5061" y="8466"/>
                    <a:pt x="4945" y="8441"/>
                    <a:pt x="4889" y="8441"/>
                  </a:cubicBezTo>
                  <a:cubicBezTo>
                    <a:pt x="4879" y="8441"/>
                    <a:pt x="4872" y="8442"/>
                    <a:pt x="4867" y="8443"/>
                  </a:cubicBezTo>
                  <a:cubicBezTo>
                    <a:pt x="4764" y="8479"/>
                    <a:pt x="4636" y="8497"/>
                    <a:pt x="4500" y="8497"/>
                  </a:cubicBezTo>
                  <a:cubicBezTo>
                    <a:pt x="4178" y="8497"/>
                    <a:pt x="3815" y="8394"/>
                    <a:pt x="3652" y="8176"/>
                  </a:cubicBezTo>
                  <a:cubicBezTo>
                    <a:pt x="3609" y="8117"/>
                    <a:pt x="4136" y="8088"/>
                    <a:pt x="4180" y="8083"/>
                  </a:cubicBezTo>
                  <a:cubicBezTo>
                    <a:pt x="4486" y="8059"/>
                    <a:pt x="4790" y="7995"/>
                    <a:pt x="4987" y="7745"/>
                  </a:cubicBezTo>
                  <a:cubicBezTo>
                    <a:pt x="5007" y="7719"/>
                    <a:pt x="4951" y="7698"/>
                    <a:pt x="4935" y="7694"/>
                  </a:cubicBezTo>
                  <a:cubicBezTo>
                    <a:pt x="4792" y="7656"/>
                    <a:pt x="3960" y="7250"/>
                    <a:pt x="4315" y="7250"/>
                  </a:cubicBezTo>
                  <a:cubicBezTo>
                    <a:pt x="4332" y="7250"/>
                    <a:pt x="4352" y="7251"/>
                    <a:pt x="4375" y="7253"/>
                  </a:cubicBezTo>
                  <a:cubicBezTo>
                    <a:pt x="4423" y="7257"/>
                    <a:pt x="4470" y="7259"/>
                    <a:pt x="4518" y="7259"/>
                  </a:cubicBezTo>
                  <a:cubicBezTo>
                    <a:pt x="4667" y="7259"/>
                    <a:pt x="4814" y="7239"/>
                    <a:pt x="4963" y="7201"/>
                  </a:cubicBezTo>
                  <a:cubicBezTo>
                    <a:pt x="5453" y="7079"/>
                    <a:pt x="5746" y="6585"/>
                    <a:pt x="5907" y="6147"/>
                  </a:cubicBezTo>
                  <a:cubicBezTo>
                    <a:pt x="5921" y="6110"/>
                    <a:pt x="5844" y="6100"/>
                    <a:pt x="5793" y="6100"/>
                  </a:cubicBezTo>
                  <a:cubicBezTo>
                    <a:pt x="5774" y="6100"/>
                    <a:pt x="5758" y="6101"/>
                    <a:pt x="5752" y="6103"/>
                  </a:cubicBezTo>
                  <a:cubicBezTo>
                    <a:pt x="5595" y="6158"/>
                    <a:pt x="5493" y="6182"/>
                    <a:pt x="5431" y="6182"/>
                  </a:cubicBezTo>
                  <a:cubicBezTo>
                    <a:pt x="5158" y="6182"/>
                    <a:pt x="5687" y="5724"/>
                    <a:pt x="5811" y="5573"/>
                  </a:cubicBezTo>
                  <a:lnTo>
                    <a:pt x="5811" y="5573"/>
                  </a:lnTo>
                  <a:cubicBezTo>
                    <a:pt x="5813" y="5572"/>
                    <a:pt x="5815" y="5571"/>
                    <a:pt x="5818" y="5569"/>
                  </a:cubicBezTo>
                  <a:cubicBezTo>
                    <a:pt x="5817" y="5569"/>
                    <a:pt x="5815" y="5569"/>
                    <a:pt x="5814" y="5568"/>
                  </a:cubicBezTo>
                  <a:lnTo>
                    <a:pt x="5814" y="5568"/>
                  </a:lnTo>
                  <a:cubicBezTo>
                    <a:pt x="5816" y="5566"/>
                    <a:pt x="5817" y="5564"/>
                    <a:pt x="5819" y="5562"/>
                  </a:cubicBezTo>
                  <a:cubicBezTo>
                    <a:pt x="5848" y="5524"/>
                    <a:pt x="5757" y="5507"/>
                    <a:pt x="5703" y="5507"/>
                  </a:cubicBezTo>
                  <a:cubicBezTo>
                    <a:pt x="5688" y="5507"/>
                    <a:pt x="5675" y="5508"/>
                    <a:pt x="5669" y="5511"/>
                  </a:cubicBezTo>
                  <a:cubicBezTo>
                    <a:pt x="5579" y="5553"/>
                    <a:pt x="5485" y="5576"/>
                    <a:pt x="5389" y="5595"/>
                  </a:cubicBezTo>
                  <a:cubicBezTo>
                    <a:pt x="5286" y="5614"/>
                    <a:pt x="5183" y="5624"/>
                    <a:pt x="5079" y="5624"/>
                  </a:cubicBezTo>
                  <a:cubicBezTo>
                    <a:pt x="5054" y="5624"/>
                    <a:pt x="5029" y="5623"/>
                    <a:pt x="5004" y="5622"/>
                  </a:cubicBezTo>
                  <a:cubicBezTo>
                    <a:pt x="4674" y="5612"/>
                    <a:pt x="4567" y="5501"/>
                    <a:pt x="4678" y="5291"/>
                  </a:cubicBezTo>
                  <a:cubicBezTo>
                    <a:pt x="4929" y="5274"/>
                    <a:pt x="5188" y="5214"/>
                    <a:pt x="5424" y="5127"/>
                  </a:cubicBezTo>
                  <a:cubicBezTo>
                    <a:pt x="6006" y="4911"/>
                    <a:pt x="6549" y="4553"/>
                    <a:pt x="6662" y="3901"/>
                  </a:cubicBezTo>
                  <a:cubicBezTo>
                    <a:pt x="6668" y="3865"/>
                    <a:pt x="6582" y="3852"/>
                    <a:pt x="6560" y="3852"/>
                  </a:cubicBezTo>
                  <a:cubicBezTo>
                    <a:pt x="6218" y="3718"/>
                    <a:pt x="6119" y="3630"/>
                    <a:pt x="6260" y="3586"/>
                  </a:cubicBezTo>
                  <a:cubicBezTo>
                    <a:pt x="6423" y="3527"/>
                    <a:pt x="6575" y="3466"/>
                    <a:pt x="6728" y="3386"/>
                  </a:cubicBezTo>
                  <a:cubicBezTo>
                    <a:pt x="6752" y="3373"/>
                    <a:pt x="6736" y="3356"/>
                    <a:pt x="6721" y="3344"/>
                  </a:cubicBezTo>
                  <a:cubicBezTo>
                    <a:pt x="6450" y="3152"/>
                    <a:pt x="6107" y="2951"/>
                    <a:pt x="6063" y="2598"/>
                  </a:cubicBezTo>
                  <a:lnTo>
                    <a:pt x="6063" y="2598"/>
                  </a:lnTo>
                  <a:cubicBezTo>
                    <a:pt x="6330" y="2717"/>
                    <a:pt x="6597" y="2799"/>
                    <a:pt x="6896" y="2808"/>
                  </a:cubicBezTo>
                  <a:cubicBezTo>
                    <a:pt x="6908" y="2808"/>
                    <a:pt x="6980" y="2806"/>
                    <a:pt x="6961" y="2776"/>
                  </a:cubicBezTo>
                  <a:cubicBezTo>
                    <a:pt x="6738" y="2420"/>
                    <a:pt x="6451" y="2115"/>
                    <a:pt x="6464" y="1684"/>
                  </a:cubicBezTo>
                  <a:lnTo>
                    <a:pt x="6464" y="1684"/>
                  </a:lnTo>
                  <a:cubicBezTo>
                    <a:pt x="6793" y="1961"/>
                    <a:pt x="6994" y="2357"/>
                    <a:pt x="7453" y="2447"/>
                  </a:cubicBezTo>
                  <a:cubicBezTo>
                    <a:pt x="7461" y="2449"/>
                    <a:pt x="7475" y="2450"/>
                    <a:pt x="7489" y="2450"/>
                  </a:cubicBezTo>
                  <a:cubicBezTo>
                    <a:pt x="7517" y="2450"/>
                    <a:pt x="7547" y="2444"/>
                    <a:pt x="7541" y="2418"/>
                  </a:cubicBezTo>
                  <a:cubicBezTo>
                    <a:pt x="7468" y="2088"/>
                    <a:pt x="7401" y="1758"/>
                    <a:pt x="7334" y="1428"/>
                  </a:cubicBezTo>
                  <a:cubicBezTo>
                    <a:pt x="7277" y="1143"/>
                    <a:pt x="7229" y="857"/>
                    <a:pt x="7186" y="571"/>
                  </a:cubicBezTo>
                  <a:lnTo>
                    <a:pt x="7186" y="571"/>
                  </a:lnTo>
                  <a:cubicBezTo>
                    <a:pt x="7186" y="571"/>
                    <a:pt x="7186" y="571"/>
                    <a:pt x="7186" y="571"/>
                  </a:cubicBezTo>
                  <a:cubicBezTo>
                    <a:pt x="7187" y="571"/>
                    <a:pt x="7180" y="68"/>
                    <a:pt x="7318" y="68"/>
                  </a:cubicBezTo>
                  <a:cubicBezTo>
                    <a:pt x="7355" y="68"/>
                    <a:pt x="7403" y="104"/>
                    <a:pt x="7464" y="196"/>
                  </a:cubicBezTo>
                  <a:cubicBezTo>
                    <a:pt x="7632" y="446"/>
                    <a:pt x="7586" y="922"/>
                    <a:pt x="7600" y="1217"/>
                  </a:cubicBezTo>
                  <a:cubicBezTo>
                    <a:pt x="7618" y="1563"/>
                    <a:pt x="7644" y="1910"/>
                    <a:pt x="7684" y="2254"/>
                  </a:cubicBezTo>
                  <a:cubicBezTo>
                    <a:pt x="7688" y="2287"/>
                    <a:pt x="7745" y="2307"/>
                    <a:pt x="7792" y="2307"/>
                  </a:cubicBezTo>
                  <a:cubicBezTo>
                    <a:pt x="7816" y="2307"/>
                    <a:pt x="7839" y="2301"/>
                    <a:pt x="7849" y="2289"/>
                  </a:cubicBezTo>
                  <a:cubicBezTo>
                    <a:pt x="7852" y="2286"/>
                    <a:pt x="7855" y="2282"/>
                    <a:pt x="7858" y="2278"/>
                  </a:cubicBezTo>
                  <a:lnTo>
                    <a:pt x="7858" y="2278"/>
                  </a:lnTo>
                  <a:cubicBezTo>
                    <a:pt x="7861" y="2279"/>
                    <a:pt x="7864" y="2279"/>
                    <a:pt x="7867" y="2280"/>
                  </a:cubicBezTo>
                  <a:cubicBezTo>
                    <a:pt x="7866" y="2276"/>
                    <a:pt x="7866" y="2273"/>
                    <a:pt x="7865" y="2269"/>
                  </a:cubicBezTo>
                  <a:lnTo>
                    <a:pt x="7865" y="2269"/>
                  </a:lnTo>
                  <a:cubicBezTo>
                    <a:pt x="8008" y="2093"/>
                    <a:pt x="8129" y="1904"/>
                    <a:pt x="8261" y="1723"/>
                  </a:cubicBezTo>
                  <a:lnTo>
                    <a:pt x="8261" y="1723"/>
                  </a:lnTo>
                  <a:cubicBezTo>
                    <a:pt x="8209" y="1879"/>
                    <a:pt x="8147" y="2030"/>
                    <a:pt x="8059" y="2182"/>
                  </a:cubicBezTo>
                  <a:cubicBezTo>
                    <a:pt x="8038" y="2220"/>
                    <a:pt x="8114" y="2238"/>
                    <a:pt x="8167" y="2238"/>
                  </a:cubicBezTo>
                  <a:cubicBezTo>
                    <a:pt x="8186" y="2238"/>
                    <a:pt x="8202" y="2235"/>
                    <a:pt x="8210" y="2231"/>
                  </a:cubicBezTo>
                  <a:cubicBezTo>
                    <a:pt x="8216" y="2227"/>
                    <a:pt x="8221" y="2224"/>
                    <a:pt x="8227" y="2221"/>
                  </a:cubicBezTo>
                  <a:lnTo>
                    <a:pt x="8227" y="2221"/>
                  </a:lnTo>
                  <a:cubicBezTo>
                    <a:pt x="8229" y="2221"/>
                    <a:pt x="8230" y="2222"/>
                    <a:pt x="8232" y="2223"/>
                  </a:cubicBezTo>
                  <a:cubicBezTo>
                    <a:pt x="8234" y="2220"/>
                    <a:pt x="8236" y="2217"/>
                    <a:pt x="8237" y="2214"/>
                  </a:cubicBezTo>
                  <a:lnTo>
                    <a:pt x="8237" y="2214"/>
                  </a:lnTo>
                  <a:cubicBezTo>
                    <a:pt x="8593" y="1995"/>
                    <a:pt x="8920" y="1782"/>
                    <a:pt x="9252" y="1542"/>
                  </a:cubicBezTo>
                  <a:lnTo>
                    <a:pt x="9252" y="1542"/>
                  </a:lnTo>
                  <a:cubicBezTo>
                    <a:pt x="9149" y="1937"/>
                    <a:pt x="8890" y="2275"/>
                    <a:pt x="8579" y="2539"/>
                  </a:cubicBezTo>
                  <a:cubicBezTo>
                    <a:pt x="8539" y="2573"/>
                    <a:pt x="8679" y="2596"/>
                    <a:pt x="8696" y="2596"/>
                  </a:cubicBezTo>
                  <a:cubicBezTo>
                    <a:pt x="8697" y="2596"/>
                    <a:pt x="8697" y="2596"/>
                    <a:pt x="8697" y="2596"/>
                  </a:cubicBezTo>
                  <a:cubicBezTo>
                    <a:pt x="8700" y="2596"/>
                    <a:pt x="8702" y="2596"/>
                    <a:pt x="8705" y="2596"/>
                  </a:cubicBezTo>
                  <a:cubicBezTo>
                    <a:pt x="8935" y="2596"/>
                    <a:pt x="10373" y="2783"/>
                    <a:pt x="9392" y="2865"/>
                  </a:cubicBezTo>
                  <a:cubicBezTo>
                    <a:pt x="9209" y="2881"/>
                    <a:pt x="9026" y="2873"/>
                    <a:pt x="8843" y="2900"/>
                  </a:cubicBezTo>
                  <a:cubicBezTo>
                    <a:pt x="8827" y="2903"/>
                    <a:pt x="8774" y="2917"/>
                    <a:pt x="8807" y="2941"/>
                  </a:cubicBezTo>
                  <a:cubicBezTo>
                    <a:pt x="8902" y="3019"/>
                    <a:pt x="8967" y="3078"/>
                    <a:pt x="9083" y="3129"/>
                  </a:cubicBezTo>
                  <a:cubicBezTo>
                    <a:pt x="9177" y="3175"/>
                    <a:pt x="9275" y="3214"/>
                    <a:pt x="9374" y="3249"/>
                  </a:cubicBezTo>
                  <a:cubicBezTo>
                    <a:pt x="9705" y="3346"/>
                    <a:pt x="9559" y="3405"/>
                    <a:pt x="8931" y="3422"/>
                  </a:cubicBezTo>
                  <a:cubicBezTo>
                    <a:pt x="8927" y="3422"/>
                    <a:pt x="8921" y="3422"/>
                    <a:pt x="8913" y="3422"/>
                  </a:cubicBezTo>
                  <a:cubicBezTo>
                    <a:pt x="8879" y="3422"/>
                    <a:pt x="8819" y="3428"/>
                    <a:pt x="8850" y="3462"/>
                  </a:cubicBezTo>
                  <a:cubicBezTo>
                    <a:pt x="9029" y="3577"/>
                    <a:pt x="9006" y="3654"/>
                    <a:pt x="8778" y="3697"/>
                  </a:cubicBezTo>
                  <a:cubicBezTo>
                    <a:pt x="8766" y="3691"/>
                    <a:pt x="8717" y="3681"/>
                    <a:pt x="8678" y="3681"/>
                  </a:cubicBezTo>
                  <a:cubicBezTo>
                    <a:pt x="8642" y="3681"/>
                    <a:pt x="8616" y="3690"/>
                    <a:pt x="8639" y="3718"/>
                  </a:cubicBezTo>
                  <a:cubicBezTo>
                    <a:pt x="9040" y="4210"/>
                    <a:pt x="9525" y="4524"/>
                    <a:pt x="10117" y="4741"/>
                  </a:cubicBezTo>
                  <a:cubicBezTo>
                    <a:pt x="10350" y="4828"/>
                    <a:pt x="10593" y="4877"/>
                    <a:pt x="10836" y="4918"/>
                  </a:cubicBezTo>
                  <a:cubicBezTo>
                    <a:pt x="11368" y="5008"/>
                    <a:pt x="10457" y="5156"/>
                    <a:pt x="10238" y="5165"/>
                  </a:cubicBezTo>
                  <a:cubicBezTo>
                    <a:pt x="10215" y="5166"/>
                    <a:pt x="10176" y="5179"/>
                    <a:pt x="10200" y="5206"/>
                  </a:cubicBezTo>
                  <a:cubicBezTo>
                    <a:pt x="10373" y="5403"/>
                    <a:pt x="10304" y="5448"/>
                    <a:pt x="10177" y="5448"/>
                  </a:cubicBezTo>
                  <a:cubicBezTo>
                    <a:pt x="10110" y="5448"/>
                    <a:pt x="10026" y="5435"/>
                    <a:pt x="9954" y="5426"/>
                  </a:cubicBezTo>
                  <a:cubicBezTo>
                    <a:pt x="9949" y="5425"/>
                    <a:pt x="9938" y="5424"/>
                    <a:pt x="9925" y="5424"/>
                  </a:cubicBezTo>
                  <a:cubicBezTo>
                    <a:pt x="9895" y="5424"/>
                    <a:pt x="9857" y="5429"/>
                    <a:pt x="9867" y="5455"/>
                  </a:cubicBezTo>
                  <a:cubicBezTo>
                    <a:pt x="9948" y="5674"/>
                    <a:pt x="10157" y="5947"/>
                    <a:pt x="9914" y="5947"/>
                  </a:cubicBezTo>
                  <a:cubicBezTo>
                    <a:pt x="9887" y="5947"/>
                    <a:pt x="9855" y="5943"/>
                    <a:pt x="9816" y="5936"/>
                  </a:cubicBezTo>
                  <a:cubicBezTo>
                    <a:pt x="9812" y="5935"/>
                    <a:pt x="9800" y="5934"/>
                    <a:pt x="9786" y="5934"/>
                  </a:cubicBezTo>
                  <a:cubicBezTo>
                    <a:pt x="9755" y="5934"/>
                    <a:pt x="9713" y="5940"/>
                    <a:pt x="9726" y="5967"/>
                  </a:cubicBezTo>
                  <a:cubicBezTo>
                    <a:pt x="9941" y="6378"/>
                    <a:pt x="10320" y="6801"/>
                    <a:pt x="10743" y="6997"/>
                  </a:cubicBezTo>
                  <a:cubicBezTo>
                    <a:pt x="11022" y="7128"/>
                    <a:pt x="11307" y="7224"/>
                    <a:pt x="11606" y="7301"/>
                  </a:cubicBezTo>
                  <a:cubicBezTo>
                    <a:pt x="11646" y="7311"/>
                    <a:pt x="12176" y="7415"/>
                    <a:pt x="12107" y="7525"/>
                  </a:cubicBezTo>
                  <a:cubicBezTo>
                    <a:pt x="12009" y="7685"/>
                    <a:pt x="11836" y="7749"/>
                    <a:pt x="11650" y="7749"/>
                  </a:cubicBezTo>
                  <a:cubicBezTo>
                    <a:pt x="11425" y="7749"/>
                    <a:pt x="11180" y="7657"/>
                    <a:pt x="11019" y="7529"/>
                  </a:cubicBezTo>
                  <a:lnTo>
                    <a:pt x="11019" y="7529"/>
                  </a:lnTo>
                  <a:cubicBezTo>
                    <a:pt x="11013" y="7516"/>
                    <a:pt x="11006" y="7504"/>
                    <a:pt x="11000" y="7491"/>
                  </a:cubicBezTo>
                  <a:cubicBezTo>
                    <a:pt x="10992" y="7491"/>
                    <a:pt x="10984" y="7491"/>
                    <a:pt x="10976" y="7492"/>
                  </a:cubicBezTo>
                  <a:lnTo>
                    <a:pt x="10976" y="7492"/>
                  </a:lnTo>
                  <a:cubicBezTo>
                    <a:pt x="10975" y="7491"/>
                    <a:pt x="10975" y="7490"/>
                    <a:pt x="10974" y="7490"/>
                  </a:cubicBezTo>
                  <a:cubicBezTo>
                    <a:pt x="10961" y="7478"/>
                    <a:pt x="10900" y="7463"/>
                    <a:pt x="10857" y="7463"/>
                  </a:cubicBezTo>
                  <a:cubicBezTo>
                    <a:pt x="10826" y="7463"/>
                    <a:pt x="10804" y="7470"/>
                    <a:pt x="10815" y="7491"/>
                  </a:cubicBezTo>
                  <a:cubicBezTo>
                    <a:pt x="10940" y="7742"/>
                    <a:pt x="11105" y="7929"/>
                    <a:pt x="11313" y="8117"/>
                  </a:cubicBezTo>
                  <a:cubicBezTo>
                    <a:pt x="11390" y="8187"/>
                    <a:pt x="11488" y="8253"/>
                    <a:pt x="11574" y="8315"/>
                  </a:cubicBezTo>
                  <a:cubicBezTo>
                    <a:pt x="11622" y="8347"/>
                    <a:pt x="11624" y="8362"/>
                    <a:pt x="11579" y="8362"/>
                  </a:cubicBezTo>
                  <a:cubicBezTo>
                    <a:pt x="11558" y="8362"/>
                    <a:pt x="11528" y="8359"/>
                    <a:pt x="11487" y="8352"/>
                  </a:cubicBezTo>
                  <a:cubicBezTo>
                    <a:pt x="11435" y="8359"/>
                    <a:pt x="11384" y="8362"/>
                    <a:pt x="11334" y="8362"/>
                  </a:cubicBezTo>
                  <a:cubicBezTo>
                    <a:pt x="11098" y="8362"/>
                    <a:pt x="10875" y="8290"/>
                    <a:pt x="10663" y="8146"/>
                  </a:cubicBezTo>
                  <a:lnTo>
                    <a:pt x="10663" y="8146"/>
                  </a:lnTo>
                  <a:cubicBezTo>
                    <a:pt x="10662" y="8140"/>
                    <a:pt x="10660" y="8134"/>
                    <a:pt x="10659" y="8128"/>
                  </a:cubicBezTo>
                  <a:cubicBezTo>
                    <a:pt x="10651" y="8128"/>
                    <a:pt x="10644" y="8128"/>
                    <a:pt x="10637" y="8128"/>
                  </a:cubicBezTo>
                  <a:lnTo>
                    <a:pt x="10637" y="8128"/>
                  </a:lnTo>
                  <a:cubicBezTo>
                    <a:pt x="10635" y="8127"/>
                    <a:pt x="10633" y="8125"/>
                    <a:pt x="10632" y="8124"/>
                  </a:cubicBezTo>
                  <a:cubicBezTo>
                    <a:pt x="10620" y="8110"/>
                    <a:pt x="10564" y="8094"/>
                    <a:pt x="10521" y="8094"/>
                  </a:cubicBezTo>
                  <a:cubicBezTo>
                    <a:pt x="10491" y="8094"/>
                    <a:pt x="10467" y="8102"/>
                    <a:pt x="10473" y="8127"/>
                  </a:cubicBezTo>
                  <a:cubicBezTo>
                    <a:pt x="10726" y="9144"/>
                    <a:pt x="11612" y="9571"/>
                    <a:pt x="12531" y="9571"/>
                  </a:cubicBezTo>
                  <a:cubicBezTo>
                    <a:pt x="12695" y="9571"/>
                    <a:pt x="12861" y="9558"/>
                    <a:pt x="13023" y="9531"/>
                  </a:cubicBezTo>
                  <a:lnTo>
                    <a:pt x="13023" y="9531"/>
                  </a:lnTo>
                  <a:cubicBezTo>
                    <a:pt x="12788" y="9745"/>
                    <a:pt x="12512" y="9860"/>
                    <a:pt x="12180" y="9869"/>
                  </a:cubicBezTo>
                  <a:cubicBezTo>
                    <a:pt x="12106" y="9871"/>
                    <a:pt x="12143" y="9922"/>
                    <a:pt x="12190" y="9935"/>
                  </a:cubicBezTo>
                  <a:cubicBezTo>
                    <a:pt x="12301" y="9964"/>
                    <a:pt x="12409" y="9974"/>
                    <a:pt x="12515" y="9974"/>
                  </a:cubicBezTo>
                  <a:cubicBezTo>
                    <a:pt x="12683" y="9974"/>
                    <a:pt x="12849" y="9949"/>
                    <a:pt x="13022" y="9932"/>
                  </a:cubicBezTo>
                  <a:lnTo>
                    <a:pt x="13022" y="9932"/>
                  </a:lnTo>
                  <a:cubicBezTo>
                    <a:pt x="12994" y="10393"/>
                    <a:pt x="12629" y="10675"/>
                    <a:pt x="12152" y="10675"/>
                  </a:cubicBezTo>
                  <a:cubicBezTo>
                    <a:pt x="12142" y="10675"/>
                    <a:pt x="12131" y="10675"/>
                    <a:pt x="12121" y="10674"/>
                  </a:cubicBezTo>
                  <a:cubicBezTo>
                    <a:pt x="12119" y="10674"/>
                    <a:pt x="12116" y="10674"/>
                    <a:pt x="12114" y="10674"/>
                  </a:cubicBezTo>
                  <a:cubicBezTo>
                    <a:pt x="12047" y="10674"/>
                    <a:pt x="12041" y="10721"/>
                    <a:pt x="12112" y="10740"/>
                  </a:cubicBezTo>
                  <a:cubicBezTo>
                    <a:pt x="12116" y="10740"/>
                    <a:pt x="12121" y="10740"/>
                    <a:pt x="12125" y="10740"/>
                  </a:cubicBezTo>
                  <a:cubicBezTo>
                    <a:pt x="12335" y="10740"/>
                    <a:pt x="12374" y="10848"/>
                    <a:pt x="12246" y="11062"/>
                  </a:cubicBezTo>
                  <a:cubicBezTo>
                    <a:pt x="12098" y="11094"/>
                    <a:pt x="11950" y="11109"/>
                    <a:pt x="11802" y="11109"/>
                  </a:cubicBezTo>
                  <a:cubicBezTo>
                    <a:pt x="11777" y="11109"/>
                    <a:pt x="11751" y="11109"/>
                    <a:pt x="11726" y="11108"/>
                  </a:cubicBezTo>
                  <a:cubicBezTo>
                    <a:pt x="11709" y="11108"/>
                    <a:pt x="11629" y="11115"/>
                    <a:pt x="11668" y="11150"/>
                  </a:cubicBezTo>
                  <a:cubicBezTo>
                    <a:pt x="11765" y="11241"/>
                    <a:pt x="11864" y="11337"/>
                    <a:pt x="11974" y="11411"/>
                  </a:cubicBezTo>
                  <a:cubicBezTo>
                    <a:pt x="12205" y="11568"/>
                    <a:pt x="12260" y="11747"/>
                    <a:pt x="11959" y="11747"/>
                  </a:cubicBezTo>
                  <a:cubicBezTo>
                    <a:pt x="11870" y="11747"/>
                    <a:pt x="11750" y="11732"/>
                    <a:pt x="11595" y="11695"/>
                  </a:cubicBezTo>
                  <a:cubicBezTo>
                    <a:pt x="11589" y="11694"/>
                    <a:pt x="11567" y="11691"/>
                    <a:pt x="11545" y="11691"/>
                  </a:cubicBezTo>
                  <a:cubicBezTo>
                    <a:pt x="11506" y="11691"/>
                    <a:pt x="11464" y="11699"/>
                    <a:pt x="11493" y="11730"/>
                  </a:cubicBezTo>
                  <a:cubicBezTo>
                    <a:pt x="11775" y="12031"/>
                    <a:pt x="12095" y="12201"/>
                    <a:pt x="12489" y="12320"/>
                  </a:cubicBezTo>
                  <a:cubicBezTo>
                    <a:pt x="12661" y="12371"/>
                    <a:pt x="12845" y="12397"/>
                    <a:pt x="13023" y="12415"/>
                  </a:cubicBezTo>
                  <a:cubicBezTo>
                    <a:pt x="13549" y="12464"/>
                    <a:pt x="12644" y="12844"/>
                    <a:pt x="12458" y="12847"/>
                  </a:cubicBezTo>
                  <a:cubicBezTo>
                    <a:pt x="12434" y="12847"/>
                    <a:pt x="12395" y="12861"/>
                    <a:pt x="12419" y="12889"/>
                  </a:cubicBezTo>
                  <a:cubicBezTo>
                    <a:pt x="12589" y="13068"/>
                    <a:pt x="12803" y="13129"/>
                    <a:pt x="13030" y="13129"/>
                  </a:cubicBezTo>
                  <a:cubicBezTo>
                    <a:pt x="13282" y="13129"/>
                    <a:pt x="13549" y="13054"/>
                    <a:pt x="13786" y="12980"/>
                  </a:cubicBezTo>
                  <a:lnTo>
                    <a:pt x="13786" y="12980"/>
                  </a:lnTo>
                  <a:cubicBezTo>
                    <a:pt x="13815" y="13487"/>
                    <a:pt x="13326" y="13705"/>
                    <a:pt x="12857" y="13705"/>
                  </a:cubicBezTo>
                  <a:cubicBezTo>
                    <a:pt x="12804" y="13705"/>
                    <a:pt x="12751" y="13702"/>
                    <a:pt x="12698" y="13696"/>
                  </a:cubicBezTo>
                  <a:cubicBezTo>
                    <a:pt x="12695" y="13696"/>
                    <a:pt x="12684" y="13695"/>
                    <a:pt x="12672" y="13695"/>
                  </a:cubicBezTo>
                  <a:cubicBezTo>
                    <a:pt x="12640" y="13695"/>
                    <a:pt x="12595" y="13700"/>
                    <a:pt x="12611" y="13726"/>
                  </a:cubicBezTo>
                  <a:cubicBezTo>
                    <a:pt x="12813" y="14082"/>
                    <a:pt x="13176" y="14181"/>
                    <a:pt x="13574" y="14181"/>
                  </a:cubicBezTo>
                  <a:cubicBezTo>
                    <a:pt x="13976" y="14181"/>
                    <a:pt x="14415" y="14080"/>
                    <a:pt x="14761" y="14039"/>
                  </a:cubicBezTo>
                  <a:lnTo>
                    <a:pt x="14761" y="14039"/>
                  </a:lnTo>
                  <a:cubicBezTo>
                    <a:pt x="14704" y="14503"/>
                    <a:pt x="14292" y="14623"/>
                    <a:pt x="13862" y="14623"/>
                  </a:cubicBezTo>
                  <a:cubicBezTo>
                    <a:pt x="13609" y="14623"/>
                    <a:pt x="13350" y="14581"/>
                    <a:pt x="13154" y="14543"/>
                  </a:cubicBezTo>
                  <a:cubicBezTo>
                    <a:pt x="13151" y="14543"/>
                    <a:pt x="13146" y="14543"/>
                    <a:pt x="13140" y="14543"/>
                  </a:cubicBezTo>
                  <a:cubicBezTo>
                    <a:pt x="13107" y="14543"/>
                    <a:pt x="13036" y="14550"/>
                    <a:pt x="13073" y="14583"/>
                  </a:cubicBezTo>
                  <a:cubicBezTo>
                    <a:pt x="13108" y="14613"/>
                    <a:pt x="13142" y="14645"/>
                    <a:pt x="13177" y="14675"/>
                  </a:cubicBezTo>
                  <a:cubicBezTo>
                    <a:pt x="13410" y="14787"/>
                    <a:pt x="13338" y="14904"/>
                    <a:pt x="12960" y="15026"/>
                  </a:cubicBezTo>
                  <a:cubicBezTo>
                    <a:pt x="12958" y="15026"/>
                    <a:pt x="12951" y="15025"/>
                    <a:pt x="12941" y="15025"/>
                  </a:cubicBezTo>
                  <a:cubicBezTo>
                    <a:pt x="12910" y="15025"/>
                    <a:pt x="12854" y="15029"/>
                    <a:pt x="12872" y="15055"/>
                  </a:cubicBezTo>
                  <a:cubicBezTo>
                    <a:pt x="13100" y="15366"/>
                    <a:pt x="13342" y="15682"/>
                    <a:pt x="13656" y="15912"/>
                  </a:cubicBezTo>
                  <a:cubicBezTo>
                    <a:pt x="14136" y="16259"/>
                    <a:pt x="14695" y="16371"/>
                    <a:pt x="15212" y="16639"/>
                  </a:cubicBezTo>
                  <a:lnTo>
                    <a:pt x="15212" y="16639"/>
                  </a:lnTo>
                  <a:cubicBezTo>
                    <a:pt x="15046" y="16817"/>
                    <a:pt x="14819" y="16895"/>
                    <a:pt x="14584" y="16895"/>
                  </a:cubicBezTo>
                  <a:cubicBezTo>
                    <a:pt x="14310" y="16895"/>
                    <a:pt x="14027" y="16788"/>
                    <a:pt x="13824" y="16610"/>
                  </a:cubicBezTo>
                  <a:cubicBezTo>
                    <a:pt x="13811" y="16597"/>
                    <a:pt x="13757" y="16588"/>
                    <a:pt x="13715" y="16588"/>
                  </a:cubicBezTo>
                  <a:cubicBezTo>
                    <a:pt x="13680" y="16588"/>
                    <a:pt x="13653" y="16594"/>
                    <a:pt x="13665" y="16611"/>
                  </a:cubicBezTo>
                  <a:cubicBezTo>
                    <a:pt x="13944" y="16979"/>
                    <a:pt x="14310" y="17279"/>
                    <a:pt x="14608" y="17632"/>
                  </a:cubicBezTo>
                  <a:cubicBezTo>
                    <a:pt x="14861" y="17933"/>
                    <a:pt x="14730" y="18035"/>
                    <a:pt x="14501" y="18035"/>
                  </a:cubicBezTo>
                  <a:cubicBezTo>
                    <a:pt x="14314" y="18035"/>
                    <a:pt x="14061" y="17967"/>
                    <a:pt x="13897" y="17883"/>
                  </a:cubicBezTo>
                  <a:cubicBezTo>
                    <a:pt x="13730" y="17797"/>
                    <a:pt x="13570" y="17694"/>
                    <a:pt x="13399" y="17613"/>
                  </a:cubicBezTo>
                  <a:cubicBezTo>
                    <a:pt x="13392" y="17609"/>
                    <a:pt x="13365" y="17606"/>
                    <a:pt x="13337" y="17606"/>
                  </a:cubicBezTo>
                  <a:cubicBezTo>
                    <a:pt x="13292" y="17606"/>
                    <a:pt x="13245" y="17615"/>
                    <a:pt x="13276" y="17641"/>
                  </a:cubicBezTo>
                  <a:cubicBezTo>
                    <a:pt x="13486" y="17817"/>
                    <a:pt x="13710" y="17970"/>
                    <a:pt x="13913" y="18152"/>
                  </a:cubicBezTo>
                  <a:cubicBezTo>
                    <a:pt x="14080" y="18302"/>
                    <a:pt x="14053" y="18416"/>
                    <a:pt x="13917" y="18416"/>
                  </a:cubicBezTo>
                  <a:cubicBezTo>
                    <a:pt x="13871" y="18416"/>
                    <a:pt x="13814" y="18403"/>
                    <a:pt x="13747" y="18375"/>
                  </a:cubicBezTo>
                  <a:cubicBezTo>
                    <a:pt x="13636" y="18328"/>
                    <a:pt x="13532" y="18267"/>
                    <a:pt x="13420" y="18222"/>
                  </a:cubicBezTo>
                  <a:cubicBezTo>
                    <a:pt x="13414" y="18219"/>
                    <a:pt x="13374" y="18212"/>
                    <a:pt x="13339" y="18212"/>
                  </a:cubicBezTo>
                  <a:cubicBezTo>
                    <a:pt x="13305" y="18212"/>
                    <a:pt x="13276" y="18219"/>
                    <a:pt x="13289" y="18241"/>
                  </a:cubicBezTo>
                  <a:cubicBezTo>
                    <a:pt x="13313" y="18287"/>
                    <a:pt x="13341" y="18332"/>
                    <a:pt x="13373" y="18371"/>
                  </a:cubicBezTo>
                  <a:cubicBezTo>
                    <a:pt x="13257" y="18425"/>
                    <a:pt x="13137" y="18479"/>
                    <a:pt x="13021" y="18533"/>
                  </a:cubicBezTo>
                  <a:cubicBezTo>
                    <a:pt x="12914" y="18479"/>
                    <a:pt x="12824" y="18409"/>
                    <a:pt x="12747" y="18319"/>
                  </a:cubicBezTo>
                  <a:lnTo>
                    <a:pt x="12747" y="18319"/>
                  </a:lnTo>
                  <a:cubicBezTo>
                    <a:pt x="12746" y="18317"/>
                    <a:pt x="12745" y="18316"/>
                    <a:pt x="12744" y="18314"/>
                  </a:cubicBezTo>
                  <a:cubicBezTo>
                    <a:pt x="12744" y="18314"/>
                    <a:pt x="12743" y="18314"/>
                    <a:pt x="12743" y="18314"/>
                  </a:cubicBezTo>
                  <a:lnTo>
                    <a:pt x="12743" y="18314"/>
                  </a:lnTo>
                  <a:cubicBezTo>
                    <a:pt x="12740" y="18311"/>
                    <a:pt x="12737" y="18307"/>
                    <a:pt x="12734" y="18304"/>
                  </a:cubicBezTo>
                  <a:cubicBezTo>
                    <a:pt x="12721" y="18289"/>
                    <a:pt x="12673" y="18280"/>
                    <a:pt x="12633" y="18280"/>
                  </a:cubicBezTo>
                  <a:cubicBezTo>
                    <a:pt x="12595" y="18280"/>
                    <a:pt x="12564" y="18288"/>
                    <a:pt x="12577" y="18305"/>
                  </a:cubicBezTo>
                  <a:cubicBezTo>
                    <a:pt x="12669" y="18433"/>
                    <a:pt x="12764" y="18558"/>
                    <a:pt x="12848" y="18693"/>
                  </a:cubicBezTo>
                  <a:cubicBezTo>
                    <a:pt x="12959" y="18871"/>
                    <a:pt x="12877" y="18932"/>
                    <a:pt x="12723" y="18932"/>
                  </a:cubicBezTo>
                  <a:cubicBezTo>
                    <a:pt x="12477" y="18932"/>
                    <a:pt x="12051" y="18777"/>
                    <a:pt x="11944" y="18695"/>
                  </a:cubicBezTo>
                  <a:cubicBezTo>
                    <a:pt x="11931" y="18685"/>
                    <a:pt x="11866" y="18671"/>
                    <a:pt x="11823" y="18671"/>
                  </a:cubicBezTo>
                  <a:cubicBezTo>
                    <a:pt x="11793" y="18671"/>
                    <a:pt x="11774" y="18677"/>
                    <a:pt x="11786" y="18696"/>
                  </a:cubicBezTo>
                  <a:cubicBezTo>
                    <a:pt x="11961" y="18979"/>
                    <a:pt x="11842" y="19230"/>
                    <a:pt x="11623" y="19230"/>
                  </a:cubicBezTo>
                  <a:cubicBezTo>
                    <a:pt x="11508" y="19230"/>
                    <a:pt x="11365" y="19161"/>
                    <a:pt x="11223" y="18992"/>
                  </a:cubicBezTo>
                  <a:lnTo>
                    <a:pt x="11223" y="18992"/>
                  </a:lnTo>
                  <a:cubicBezTo>
                    <a:pt x="11222" y="18991"/>
                    <a:pt x="11221" y="18989"/>
                    <a:pt x="11220" y="18988"/>
                  </a:cubicBezTo>
                  <a:cubicBezTo>
                    <a:pt x="11220" y="18988"/>
                    <a:pt x="11220" y="18988"/>
                    <a:pt x="11220" y="18988"/>
                  </a:cubicBezTo>
                  <a:lnTo>
                    <a:pt x="11220" y="18988"/>
                  </a:lnTo>
                  <a:cubicBezTo>
                    <a:pt x="11216" y="18984"/>
                    <a:pt x="11213" y="18980"/>
                    <a:pt x="11210" y="18977"/>
                  </a:cubicBezTo>
                  <a:cubicBezTo>
                    <a:pt x="11197" y="18961"/>
                    <a:pt x="11149" y="18951"/>
                    <a:pt x="11109" y="18951"/>
                  </a:cubicBezTo>
                  <a:cubicBezTo>
                    <a:pt x="11071" y="18951"/>
                    <a:pt x="11040" y="18960"/>
                    <a:pt x="11052" y="18979"/>
                  </a:cubicBezTo>
                  <a:cubicBezTo>
                    <a:pt x="11161" y="19110"/>
                    <a:pt x="11149" y="19175"/>
                    <a:pt x="11016" y="19175"/>
                  </a:cubicBezTo>
                  <a:cubicBezTo>
                    <a:pt x="10938" y="19175"/>
                    <a:pt x="10819" y="19153"/>
                    <a:pt x="10657" y="19107"/>
                  </a:cubicBezTo>
                  <a:cubicBezTo>
                    <a:pt x="10643" y="19093"/>
                    <a:pt x="10592" y="19084"/>
                    <a:pt x="10551" y="19084"/>
                  </a:cubicBezTo>
                  <a:cubicBezTo>
                    <a:pt x="10514" y="19084"/>
                    <a:pt x="10485" y="19091"/>
                    <a:pt x="10497" y="19109"/>
                  </a:cubicBezTo>
                  <a:cubicBezTo>
                    <a:pt x="10654" y="19326"/>
                    <a:pt x="10573" y="19429"/>
                    <a:pt x="10412" y="19429"/>
                  </a:cubicBezTo>
                  <a:cubicBezTo>
                    <a:pt x="10305" y="19429"/>
                    <a:pt x="10162" y="19383"/>
                    <a:pt x="10030" y="19294"/>
                  </a:cubicBezTo>
                  <a:cubicBezTo>
                    <a:pt x="10021" y="19288"/>
                    <a:pt x="9964" y="19272"/>
                    <a:pt x="9923" y="19272"/>
                  </a:cubicBezTo>
                  <a:cubicBezTo>
                    <a:pt x="9898" y="19272"/>
                    <a:pt x="9880" y="19278"/>
                    <a:pt x="9882" y="19295"/>
                  </a:cubicBezTo>
                  <a:cubicBezTo>
                    <a:pt x="9910" y="19504"/>
                    <a:pt x="9839" y="19576"/>
                    <a:pt x="9725" y="19576"/>
                  </a:cubicBezTo>
                  <a:cubicBezTo>
                    <a:pt x="9519" y="19576"/>
                    <a:pt x="9174" y="19341"/>
                    <a:pt x="9020" y="19250"/>
                  </a:cubicBezTo>
                  <a:cubicBezTo>
                    <a:pt x="9005" y="19241"/>
                    <a:pt x="8957" y="19226"/>
                    <a:pt x="8920" y="19226"/>
                  </a:cubicBezTo>
                  <a:cubicBezTo>
                    <a:pt x="8896" y="19226"/>
                    <a:pt x="8877" y="19232"/>
                    <a:pt x="8872" y="19251"/>
                  </a:cubicBezTo>
                  <a:cubicBezTo>
                    <a:pt x="8777" y="19340"/>
                    <a:pt x="8696" y="19385"/>
                    <a:pt x="8627" y="19385"/>
                  </a:cubicBezTo>
                  <a:cubicBezTo>
                    <a:pt x="8551" y="19385"/>
                    <a:pt x="8491" y="19332"/>
                    <a:pt x="8446" y="19225"/>
                  </a:cubicBezTo>
                  <a:cubicBezTo>
                    <a:pt x="8433" y="19203"/>
                    <a:pt x="8378" y="19181"/>
                    <a:pt x="8334" y="19181"/>
                  </a:cubicBezTo>
                  <a:cubicBezTo>
                    <a:pt x="8312" y="19181"/>
                    <a:pt x="8293" y="19187"/>
                    <a:pt x="8284" y="19201"/>
                  </a:cubicBezTo>
                  <a:cubicBezTo>
                    <a:pt x="8248" y="19306"/>
                    <a:pt x="8193" y="19359"/>
                    <a:pt x="8118" y="19359"/>
                  </a:cubicBezTo>
                  <a:cubicBezTo>
                    <a:pt x="8057" y="19359"/>
                    <a:pt x="7984" y="19325"/>
                    <a:pt x="7897" y="19256"/>
                  </a:cubicBezTo>
                  <a:cubicBezTo>
                    <a:pt x="7881" y="19233"/>
                    <a:pt x="7828" y="19212"/>
                    <a:pt x="7785" y="19212"/>
                  </a:cubicBezTo>
                  <a:cubicBezTo>
                    <a:pt x="7763" y="19212"/>
                    <a:pt x="7744" y="19217"/>
                    <a:pt x="7734" y="19230"/>
                  </a:cubicBezTo>
                  <a:cubicBezTo>
                    <a:pt x="7657" y="19326"/>
                    <a:pt x="7534" y="19373"/>
                    <a:pt x="7416" y="19373"/>
                  </a:cubicBezTo>
                  <a:cubicBezTo>
                    <a:pt x="7229" y="19373"/>
                    <a:pt x="7053" y="19257"/>
                    <a:pt x="7084" y="19040"/>
                  </a:cubicBezTo>
                  <a:cubicBezTo>
                    <a:pt x="7088" y="19008"/>
                    <a:pt x="7024" y="18988"/>
                    <a:pt x="6974" y="18988"/>
                  </a:cubicBezTo>
                  <a:cubicBezTo>
                    <a:pt x="6949" y="18988"/>
                    <a:pt x="6927" y="18993"/>
                    <a:pt x="6919" y="19005"/>
                  </a:cubicBezTo>
                  <a:cubicBezTo>
                    <a:pt x="6867" y="19086"/>
                    <a:pt x="6809" y="19163"/>
                    <a:pt x="6745" y="19238"/>
                  </a:cubicBezTo>
                  <a:cubicBezTo>
                    <a:pt x="6667" y="19336"/>
                    <a:pt x="6536" y="19383"/>
                    <a:pt x="6411" y="19383"/>
                  </a:cubicBezTo>
                  <a:cubicBezTo>
                    <a:pt x="6217" y="19383"/>
                    <a:pt x="6037" y="19269"/>
                    <a:pt x="6091" y="19050"/>
                  </a:cubicBezTo>
                  <a:lnTo>
                    <a:pt x="6091" y="19050"/>
                  </a:lnTo>
                  <a:cubicBezTo>
                    <a:pt x="6091" y="19050"/>
                    <a:pt x="6092" y="19049"/>
                    <a:pt x="6092" y="19049"/>
                  </a:cubicBezTo>
                  <a:cubicBezTo>
                    <a:pt x="6092" y="19049"/>
                    <a:pt x="6091" y="19049"/>
                    <a:pt x="6091" y="19049"/>
                  </a:cubicBezTo>
                  <a:lnTo>
                    <a:pt x="6091" y="19049"/>
                  </a:lnTo>
                  <a:cubicBezTo>
                    <a:pt x="6092" y="19046"/>
                    <a:pt x="6093" y="19043"/>
                    <a:pt x="6093" y="19040"/>
                  </a:cubicBezTo>
                  <a:cubicBezTo>
                    <a:pt x="6103" y="19006"/>
                    <a:pt x="6045" y="18994"/>
                    <a:pt x="5994" y="18994"/>
                  </a:cubicBezTo>
                  <a:cubicBezTo>
                    <a:pt x="5965" y="18994"/>
                    <a:pt x="5939" y="18998"/>
                    <a:pt x="5929" y="19005"/>
                  </a:cubicBezTo>
                  <a:cubicBezTo>
                    <a:pt x="5787" y="19114"/>
                    <a:pt x="5637" y="19207"/>
                    <a:pt x="5477" y="19280"/>
                  </a:cubicBezTo>
                  <a:cubicBezTo>
                    <a:pt x="5397" y="19321"/>
                    <a:pt x="5196" y="19357"/>
                    <a:pt x="5020" y="19357"/>
                  </a:cubicBezTo>
                  <a:cubicBezTo>
                    <a:pt x="4781" y="19357"/>
                    <a:pt x="4588" y="19290"/>
                    <a:pt x="4813" y="19079"/>
                  </a:cubicBezTo>
                  <a:lnTo>
                    <a:pt x="4813" y="19079"/>
                  </a:lnTo>
                  <a:cubicBezTo>
                    <a:pt x="4817" y="19076"/>
                    <a:pt x="4821" y="19073"/>
                    <a:pt x="4825" y="19070"/>
                  </a:cubicBezTo>
                  <a:cubicBezTo>
                    <a:pt x="4824" y="19070"/>
                    <a:pt x="4824" y="19070"/>
                    <a:pt x="4823" y="19070"/>
                  </a:cubicBezTo>
                  <a:lnTo>
                    <a:pt x="4823" y="19070"/>
                  </a:lnTo>
                  <a:cubicBezTo>
                    <a:pt x="4848" y="19046"/>
                    <a:pt x="4763" y="19017"/>
                    <a:pt x="4705" y="19017"/>
                  </a:cubicBezTo>
                  <a:cubicBezTo>
                    <a:pt x="4687" y="19017"/>
                    <a:pt x="4671" y="19020"/>
                    <a:pt x="4662" y="19027"/>
                  </a:cubicBezTo>
                  <a:lnTo>
                    <a:pt x="4387" y="19220"/>
                  </a:lnTo>
                  <a:cubicBezTo>
                    <a:pt x="4055" y="19195"/>
                    <a:pt x="3939" y="19132"/>
                    <a:pt x="4040" y="19030"/>
                  </a:cubicBezTo>
                  <a:lnTo>
                    <a:pt x="4040" y="19030"/>
                  </a:lnTo>
                  <a:cubicBezTo>
                    <a:pt x="4071" y="19008"/>
                    <a:pt x="4102" y="18985"/>
                    <a:pt x="4133" y="18961"/>
                  </a:cubicBezTo>
                  <a:cubicBezTo>
                    <a:pt x="4133" y="18961"/>
                    <a:pt x="4132" y="18961"/>
                    <a:pt x="4131" y="18961"/>
                  </a:cubicBezTo>
                  <a:lnTo>
                    <a:pt x="4131" y="18961"/>
                  </a:lnTo>
                  <a:cubicBezTo>
                    <a:pt x="4153" y="18938"/>
                    <a:pt x="4068" y="18909"/>
                    <a:pt x="4010" y="18909"/>
                  </a:cubicBezTo>
                  <a:cubicBezTo>
                    <a:pt x="3993" y="18909"/>
                    <a:pt x="3978" y="18912"/>
                    <a:pt x="3970" y="18918"/>
                  </a:cubicBezTo>
                  <a:cubicBezTo>
                    <a:pt x="3611" y="19189"/>
                    <a:pt x="3276" y="19381"/>
                    <a:pt x="2857" y="19495"/>
                  </a:cubicBezTo>
                  <a:lnTo>
                    <a:pt x="2857" y="19495"/>
                  </a:lnTo>
                  <a:cubicBezTo>
                    <a:pt x="2936" y="19290"/>
                    <a:pt x="3088" y="19158"/>
                    <a:pt x="3257" y="19012"/>
                  </a:cubicBezTo>
                  <a:cubicBezTo>
                    <a:pt x="3287" y="18987"/>
                    <a:pt x="3188" y="18958"/>
                    <a:pt x="3134" y="18958"/>
                  </a:cubicBezTo>
                  <a:cubicBezTo>
                    <a:pt x="3122" y="18958"/>
                    <a:pt x="3112" y="18959"/>
                    <a:pt x="3106" y="18963"/>
                  </a:cubicBezTo>
                  <a:cubicBezTo>
                    <a:pt x="3056" y="18992"/>
                    <a:pt x="2872" y="19048"/>
                    <a:pt x="2774" y="19048"/>
                  </a:cubicBezTo>
                  <a:cubicBezTo>
                    <a:pt x="2700" y="19048"/>
                    <a:pt x="2673" y="19017"/>
                    <a:pt x="2785" y="18918"/>
                  </a:cubicBezTo>
                  <a:cubicBezTo>
                    <a:pt x="2818" y="18891"/>
                    <a:pt x="2715" y="18865"/>
                    <a:pt x="2661" y="18865"/>
                  </a:cubicBezTo>
                  <a:cubicBezTo>
                    <a:pt x="2649" y="18865"/>
                    <a:pt x="2640" y="18866"/>
                    <a:pt x="2634" y="18869"/>
                  </a:cubicBezTo>
                  <a:cubicBezTo>
                    <a:pt x="2507" y="18929"/>
                    <a:pt x="2384" y="18996"/>
                    <a:pt x="2259" y="19058"/>
                  </a:cubicBezTo>
                  <a:cubicBezTo>
                    <a:pt x="2216" y="19094"/>
                    <a:pt x="2175" y="19112"/>
                    <a:pt x="2137" y="19112"/>
                  </a:cubicBezTo>
                  <a:cubicBezTo>
                    <a:pt x="2071" y="19112"/>
                    <a:pt x="2015" y="19057"/>
                    <a:pt x="1966" y="18946"/>
                  </a:cubicBezTo>
                  <a:cubicBezTo>
                    <a:pt x="2033" y="18868"/>
                    <a:pt x="2108" y="18794"/>
                    <a:pt x="2191" y="18730"/>
                  </a:cubicBezTo>
                  <a:cubicBezTo>
                    <a:pt x="2224" y="18702"/>
                    <a:pt x="2116" y="18676"/>
                    <a:pt x="2063" y="18676"/>
                  </a:cubicBezTo>
                  <a:cubicBezTo>
                    <a:pt x="2053" y="18676"/>
                    <a:pt x="2045" y="18677"/>
                    <a:pt x="2040" y="18679"/>
                  </a:cubicBezTo>
                  <a:cubicBezTo>
                    <a:pt x="1938" y="18745"/>
                    <a:pt x="1833" y="18777"/>
                    <a:pt x="1722" y="18777"/>
                  </a:cubicBezTo>
                  <a:cubicBezTo>
                    <a:pt x="1583" y="18777"/>
                    <a:pt x="1436" y="18725"/>
                    <a:pt x="1283" y="18620"/>
                  </a:cubicBezTo>
                  <a:cubicBezTo>
                    <a:pt x="1436" y="18554"/>
                    <a:pt x="1587" y="18480"/>
                    <a:pt x="1736" y="18403"/>
                  </a:cubicBezTo>
                  <a:cubicBezTo>
                    <a:pt x="1942" y="18295"/>
                    <a:pt x="2117" y="18155"/>
                    <a:pt x="2280" y="17994"/>
                  </a:cubicBezTo>
                  <a:lnTo>
                    <a:pt x="2280" y="17994"/>
                  </a:lnTo>
                  <a:cubicBezTo>
                    <a:pt x="2281" y="17993"/>
                    <a:pt x="2282" y="17992"/>
                    <a:pt x="2283" y="17992"/>
                  </a:cubicBezTo>
                  <a:cubicBezTo>
                    <a:pt x="2283" y="17992"/>
                    <a:pt x="2282" y="17992"/>
                    <a:pt x="2282" y="17991"/>
                  </a:cubicBezTo>
                  <a:lnTo>
                    <a:pt x="2282" y="17991"/>
                  </a:lnTo>
                  <a:cubicBezTo>
                    <a:pt x="2285" y="17989"/>
                    <a:pt x="2287" y="17986"/>
                    <a:pt x="2290" y="17984"/>
                  </a:cubicBezTo>
                  <a:cubicBezTo>
                    <a:pt x="2319" y="17955"/>
                    <a:pt x="2225" y="17929"/>
                    <a:pt x="2171" y="17929"/>
                  </a:cubicBezTo>
                  <a:cubicBezTo>
                    <a:pt x="2157" y="17929"/>
                    <a:pt x="2145" y="17931"/>
                    <a:pt x="2139" y="17935"/>
                  </a:cubicBezTo>
                  <a:cubicBezTo>
                    <a:pt x="2002" y="18016"/>
                    <a:pt x="1851" y="18062"/>
                    <a:pt x="1700" y="18106"/>
                  </a:cubicBezTo>
                  <a:cubicBezTo>
                    <a:pt x="1565" y="18146"/>
                    <a:pt x="1425" y="18168"/>
                    <a:pt x="1285" y="18186"/>
                  </a:cubicBezTo>
                  <a:lnTo>
                    <a:pt x="1285" y="18186"/>
                  </a:lnTo>
                  <a:cubicBezTo>
                    <a:pt x="1500" y="18159"/>
                    <a:pt x="531" y="17989"/>
                    <a:pt x="936" y="17924"/>
                  </a:cubicBezTo>
                  <a:cubicBezTo>
                    <a:pt x="1366" y="17854"/>
                    <a:pt x="1800" y="17683"/>
                    <a:pt x="2054" y="17311"/>
                  </a:cubicBezTo>
                  <a:cubicBezTo>
                    <a:pt x="2080" y="17271"/>
                    <a:pt x="1996" y="17258"/>
                    <a:pt x="1942" y="17258"/>
                  </a:cubicBezTo>
                  <a:cubicBezTo>
                    <a:pt x="1924" y="17258"/>
                    <a:pt x="1909" y="17259"/>
                    <a:pt x="1903" y="17262"/>
                  </a:cubicBezTo>
                  <a:cubicBezTo>
                    <a:pt x="1758" y="17315"/>
                    <a:pt x="1600" y="17332"/>
                    <a:pt x="1441" y="17332"/>
                  </a:cubicBezTo>
                  <a:cubicBezTo>
                    <a:pt x="1299" y="17332"/>
                    <a:pt x="1157" y="17319"/>
                    <a:pt x="1024" y="17304"/>
                  </a:cubicBezTo>
                  <a:cubicBezTo>
                    <a:pt x="717" y="17265"/>
                    <a:pt x="0" y="16919"/>
                    <a:pt x="621" y="16786"/>
                  </a:cubicBezTo>
                  <a:cubicBezTo>
                    <a:pt x="1224" y="16658"/>
                    <a:pt x="1723" y="16230"/>
                    <a:pt x="2131" y="15792"/>
                  </a:cubicBezTo>
                  <a:cubicBezTo>
                    <a:pt x="2154" y="15768"/>
                    <a:pt x="2092" y="15744"/>
                    <a:pt x="2078" y="15741"/>
                  </a:cubicBezTo>
                  <a:cubicBezTo>
                    <a:pt x="1855" y="15687"/>
                    <a:pt x="1693" y="15541"/>
                    <a:pt x="1528" y="15390"/>
                  </a:cubicBezTo>
                  <a:cubicBezTo>
                    <a:pt x="1308" y="15190"/>
                    <a:pt x="1226" y="15052"/>
                    <a:pt x="1539" y="15052"/>
                  </a:cubicBezTo>
                  <a:cubicBezTo>
                    <a:pt x="1558" y="15052"/>
                    <a:pt x="1578" y="15053"/>
                    <a:pt x="1599" y="15054"/>
                  </a:cubicBezTo>
                  <a:cubicBezTo>
                    <a:pt x="1663" y="15057"/>
                    <a:pt x="1724" y="15059"/>
                    <a:pt x="1783" y="15059"/>
                  </a:cubicBezTo>
                  <a:cubicBezTo>
                    <a:pt x="2101" y="15059"/>
                    <a:pt x="2364" y="15008"/>
                    <a:pt x="2658" y="14820"/>
                  </a:cubicBezTo>
                  <a:cubicBezTo>
                    <a:pt x="2714" y="14785"/>
                    <a:pt x="2591" y="14757"/>
                    <a:pt x="2570" y="14756"/>
                  </a:cubicBezTo>
                  <a:lnTo>
                    <a:pt x="2505" y="14296"/>
                  </a:lnTo>
                  <a:cubicBezTo>
                    <a:pt x="2591" y="14251"/>
                    <a:pt x="2679" y="14215"/>
                    <a:pt x="2770" y="14186"/>
                  </a:cubicBezTo>
                  <a:cubicBezTo>
                    <a:pt x="2901" y="14138"/>
                    <a:pt x="3027" y="14097"/>
                    <a:pt x="3153" y="14040"/>
                  </a:cubicBezTo>
                  <a:cubicBezTo>
                    <a:pt x="3214" y="14012"/>
                    <a:pt x="3069" y="13979"/>
                    <a:pt x="3033" y="13979"/>
                  </a:cubicBezTo>
                  <a:cubicBezTo>
                    <a:pt x="3030" y="13979"/>
                    <a:pt x="3028" y="13979"/>
                    <a:pt x="3027" y="13979"/>
                  </a:cubicBezTo>
                  <a:cubicBezTo>
                    <a:pt x="2890" y="14002"/>
                    <a:pt x="2757" y="14008"/>
                    <a:pt x="2620" y="14008"/>
                  </a:cubicBezTo>
                  <a:cubicBezTo>
                    <a:pt x="2609" y="14008"/>
                    <a:pt x="2597" y="14008"/>
                    <a:pt x="2585" y="14008"/>
                  </a:cubicBezTo>
                  <a:cubicBezTo>
                    <a:pt x="1915" y="14002"/>
                    <a:pt x="2069" y="13790"/>
                    <a:pt x="2324" y="13758"/>
                  </a:cubicBezTo>
                  <a:cubicBezTo>
                    <a:pt x="2527" y="13734"/>
                    <a:pt x="2685" y="13675"/>
                    <a:pt x="2827" y="13533"/>
                  </a:cubicBezTo>
                  <a:cubicBezTo>
                    <a:pt x="2846" y="13514"/>
                    <a:pt x="2807" y="13492"/>
                    <a:pt x="2793" y="13490"/>
                  </a:cubicBezTo>
                  <a:cubicBezTo>
                    <a:pt x="2494" y="13389"/>
                    <a:pt x="2159" y="13362"/>
                    <a:pt x="1903" y="13163"/>
                  </a:cubicBezTo>
                  <a:cubicBezTo>
                    <a:pt x="1843" y="13116"/>
                    <a:pt x="1721" y="12765"/>
                    <a:pt x="1830" y="12765"/>
                  </a:cubicBezTo>
                  <a:cubicBezTo>
                    <a:pt x="1834" y="12765"/>
                    <a:pt x="1839" y="12766"/>
                    <a:pt x="1844" y="12767"/>
                  </a:cubicBezTo>
                  <a:cubicBezTo>
                    <a:pt x="2055" y="12811"/>
                    <a:pt x="2265" y="12848"/>
                    <a:pt x="2478" y="12878"/>
                  </a:cubicBezTo>
                  <a:cubicBezTo>
                    <a:pt x="2616" y="12896"/>
                    <a:pt x="2756" y="12907"/>
                    <a:pt x="2896" y="12907"/>
                  </a:cubicBezTo>
                  <a:cubicBezTo>
                    <a:pt x="3364" y="12907"/>
                    <a:pt x="3821" y="12781"/>
                    <a:pt x="4116" y="12380"/>
                  </a:cubicBezTo>
                  <a:cubicBezTo>
                    <a:pt x="4143" y="12341"/>
                    <a:pt x="4051" y="12325"/>
                    <a:pt x="3998" y="12325"/>
                  </a:cubicBezTo>
                  <a:cubicBezTo>
                    <a:pt x="3983" y="12325"/>
                    <a:pt x="3971" y="12326"/>
                    <a:pt x="3965" y="12328"/>
                  </a:cubicBezTo>
                  <a:lnTo>
                    <a:pt x="3532" y="12285"/>
                  </a:lnTo>
                  <a:cubicBezTo>
                    <a:pt x="3603" y="12195"/>
                    <a:pt x="3682" y="12109"/>
                    <a:pt x="3770" y="12031"/>
                  </a:cubicBezTo>
                  <a:lnTo>
                    <a:pt x="3770" y="12031"/>
                  </a:lnTo>
                  <a:cubicBezTo>
                    <a:pt x="3771" y="12030"/>
                    <a:pt x="3772" y="12030"/>
                    <a:pt x="3772" y="12029"/>
                  </a:cubicBezTo>
                  <a:cubicBezTo>
                    <a:pt x="3772" y="12029"/>
                    <a:pt x="3772" y="12029"/>
                    <a:pt x="3772" y="12029"/>
                  </a:cubicBezTo>
                  <a:lnTo>
                    <a:pt x="3772" y="12029"/>
                  </a:lnTo>
                  <a:cubicBezTo>
                    <a:pt x="3774" y="12027"/>
                    <a:pt x="3776" y="12025"/>
                    <a:pt x="3778" y="12024"/>
                  </a:cubicBezTo>
                  <a:cubicBezTo>
                    <a:pt x="3808" y="11994"/>
                    <a:pt x="3709" y="11968"/>
                    <a:pt x="3655" y="11968"/>
                  </a:cubicBezTo>
                  <a:cubicBezTo>
                    <a:pt x="3643" y="11968"/>
                    <a:pt x="3633" y="11969"/>
                    <a:pt x="3627" y="11972"/>
                  </a:cubicBezTo>
                  <a:cubicBezTo>
                    <a:pt x="3561" y="12017"/>
                    <a:pt x="3491" y="12053"/>
                    <a:pt x="3416" y="12083"/>
                  </a:cubicBezTo>
                  <a:cubicBezTo>
                    <a:pt x="3337" y="12110"/>
                    <a:pt x="3258" y="12137"/>
                    <a:pt x="3179" y="12164"/>
                  </a:cubicBezTo>
                  <a:cubicBezTo>
                    <a:pt x="2764" y="12131"/>
                    <a:pt x="2633" y="12093"/>
                    <a:pt x="2782" y="12046"/>
                  </a:cubicBezTo>
                  <a:cubicBezTo>
                    <a:pt x="3009" y="11956"/>
                    <a:pt x="3167" y="11850"/>
                    <a:pt x="3340" y="11684"/>
                  </a:cubicBezTo>
                  <a:lnTo>
                    <a:pt x="3340" y="11684"/>
                  </a:lnTo>
                  <a:cubicBezTo>
                    <a:pt x="3348" y="11678"/>
                    <a:pt x="3357" y="11672"/>
                    <a:pt x="3365" y="11666"/>
                  </a:cubicBezTo>
                  <a:cubicBezTo>
                    <a:pt x="3363" y="11666"/>
                    <a:pt x="3361" y="11665"/>
                    <a:pt x="3359" y="11665"/>
                  </a:cubicBezTo>
                  <a:lnTo>
                    <a:pt x="3359" y="11665"/>
                  </a:lnTo>
                  <a:cubicBezTo>
                    <a:pt x="3359" y="11664"/>
                    <a:pt x="3360" y="11664"/>
                    <a:pt x="3360" y="11664"/>
                  </a:cubicBezTo>
                  <a:cubicBezTo>
                    <a:pt x="3388" y="11637"/>
                    <a:pt x="3302" y="11612"/>
                    <a:pt x="3243" y="11612"/>
                  </a:cubicBezTo>
                  <a:cubicBezTo>
                    <a:pt x="3224" y="11612"/>
                    <a:pt x="3208" y="11615"/>
                    <a:pt x="3200" y="11621"/>
                  </a:cubicBezTo>
                  <a:cubicBezTo>
                    <a:pt x="3123" y="11676"/>
                    <a:pt x="3001" y="11706"/>
                    <a:pt x="2910" y="11706"/>
                  </a:cubicBezTo>
                  <a:cubicBezTo>
                    <a:pt x="2781" y="11706"/>
                    <a:pt x="2717" y="11645"/>
                    <a:pt x="2942" y="11512"/>
                  </a:cubicBezTo>
                  <a:cubicBezTo>
                    <a:pt x="3049" y="11448"/>
                    <a:pt x="3166" y="11401"/>
                    <a:pt x="3261" y="11317"/>
                  </a:cubicBezTo>
                  <a:cubicBezTo>
                    <a:pt x="3299" y="11283"/>
                    <a:pt x="3164" y="11260"/>
                    <a:pt x="3131" y="11260"/>
                  </a:cubicBezTo>
                  <a:cubicBezTo>
                    <a:pt x="3128" y="11260"/>
                    <a:pt x="3126" y="11261"/>
                    <a:pt x="3125" y="11261"/>
                  </a:cubicBezTo>
                  <a:cubicBezTo>
                    <a:pt x="2972" y="11304"/>
                    <a:pt x="2817" y="11333"/>
                    <a:pt x="2659" y="11352"/>
                  </a:cubicBezTo>
                  <a:cubicBezTo>
                    <a:pt x="2524" y="11369"/>
                    <a:pt x="2409" y="11381"/>
                    <a:pt x="2312" y="11389"/>
                  </a:cubicBezTo>
                  <a:lnTo>
                    <a:pt x="2312" y="11389"/>
                  </a:lnTo>
                  <a:cubicBezTo>
                    <a:pt x="2412" y="11411"/>
                    <a:pt x="2512" y="11421"/>
                    <a:pt x="2615" y="11421"/>
                  </a:cubicBezTo>
                  <a:cubicBezTo>
                    <a:pt x="2707" y="11421"/>
                    <a:pt x="2801" y="11413"/>
                    <a:pt x="2897" y="11399"/>
                  </a:cubicBezTo>
                  <a:lnTo>
                    <a:pt x="2897" y="11399"/>
                  </a:lnTo>
                  <a:cubicBezTo>
                    <a:pt x="2669" y="11524"/>
                    <a:pt x="2388" y="11693"/>
                    <a:pt x="2637" y="11854"/>
                  </a:cubicBezTo>
                  <a:cubicBezTo>
                    <a:pt x="2684" y="11885"/>
                    <a:pt x="2739" y="11897"/>
                    <a:pt x="2798" y="11897"/>
                  </a:cubicBezTo>
                  <a:cubicBezTo>
                    <a:pt x="2813" y="11897"/>
                    <a:pt x="2827" y="11896"/>
                    <a:pt x="2842" y="11895"/>
                  </a:cubicBezTo>
                  <a:lnTo>
                    <a:pt x="2842" y="11895"/>
                  </a:lnTo>
                  <a:cubicBezTo>
                    <a:pt x="2738" y="11951"/>
                    <a:pt x="2626" y="11993"/>
                    <a:pt x="2495" y="12024"/>
                  </a:cubicBezTo>
                  <a:cubicBezTo>
                    <a:pt x="2484" y="12026"/>
                    <a:pt x="2459" y="12035"/>
                    <a:pt x="2470" y="12053"/>
                  </a:cubicBezTo>
                  <a:cubicBezTo>
                    <a:pt x="2571" y="12227"/>
                    <a:pt x="2746" y="12289"/>
                    <a:pt x="2940" y="12289"/>
                  </a:cubicBezTo>
                  <a:cubicBezTo>
                    <a:pt x="3098" y="12289"/>
                    <a:pt x="3268" y="12248"/>
                    <a:pt x="3423" y="12192"/>
                  </a:cubicBezTo>
                  <a:lnTo>
                    <a:pt x="3423" y="12192"/>
                  </a:lnTo>
                  <a:cubicBezTo>
                    <a:pt x="3374" y="12251"/>
                    <a:pt x="3328" y="12313"/>
                    <a:pt x="3284" y="12382"/>
                  </a:cubicBezTo>
                  <a:cubicBezTo>
                    <a:pt x="3271" y="12404"/>
                    <a:pt x="3300" y="12421"/>
                    <a:pt x="3318" y="12427"/>
                  </a:cubicBezTo>
                  <a:cubicBezTo>
                    <a:pt x="3447" y="12471"/>
                    <a:pt x="3559" y="12492"/>
                    <a:pt x="3667" y="12492"/>
                  </a:cubicBezTo>
                  <a:cubicBezTo>
                    <a:pt x="3724" y="12492"/>
                    <a:pt x="3781" y="12486"/>
                    <a:pt x="3838" y="12474"/>
                  </a:cubicBezTo>
                  <a:lnTo>
                    <a:pt x="3838" y="12474"/>
                  </a:lnTo>
                  <a:cubicBezTo>
                    <a:pt x="3568" y="12745"/>
                    <a:pt x="3213" y="12831"/>
                    <a:pt x="2839" y="12831"/>
                  </a:cubicBezTo>
                  <a:cubicBezTo>
                    <a:pt x="2479" y="12831"/>
                    <a:pt x="2103" y="12751"/>
                    <a:pt x="1770" y="12678"/>
                  </a:cubicBezTo>
                  <a:cubicBezTo>
                    <a:pt x="1758" y="12675"/>
                    <a:pt x="1732" y="12670"/>
                    <a:pt x="1707" y="12670"/>
                  </a:cubicBezTo>
                  <a:cubicBezTo>
                    <a:pt x="1684" y="12670"/>
                    <a:pt x="1662" y="12675"/>
                    <a:pt x="1658" y="12694"/>
                  </a:cubicBezTo>
                  <a:cubicBezTo>
                    <a:pt x="1588" y="12978"/>
                    <a:pt x="1679" y="13145"/>
                    <a:pt x="1929" y="13288"/>
                  </a:cubicBezTo>
                  <a:cubicBezTo>
                    <a:pt x="2032" y="13346"/>
                    <a:pt x="2151" y="13379"/>
                    <a:pt x="2263" y="13414"/>
                  </a:cubicBezTo>
                  <a:cubicBezTo>
                    <a:pt x="2362" y="13443"/>
                    <a:pt x="2464" y="13465"/>
                    <a:pt x="2563" y="13490"/>
                  </a:cubicBezTo>
                  <a:cubicBezTo>
                    <a:pt x="2499" y="13547"/>
                    <a:pt x="2432" y="13603"/>
                    <a:pt x="2367" y="13661"/>
                  </a:cubicBezTo>
                  <a:cubicBezTo>
                    <a:pt x="2245" y="13687"/>
                    <a:pt x="2123" y="13705"/>
                    <a:pt x="1999" y="13713"/>
                  </a:cubicBezTo>
                  <a:cubicBezTo>
                    <a:pt x="1980" y="13714"/>
                    <a:pt x="1948" y="13719"/>
                    <a:pt x="1953" y="13745"/>
                  </a:cubicBezTo>
                  <a:cubicBezTo>
                    <a:pt x="2022" y="14021"/>
                    <a:pt x="2355" y="14090"/>
                    <a:pt x="2664" y="14090"/>
                  </a:cubicBezTo>
                  <a:cubicBezTo>
                    <a:pt x="2798" y="14090"/>
                    <a:pt x="2927" y="14077"/>
                    <a:pt x="3028" y="14062"/>
                  </a:cubicBezTo>
                  <a:lnTo>
                    <a:pt x="3028" y="14062"/>
                  </a:lnTo>
                  <a:cubicBezTo>
                    <a:pt x="2693" y="14113"/>
                    <a:pt x="2219" y="14154"/>
                    <a:pt x="2113" y="14553"/>
                  </a:cubicBezTo>
                  <a:cubicBezTo>
                    <a:pt x="2073" y="14705"/>
                    <a:pt x="2359" y="14812"/>
                    <a:pt x="2458" y="14818"/>
                  </a:cubicBezTo>
                  <a:cubicBezTo>
                    <a:pt x="2341" y="14876"/>
                    <a:pt x="2220" y="14926"/>
                    <a:pt x="2094" y="14967"/>
                  </a:cubicBezTo>
                  <a:cubicBezTo>
                    <a:pt x="1985" y="14983"/>
                    <a:pt x="1877" y="14990"/>
                    <a:pt x="1768" y="14990"/>
                  </a:cubicBezTo>
                  <a:cubicBezTo>
                    <a:pt x="1701" y="14990"/>
                    <a:pt x="1634" y="14987"/>
                    <a:pt x="1567" y="14981"/>
                  </a:cubicBezTo>
                  <a:cubicBezTo>
                    <a:pt x="1491" y="14977"/>
                    <a:pt x="1412" y="14968"/>
                    <a:pt x="1335" y="14968"/>
                  </a:cubicBezTo>
                  <a:cubicBezTo>
                    <a:pt x="1276" y="14968"/>
                    <a:pt x="1218" y="14974"/>
                    <a:pt x="1163" y="14990"/>
                  </a:cubicBezTo>
                  <a:cubicBezTo>
                    <a:pt x="1018" y="15028"/>
                    <a:pt x="1258" y="15277"/>
                    <a:pt x="1298" y="15323"/>
                  </a:cubicBezTo>
                  <a:cubicBezTo>
                    <a:pt x="1451" y="15494"/>
                    <a:pt x="1694" y="15721"/>
                    <a:pt x="1929" y="15778"/>
                  </a:cubicBezTo>
                  <a:cubicBezTo>
                    <a:pt x="1936" y="15779"/>
                    <a:pt x="1267" y="16377"/>
                    <a:pt x="1239" y="16395"/>
                  </a:cubicBezTo>
                  <a:cubicBezTo>
                    <a:pt x="929" y="16609"/>
                    <a:pt x="567" y="16725"/>
                    <a:pt x="195" y="16777"/>
                  </a:cubicBezTo>
                  <a:cubicBezTo>
                    <a:pt x="186" y="16778"/>
                    <a:pt x="149" y="16780"/>
                    <a:pt x="149" y="16798"/>
                  </a:cubicBezTo>
                  <a:cubicBezTo>
                    <a:pt x="173" y="17263"/>
                    <a:pt x="796" y="17414"/>
                    <a:pt x="1347" y="17414"/>
                  </a:cubicBezTo>
                  <a:cubicBezTo>
                    <a:pt x="1515" y="17414"/>
                    <a:pt x="1676" y="17400"/>
                    <a:pt x="1811" y="17377"/>
                  </a:cubicBezTo>
                  <a:lnTo>
                    <a:pt x="1811" y="17377"/>
                  </a:lnTo>
                  <a:cubicBezTo>
                    <a:pt x="1546" y="17682"/>
                    <a:pt x="1130" y="17837"/>
                    <a:pt x="730" y="17861"/>
                  </a:cubicBezTo>
                  <a:cubicBezTo>
                    <a:pt x="719" y="17861"/>
                    <a:pt x="684" y="17866"/>
                    <a:pt x="684" y="17884"/>
                  </a:cubicBezTo>
                  <a:cubicBezTo>
                    <a:pt x="679" y="18179"/>
                    <a:pt x="911" y="18276"/>
                    <a:pt x="1204" y="18276"/>
                  </a:cubicBezTo>
                  <a:cubicBezTo>
                    <a:pt x="1418" y="18276"/>
                    <a:pt x="1666" y="18223"/>
                    <a:pt x="1876" y="18158"/>
                  </a:cubicBezTo>
                  <a:lnTo>
                    <a:pt x="1876" y="18158"/>
                  </a:lnTo>
                  <a:cubicBezTo>
                    <a:pt x="1607" y="18355"/>
                    <a:pt x="1309" y="18491"/>
                    <a:pt x="994" y="18628"/>
                  </a:cubicBezTo>
                  <a:cubicBezTo>
                    <a:pt x="977" y="18635"/>
                    <a:pt x="978" y="18649"/>
                    <a:pt x="989" y="18661"/>
                  </a:cubicBezTo>
                  <a:cubicBezTo>
                    <a:pt x="1143" y="18846"/>
                    <a:pt x="1333" y="18915"/>
                    <a:pt x="1535" y="18915"/>
                  </a:cubicBezTo>
                  <a:cubicBezTo>
                    <a:pt x="1637" y="18915"/>
                    <a:pt x="1743" y="18897"/>
                    <a:pt x="1848" y="18867"/>
                  </a:cubicBezTo>
                  <a:lnTo>
                    <a:pt x="1848" y="18867"/>
                  </a:lnTo>
                  <a:cubicBezTo>
                    <a:pt x="1723" y="19012"/>
                    <a:pt x="1644" y="19182"/>
                    <a:pt x="1889" y="19249"/>
                  </a:cubicBezTo>
                  <a:cubicBezTo>
                    <a:pt x="1922" y="19258"/>
                    <a:pt x="1956" y="19262"/>
                    <a:pt x="1990" y="19262"/>
                  </a:cubicBezTo>
                  <a:cubicBezTo>
                    <a:pt x="2144" y="19262"/>
                    <a:pt x="2311" y="19183"/>
                    <a:pt x="2466" y="19097"/>
                  </a:cubicBezTo>
                  <a:lnTo>
                    <a:pt x="2466" y="19097"/>
                  </a:lnTo>
                  <a:cubicBezTo>
                    <a:pt x="2458" y="19123"/>
                    <a:pt x="2451" y="19152"/>
                    <a:pt x="2444" y="19186"/>
                  </a:cubicBezTo>
                  <a:cubicBezTo>
                    <a:pt x="2437" y="19222"/>
                    <a:pt x="2526" y="19236"/>
                    <a:pt x="2547" y="19236"/>
                  </a:cubicBezTo>
                  <a:cubicBezTo>
                    <a:pt x="2663" y="19234"/>
                    <a:pt x="2765" y="19219"/>
                    <a:pt x="2862" y="19192"/>
                  </a:cubicBezTo>
                  <a:lnTo>
                    <a:pt x="2862" y="19192"/>
                  </a:lnTo>
                  <a:cubicBezTo>
                    <a:pt x="2771" y="19295"/>
                    <a:pt x="2700" y="19409"/>
                    <a:pt x="2662" y="19555"/>
                  </a:cubicBezTo>
                  <a:cubicBezTo>
                    <a:pt x="2653" y="19593"/>
                    <a:pt x="2737" y="19603"/>
                    <a:pt x="2780" y="19603"/>
                  </a:cubicBezTo>
                  <a:cubicBezTo>
                    <a:pt x="2791" y="19603"/>
                    <a:pt x="2799" y="19602"/>
                    <a:pt x="2803" y="19602"/>
                  </a:cubicBezTo>
                  <a:cubicBezTo>
                    <a:pt x="3161" y="19525"/>
                    <a:pt x="3470" y="19393"/>
                    <a:pt x="3765" y="19213"/>
                  </a:cubicBezTo>
                  <a:lnTo>
                    <a:pt x="3765" y="19213"/>
                  </a:lnTo>
                  <a:cubicBezTo>
                    <a:pt x="3753" y="19250"/>
                    <a:pt x="3742" y="19291"/>
                    <a:pt x="3730" y="19339"/>
                  </a:cubicBezTo>
                  <a:cubicBezTo>
                    <a:pt x="3722" y="19370"/>
                    <a:pt x="3792" y="19383"/>
                    <a:pt x="3808" y="19385"/>
                  </a:cubicBezTo>
                  <a:cubicBezTo>
                    <a:pt x="3881" y="19398"/>
                    <a:pt x="3949" y="19404"/>
                    <a:pt x="4014" y="19404"/>
                  </a:cubicBezTo>
                  <a:cubicBezTo>
                    <a:pt x="4186" y="19404"/>
                    <a:pt x="4337" y="19362"/>
                    <a:pt x="4484" y="19289"/>
                  </a:cubicBezTo>
                  <a:lnTo>
                    <a:pt x="4484" y="19289"/>
                  </a:lnTo>
                  <a:cubicBezTo>
                    <a:pt x="4472" y="19394"/>
                    <a:pt x="4573" y="19466"/>
                    <a:pt x="4777" y="19507"/>
                  </a:cubicBezTo>
                  <a:cubicBezTo>
                    <a:pt x="4835" y="19519"/>
                    <a:pt x="4893" y="19524"/>
                    <a:pt x="4952" y="19524"/>
                  </a:cubicBezTo>
                  <a:cubicBezTo>
                    <a:pt x="5280" y="19524"/>
                    <a:pt x="5623" y="19358"/>
                    <a:pt x="5902" y="19179"/>
                  </a:cubicBezTo>
                  <a:lnTo>
                    <a:pt x="5902" y="19179"/>
                  </a:lnTo>
                  <a:cubicBezTo>
                    <a:pt x="5898" y="19374"/>
                    <a:pt x="5987" y="19556"/>
                    <a:pt x="6220" y="19592"/>
                  </a:cubicBezTo>
                  <a:cubicBezTo>
                    <a:pt x="6255" y="19598"/>
                    <a:pt x="6288" y="19600"/>
                    <a:pt x="6321" y="19600"/>
                  </a:cubicBezTo>
                  <a:cubicBezTo>
                    <a:pt x="6569" y="19600"/>
                    <a:pt x="6759" y="19452"/>
                    <a:pt x="6917" y="19266"/>
                  </a:cubicBezTo>
                  <a:lnTo>
                    <a:pt x="6917" y="19266"/>
                  </a:lnTo>
                  <a:cubicBezTo>
                    <a:pt x="6960" y="19483"/>
                    <a:pt x="7119" y="19578"/>
                    <a:pt x="7305" y="19578"/>
                  </a:cubicBezTo>
                  <a:cubicBezTo>
                    <a:pt x="7478" y="19578"/>
                    <a:pt x="7674" y="19497"/>
                    <a:pt x="7823" y="19353"/>
                  </a:cubicBezTo>
                  <a:lnTo>
                    <a:pt x="7823" y="19353"/>
                  </a:lnTo>
                  <a:cubicBezTo>
                    <a:pt x="7907" y="19433"/>
                    <a:pt x="8000" y="19473"/>
                    <a:pt x="8093" y="19473"/>
                  </a:cubicBezTo>
                  <a:cubicBezTo>
                    <a:pt x="8191" y="19473"/>
                    <a:pt x="8289" y="19427"/>
                    <a:pt x="8376" y="19333"/>
                  </a:cubicBezTo>
                  <a:lnTo>
                    <a:pt x="8376" y="19333"/>
                  </a:lnTo>
                  <a:cubicBezTo>
                    <a:pt x="8489" y="19449"/>
                    <a:pt x="8644" y="19537"/>
                    <a:pt x="8779" y="19537"/>
                  </a:cubicBezTo>
                  <a:cubicBezTo>
                    <a:pt x="8881" y="19537"/>
                    <a:pt x="8972" y="19486"/>
                    <a:pt x="9022" y="19356"/>
                  </a:cubicBezTo>
                  <a:lnTo>
                    <a:pt x="9022" y="19356"/>
                  </a:lnTo>
                  <a:cubicBezTo>
                    <a:pt x="9242" y="19491"/>
                    <a:pt x="9601" y="19701"/>
                    <a:pt x="9835" y="19701"/>
                  </a:cubicBezTo>
                  <a:cubicBezTo>
                    <a:pt x="9977" y="19701"/>
                    <a:pt x="10073" y="19623"/>
                    <a:pt x="10063" y="19402"/>
                  </a:cubicBezTo>
                  <a:lnTo>
                    <a:pt x="10063" y="19402"/>
                  </a:lnTo>
                  <a:cubicBezTo>
                    <a:pt x="10201" y="19455"/>
                    <a:pt x="10379" y="19496"/>
                    <a:pt x="10522" y="19496"/>
                  </a:cubicBezTo>
                  <a:cubicBezTo>
                    <a:pt x="10678" y="19496"/>
                    <a:pt x="10792" y="19447"/>
                    <a:pt x="10764" y="19312"/>
                  </a:cubicBezTo>
                  <a:lnTo>
                    <a:pt x="10764" y="19312"/>
                  </a:lnTo>
                  <a:cubicBezTo>
                    <a:pt x="10900" y="19382"/>
                    <a:pt x="11046" y="19413"/>
                    <a:pt x="11213" y="19413"/>
                  </a:cubicBezTo>
                  <a:cubicBezTo>
                    <a:pt x="11240" y="19413"/>
                    <a:pt x="11267" y="19413"/>
                    <a:pt x="11294" y="19411"/>
                  </a:cubicBezTo>
                  <a:cubicBezTo>
                    <a:pt x="11303" y="19409"/>
                    <a:pt x="11341" y="19406"/>
                    <a:pt x="11341" y="19389"/>
                  </a:cubicBezTo>
                  <a:cubicBezTo>
                    <a:pt x="11338" y="19304"/>
                    <a:pt x="11330" y="19240"/>
                    <a:pt x="11311" y="19178"/>
                  </a:cubicBezTo>
                  <a:lnTo>
                    <a:pt x="11311" y="19178"/>
                  </a:lnTo>
                  <a:cubicBezTo>
                    <a:pt x="11439" y="19239"/>
                    <a:pt x="11583" y="19273"/>
                    <a:pt x="11712" y="19273"/>
                  </a:cubicBezTo>
                  <a:cubicBezTo>
                    <a:pt x="11954" y="19273"/>
                    <a:pt x="12138" y="19153"/>
                    <a:pt x="12038" y="18874"/>
                  </a:cubicBezTo>
                  <a:lnTo>
                    <a:pt x="12038" y="18874"/>
                  </a:lnTo>
                  <a:cubicBezTo>
                    <a:pt x="12266" y="19011"/>
                    <a:pt x="12518" y="19106"/>
                    <a:pt x="12784" y="19106"/>
                  </a:cubicBezTo>
                  <a:cubicBezTo>
                    <a:pt x="12796" y="19106"/>
                    <a:pt x="12807" y="19105"/>
                    <a:pt x="12819" y="19105"/>
                  </a:cubicBezTo>
                  <a:cubicBezTo>
                    <a:pt x="13180" y="19096"/>
                    <a:pt x="13078" y="18820"/>
                    <a:pt x="12934" y="18588"/>
                  </a:cubicBezTo>
                  <a:lnTo>
                    <a:pt x="12934" y="18588"/>
                  </a:lnTo>
                  <a:cubicBezTo>
                    <a:pt x="13147" y="18706"/>
                    <a:pt x="13390" y="18773"/>
                    <a:pt x="13628" y="18781"/>
                  </a:cubicBezTo>
                  <a:cubicBezTo>
                    <a:pt x="13629" y="18781"/>
                    <a:pt x="13630" y="18781"/>
                    <a:pt x="13632" y="18781"/>
                  </a:cubicBezTo>
                  <a:cubicBezTo>
                    <a:pt x="13649" y="18781"/>
                    <a:pt x="13697" y="18780"/>
                    <a:pt x="13696" y="18758"/>
                  </a:cubicBezTo>
                  <a:cubicBezTo>
                    <a:pt x="13684" y="18572"/>
                    <a:pt x="13621" y="18489"/>
                    <a:pt x="13530" y="18360"/>
                  </a:cubicBezTo>
                  <a:lnTo>
                    <a:pt x="13530" y="18360"/>
                  </a:lnTo>
                  <a:cubicBezTo>
                    <a:pt x="13709" y="18436"/>
                    <a:pt x="13962" y="18532"/>
                    <a:pt x="14116" y="18532"/>
                  </a:cubicBezTo>
                  <a:cubicBezTo>
                    <a:pt x="14209" y="18532"/>
                    <a:pt x="14266" y="18497"/>
                    <a:pt x="14247" y="18402"/>
                  </a:cubicBezTo>
                  <a:cubicBezTo>
                    <a:pt x="14214" y="18230"/>
                    <a:pt x="14036" y="18085"/>
                    <a:pt x="13873" y="17966"/>
                  </a:cubicBezTo>
                  <a:lnTo>
                    <a:pt x="13873" y="17966"/>
                  </a:lnTo>
                  <a:cubicBezTo>
                    <a:pt x="13880" y="17970"/>
                    <a:pt x="13887" y="17973"/>
                    <a:pt x="13894" y="17977"/>
                  </a:cubicBezTo>
                  <a:cubicBezTo>
                    <a:pt x="14034" y="18043"/>
                    <a:pt x="14359" y="18189"/>
                    <a:pt x="14614" y="18189"/>
                  </a:cubicBezTo>
                  <a:cubicBezTo>
                    <a:pt x="14775" y="18189"/>
                    <a:pt x="14908" y="18131"/>
                    <a:pt x="14952" y="17960"/>
                  </a:cubicBezTo>
                  <a:cubicBezTo>
                    <a:pt x="14988" y="17814"/>
                    <a:pt x="14691" y="17539"/>
                    <a:pt x="14614" y="17452"/>
                  </a:cubicBezTo>
                  <a:cubicBezTo>
                    <a:pt x="14425" y="17240"/>
                    <a:pt x="14208" y="17048"/>
                    <a:pt x="14014" y="16837"/>
                  </a:cubicBezTo>
                  <a:lnTo>
                    <a:pt x="14014" y="16837"/>
                  </a:lnTo>
                  <a:cubicBezTo>
                    <a:pt x="14207" y="16924"/>
                    <a:pt x="14424" y="16974"/>
                    <a:pt x="14635" y="16974"/>
                  </a:cubicBezTo>
                  <a:cubicBezTo>
                    <a:pt x="14924" y="16974"/>
                    <a:pt x="15202" y="16881"/>
                    <a:pt x="15392" y="16660"/>
                  </a:cubicBezTo>
                  <a:cubicBezTo>
                    <a:pt x="15396" y="16656"/>
                    <a:pt x="15397" y="16652"/>
                    <a:pt x="15396" y="16648"/>
                  </a:cubicBezTo>
                  <a:lnTo>
                    <a:pt x="15396" y="16648"/>
                  </a:lnTo>
                  <a:cubicBezTo>
                    <a:pt x="15416" y="16641"/>
                    <a:pt x="15421" y="16630"/>
                    <a:pt x="15392" y="16615"/>
                  </a:cubicBezTo>
                  <a:cubicBezTo>
                    <a:pt x="14753" y="16272"/>
                    <a:pt x="14086" y="16152"/>
                    <a:pt x="13539" y="15632"/>
                  </a:cubicBezTo>
                  <a:cubicBezTo>
                    <a:pt x="13475" y="15570"/>
                    <a:pt x="13044" y="15104"/>
                    <a:pt x="13184" y="15101"/>
                  </a:cubicBezTo>
                  <a:cubicBezTo>
                    <a:pt x="13370" y="15096"/>
                    <a:pt x="13494" y="15075"/>
                    <a:pt x="13656" y="14985"/>
                  </a:cubicBezTo>
                  <a:cubicBezTo>
                    <a:pt x="13663" y="14980"/>
                    <a:pt x="13677" y="14970"/>
                    <a:pt x="13669" y="14960"/>
                  </a:cubicBezTo>
                  <a:cubicBezTo>
                    <a:pt x="13568" y="14815"/>
                    <a:pt x="13320" y="14668"/>
                    <a:pt x="13414" y="14668"/>
                  </a:cubicBezTo>
                  <a:cubicBezTo>
                    <a:pt x="13441" y="14668"/>
                    <a:pt x="13497" y="14681"/>
                    <a:pt x="13593" y="14709"/>
                  </a:cubicBezTo>
                  <a:cubicBezTo>
                    <a:pt x="13697" y="14739"/>
                    <a:pt x="13796" y="14751"/>
                    <a:pt x="13896" y="14751"/>
                  </a:cubicBezTo>
                  <a:cubicBezTo>
                    <a:pt x="13975" y="14751"/>
                    <a:pt x="14056" y="14743"/>
                    <a:pt x="14140" y="14733"/>
                  </a:cubicBezTo>
                  <a:cubicBezTo>
                    <a:pt x="14516" y="14681"/>
                    <a:pt x="14935" y="14389"/>
                    <a:pt x="14957" y="13993"/>
                  </a:cubicBezTo>
                  <a:cubicBezTo>
                    <a:pt x="14959" y="13954"/>
                    <a:pt x="14879" y="13944"/>
                    <a:pt x="14844" y="13944"/>
                  </a:cubicBezTo>
                  <a:cubicBezTo>
                    <a:pt x="14841" y="13944"/>
                    <a:pt x="14837" y="13944"/>
                    <a:pt x="14835" y="13944"/>
                  </a:cubicBezTo>
                  <a:cubicBezTo>
                    <a:pt x="14532" y="13964"/>
                    <a:pt x="14236" y="14026"/>
                    <a:pt x="13935" y="14062"/>
                  </a:cubicBezTo>
                  <a:cubicBezTo>
                    <a:pt x="13819" y="14076"/>
                    <a:pt x="13696" y="14088"/>
                    <a:pt x="13572" y="14088"/>
                  </a:cubicBezTo>
                  <a:cubicBezTo>
                    <a:pt x="13337" y="14088"/>
                    <a:pt x="13101" y="14045"/>
                    <a:pt x="12913" y="13889"/>
                  </a:cubicBezTo>
                  <a:cubicBezTo>
                    <a:pt x="12775" y="13776"/>
                    <a:pt x="12789" y="13752"/>
                    <a:pt x="12851" y="13752"/>
                  </a:cubicBezTo>
                  <a:cubicBezTo>
                    <a:pt x="12896" y="13752"/>
                    <a:pt x="12966" y="13764"/>
                    <a:pt x="13024" y="13764"/>
                  </a:cubicBezTo>
                  <a:cubicBezTo>
                    <a:pt x="13029" y="13764"/>
                    <a:pt x="13033" y="13764"/>
                    <a:pt x="13037" y="13764"/>
                  </a:cubicBezTo>
                  <a:cubicBezTo>
                    <a:pt x="13545" y="13748"/>
                    <a:pt x="14059" y="13477"/>
                    <a:pt x="13966" y="12907"/>
                  </a:cubicBezTo>
                  <a:cubicBezTo>
                    <a:pt x="13960" y="12870"/>
                    <a:pt x="13904" y="12856"/>
                    <a:pt x="13861" y="12856"/>
                  </a:cubicBezTo>
                  <a:cubicBezTo>
                    <a:pt x="13847" y="12856"/>
                    <a:pt x="13834" y="12857"/>
                    <a:pt x="13826" y="12860"/>
                  </a:cubicBezTo>
                  <a:cubicBezTo>
                    <a:pt x="13661" y="12911"/>
                    <a:pt x="13496" y="12959"/>
                    <a:pt x="13328" y="13000"/>
                  </a:cubicBezTo>
                  <a:cubicBezTo>
                    <a:pt x="13268" y="13014"/>
                    <a:pt x="13166" y="13022"/>
                    <a:pt x="13060" y="13022"/>
                  </a:cubicBezTo>
                  <a:cubicBezTo>
                    <a:pt x="12774" y="13022"/>
                    <a:pt x="12461" y="12968"/>
                    <a:pt x="12885" y="12854"/>
                  </a:cubicBezTo>
                  <a:cubicBezTo>
                    <a:pt x="13122" y="12790"/>
                    <a:pt x="13379" y="12654"/>
                    <a:pt x="13452" y="12408"/>
                  </a:cubicBezTo>
                  <a:cubicBezTo>
                    <a:pt x="13462" y="12373"/>
                    <a:pt x="13368" y="12359"/>
                    <a:pt x="13350" y="12359"/>
                  </a:cubicBezTo>
                  <a:cubicBezTo>
                    <a:pt x="12981" y="12335"/>
                    <a:pt x="12630" y="12288"/>
                    <a:pt x="12282" y="12157"/>
                  </a:cubicBezTo>
                  <a:cubicBezTo>
                    <a:pt x="12177" y="12117"/>
                    <a:pt x="11747" y="11787"/>
                    <a:pt x="11745" y="11786"/>
                  </a:cubicBezTo>
                  <a:lnTo>
                    <a:pt x="11745" y="11786"/>
                  </a:lnTo>
                  <a:cubicBezTo>
                    <a:pt x="11783" y="11793"/>
                    <a:pt x="11822" y="11795"/>
                    <a:pt x="11860" y="11795"/>
                  </a:cubicBezTo>
                  <a:cubicBezTo>
                    <a:pt x="12072" y="11795"/>
                    <a:pt x="12279" y="11710"/>
                    <a:pt x="12466" y="11621"/>
                  </a:cubicBezTo>
                  <a:cubicBezTo>
                    <a:pt x="12491" y="11609"/>
                    <a:pt x="12477" y="11588"/>
                    <a:pt x="12459" y="11579"/>
                  </a:cubicBezTo>
                  <a:cubicBezTo>
                    <a:pt x="12314" y="11503"/>
                    <a:pt x="11998" y="11172"/>
                    <a:pt x="11907" y="11172"/>
                  </a:cubicBezTo>
                  <a:cubicBezTo>
                    <a:pt x="12013" y="11172"/>
                    <a:pt x="12109" y="11161"/>
                    <a:pt x="12213" y="11153"/>
                  </a:cubicBezTo>
                  <a:cubicBezTo>
                    <a:pt x="12439" y="11131"/>
                    <a:pt x="12609" y="11048"/>
                    <a:pt x="12773" y="10897"/>
                  </a:cubicBezTo>
                  <a:cubicBezTo>
                    <a:pt x="12793" y="10880"/>
                    <a:pt x="12751" y="10858"/>
                    <a:pt x="12740" y="10854"/>
                  </a:cubicBezTo>
                  <a:cubicBezTo>
                    <a:pt x="12574" y="10776"/>
                    <a:pt x="12480" y="10747"/>
                    <a:pt x="12303" y="10741"/>
                  </a:cubicBezTo>
                  <a:lnTo>
                    <a:pt x="12303" y="10741"/>
                  </a:lnTo>
                  <a:cubicBezTo>
                    <a:pt x="12308" y="10741"/>
                    <a:pt x="12313" y="10741"/>
                    <a:pt x="12318" y="10741"/>
                  </a:cubicBezTo>
                  <a:cubicBezTo>
                    <a:pt x="12407" y="10741"/>
                    <a:pt x="12524" y="10720"/>
                    <a:pt x="12605" y="10691"/>
                  </a:cubicBezTo>
                  <a:cubicBezTo>
                    <a:pt x="12981" y="10551"/>
                    <a:pt x="13215" y="10308"/>
                    <a:pt x="13213" y="9891"/>
                  </a:cubicBezTo>
                  <a:cubicBezTo>
                    <a:pt x="13213" y="9851"/>
                    <a:pt x="13139" y="9841"/>
                    <a:pt x="13102" y="9841"/>
                  </a:cubicBezTo>
                  <a:cubicBezTo>
                    <a:pt x="13098" y="9841"/>
                    <a:pt x="13094" y="9841"/>
                    <a:pt x="13091" y="9841"/>
                  </a:cubicBezTo>
                  <a:cubicBezTo>
                    <a:pt x="13014" y="9846"/>
                    <a:pt x="12481" y="9929"/>
                    <a:pt x="12457" y="9929"/>
                  </a:cubicBezTo>
                  <a:cubicBezTo>
                    <a:pt x="12449" y="9929"/>
                    <a:pt x="12488" y="9922"/>
                    <a:pt x="12599" y="9902"/>
                  </a:cubicBezTo>
                  <a:cubicBezTo>
                    <a:pt x="12879" y="9852"/>
                    <a:pt x="13121" y="9669"/>
                    <a:pt x="13307" y="9465"/>
                  </a:cubicBezTo>
                  <a:cubicBezTo>
                    <a:pt x="13343" y="9427"/>
                    <a:pt x="13215" y="9409"/>
                    <a:pt x="13179" y="9409"/>
                  </a:cubicBezTo>
                  <a:cubicBezTo>
                    <a:pt x="13175" y="9409"/>
                    <a:pt x="13173" y="9409"/>
                    <a:pt x="13171" y="9409"/>
                  </a:cubicBezTo>
                  <a:cubicBezTo>
                    <a:pt x="12971" y="9458"/>
                    <a:pt x="12767" y="9482"/>
                    <a:pt x="12564" y="9482"/>
                  </a:cubicBezTo>
                  <a:cubicBezTo>
                    <a:pt x="11757" y="9482"/>
                    <a:pt x="10988" y="9094"/>
                    <a:pt x="10708" y="8293"/>
                  </a:cubicBezTo>
                  <a:lnTo>
                    <a:pt x="10708" y="8293"/>
                  </a:lnTo>
                  <a:cubicBezTo>
                    <a:pt x="10899" y="8398"/>
                    <a:pt x="11123" y="8425"/>
                    <a:pt x="11349" y="8425"/>
                  </a:cubicBezTo>
                  <a:cubicBezTo>
                    <a:pt x="11507" y="8425"/>
                    <a:pt x="11666" y="8412"/>
                    <a:pt x="11815" y="8403"/>
                  </a:cubicBezTo>
                  <a:cubicBezTo>
                    <a:pt x="11850" y="8402"/>
                    <a:pt x="11881" y="8379"/>
                    <a:pt x="11841" y="8352"/>
                  </a:cubicBezTo>
                  <a:cubicBezTo>
                    <a:pt x="11547" y="8171"/>
                    <a:pt x="11292" y="7958"/>
                    <a:pt x="11105" y="7674"/>
                  </a:cubicBezTo>
                  <a:lnTo>
                    <a:pt x="11105" y="7674"/>
                  </a:lnTo>
                  <a:cubicBezTo>
                    <a:pt x="11278" y="7762"/>
                    <a:pt x="11476" y="7813"/>
                    <a:pt x="11667" y="7813"/>
                  </a:cubicBezTo>
                  <a:cubicBezTo>
                    <a:pt x="11937" y="7813"/>
                    <a:pt x="12194" y="7710"/>
                    <a:pt x="12348" y="7461"/>
                  </a:cubicBezTo>
                  <a:cubicBezTo>
                    <a:pt x="12361" y="7439"/>
                    <a:pt x="12331" y="7422"/>
                    <a:pt x="12314" y="7416"/>
                  </a:cubicBezTo>
                  <a:cubicBezTo>
                    <a:pt x="11892" y="7260"/>
                    <a:pt x="11449" y="7187"/>
                    <a:pt x="11029" y="7025"/>
                  </a:cubicBezTo>
                  <a:cubicBezTo>
                    <a:pt x="10632" y="6873"/>
                    <a:pt x="10354" y="6585"/>
                    <a:pt x="10103" y="6259"/>
                  </a:cubicBezTo>
                  <a:cubicBezTo>
                    <a:pt x="10035" y="6166"/>
                    <a:pt x="9974" y="6073"/>
                    <a:pt x="9916" y="5977"/>
                  </a:cubicBezTo>
                  <a:lnTo>
                    <a:pt x="9916" y="5977"/>
                  </a:lnTo>
                  <a:cubicBezTo>
                    <a:pt x="9991" y="6030"/>
                    <a:pt x="10073" y="6057"/>
                    <a:pt x="10165" y="6057"/>
                  </a:cubicBezTo>
                  <a:cubicBezTo>
                    <a:pt x="10176" y="6057"/>
                    <a:pt x="10187" y="6056"/>
                    <a:pt x="10198" y="6055"/>
                  </a:cubicBezTo>
                  <a:cubicBezTo>
                    <a:pt x="10202" y="6056"/>
                    <a:pt x="10212" y="6056"/>
                    <a:pt x="10224" y="6056"/>
                  </a:cubicBezTo>
                  <a:cubicBezTo>
                    <a:pt x="10255" y="6056"/>
                    <a:pt x="10299" y="6052"/>
                    <a:pt x="10286" y="6025"/>
                  </a:cubicBezTo>
                  <a:cubicBezTo>
                    <a:pt x="10282" y="6018"/>
                    <a:pt x="10020" y="5534"/>
                    <a:pt x="10181" y="5534"/>
                  </a:cubicBezTo>
                  <a:cubicBezTo>
                    <a:pt x="10191" y="5534"/>
                    <a:pt x="10202" y="5536"/>
                    <a:pt x="10216" y="5540"/>
                  </a:cubicBezTo>
                  <a:cubicBezTo>
                    <a:pt x="10363" y="5582"/>
                    <a:pt x="10389" y="5588"/>
                    <a:pt x="10538" y="5616"/>
                  </a:cubicBezTo>
                  <a:cubicBezTo>
                    <a:pt x="10544" y="5617"/>
                    <a:pt x="10556" y="5618"/>
                    <a:pt x="10569" y="5618"/>
                  </a:cubicBezTo>
                  <a:cubicBezTo>
                    <a:pt x="10599" y="5618"/>
                    <a:pt x="10636" y="5613"/>
                    <a:pt x="10626" y="5587"/>
                  </a:cubicBezTo>
                  <a:cubicBezTo>
                    <a:pt x="10521" y="5290"/>
                    <a:pt x="10340" y="5244"/>
                    <a:pt x="10743" y="5203"/>
                  </a:cubicBezTo>
                  <a:cubicBezTo>
                    <a:pt x="10959" y="5180"/>
                    <a:pt x="11110" y="5086"/>
                    <a:pt x="11247" y="4921"/>
                  </a:cubicBezTo>
                  <a:cubicBezTo>
                    <a:pt x="11278" y="4883"/>
                    <a:pt x="11166" y="4864"/>
                    <a:pt x="11149" y="4864"/>
                  </a:cubicBezTo>
                  <a:cubicBezTo>
                    <a:pt x="10431" y="4836"/>
                    <a:pt x="9753" y="4566"/>
                    <a:pt x="9198" y="4115"/>
                  </a:cubicBezTo>
                  <a:cubicBezTo>
                    <a:pt x="9101" y="4036"/>
                    <a:pt x="8921" y="3841"/>
                    <a:pt x="8860" y="3816"/>
                  </a:cubicBezTo>
                  <a:lnTo>
                    <a:pt x="8860" y="3816"/>
                  </a:lnTo>
                  <a:cubicBezTo>
                    <a:pt x="9035" y="3886"/>
                    <a:pt x="9116" y="3886"/>
                    <a:pt x="9299" y="3894"/>
                  </a:cubicBezTo>
                  <a:cubicBezTo>
                    <a:pt x="9309" y="3894"/>
                    <a:pt x="9384" y="3892"/>
                    <a:pt x="9364" y="3863"/>
                  </a:cubicBezTo>
                  <a:cubicBezTo>
                    <a:pt x="9251" y="3698"/>
                    <a:pt x="8949" y="3519"/>
                    <a:pt x="9229" y="3519"/>
                  </a:cubicBezTo>
                  <a:cubicBezTo>
                    <a:pt x="9243" y="3519"/>
                    <a:pt x="9258" y="3520"/>
                    <a:pt x="9274" y="3520"/>
                  </a:cubicBezTo>
                  <a:cubicBezTo>
                    <a:pt x="9287" y="3521"/>
                    <a:pt x="9300" y="3522"/>
                    <a:pt x="9313" y="3522"/>
                  </a:cubicBezTo>
                  <a:cubicBezTo>
                    <a:pt x="9488" y="3522"/>
                    <a:pt x="9634" y="3456"/>
                    <a:pt x="9782" y="3366"/>
                  </a:cubicBezTo>
                  <a:cubicBezTo>
                    <a:pt x="9814" y="3346"/>
                    <a:pt x="9779" y="3325"/>
                    <a:pt x="9759" y="3315"/>
                  </a:cubicBezTo>
                  <a:cubicBezTo>
                    <a:pt x="9619" y="3252"/>
                    <a:pt x="9479" y="3197"/>
                    <a:pt x="9334" y="3142"/>
                  </a:cubicBezTo>
                  <a:cubicBezTo>
                    <a:pt x="8823" y="2946"/>
                    <a:pt x="9044" y="2937"/>
                    <a:pt x="9231" y="2937"/>
                  </a:cubicBezTo>
                  <a:cubicBezTo>
                    <a:pt x="9251" y="2937"/>
                    <a:pt x="9271" y="2937"/>
                    <a:pt x="9290" y="2937"/>
                  </a:cubicBezTo>
                  <a:cubicBezTo>
                    <a:pt x="9307" y="2937"/>
                    <a:pt x="9323" y="2937"/>
                    <a:pt x="9337" y="2936"/>
                  </a:cubicBezTo>
                  <a:cubicBezTo>
                    <a:pt x="9586" y="2931"/>
                    <a:pt x="9806" y="2914"/>
                    <a:pt x="10018" y="2780"/>
                  </a:cubicBezTo>
                  <a:cubicBezTo>
                    <a:pt x="10050" y="2760"/>
                    <a:pt x="10017" y="2738"/>
                    <a:pt x="9995" y="2730"/>
                  </a:cubicBezTo>
                  <a:cubicBezTo>
                    <a:pt x="9612" y="2568"/>
                    <a:pt x="9228" y="2521"/>
                    <a:pt x="8822" y="2519"/>
                  </a:cubicBezTo>
                  <a:lnTo>
                    <a:pt x="8822" y="2519"/>
                  </a:lnTo>
                  <a:cubicBezTo>
                    <a:pt x="9153" y="2217"/>
                    <a:pt x="9413" y="1831"/>
                    <a:pt x="9469" y="1382"/>
                  </a:cubicBezTo>
                  <a:cubicBezTo>
                    <a:pt x="9474" y="1347"/>
                    <a:pt x="9421" y="1333"/>
                    <a:pt x="9373" y="1333"/>
                  </a:cubicBezTo>
                  <a:cubicBezTo>
                    <a:pt x="9343" y="1333"/>
                    <a:pt x="9316" y="1338"/>
                    <a:pt x="9305" y="1347"/>
                  </a:cubicBezTo>
                  <a:cubicBezTo>
                    <a:pt x="9299" y="1351"/>
                    <a:pt x="9293" y="1355"/>
                    <a:pt x="9288" y="1359"/>
                  </a:cubicBezTo>
                  <a:lnTo>
                    <a:pt x="9288" y="1359"/>
                  </a:lnTo>
                  <a:cubicBezTo>
                    <a:pt x="9287" y="1359"/>
                    <a:pt x="9287" y="1359"/>
                    <a:pt x="9287" y="1359"/>
                  </a:cubicBezTo>
                  <a:cubicBezTo>
                    <a:pt x="9287" y="1359"/>
                    <a:pt x="9287" y="1360"/>
                    <a:pt x="9287" y="1360"/>
                  </a:cubicBezTo>
                  <a:lnTo>
                    <a:pt x="9287" y="1360"/>
                  </a:lnTo>
                  <a:cubicBezTo>
                    <a:pt x="8976" y="1593"/>
                    <a:pt x="8665" y="1805"/>
                    <a:pt x="8340" y="2011"/>
                  </a:cubicBezTo>
                  <a:lnTo>
                    <a:pt x="8340" y="2011"/>
                  </a:lnTo>
                  <a:cubicBezTo>
                    <a:pt x="8431" y="1810"/>
                    <a:pt x="8492" y="1603"/>
                    <a:pt x="8549" y="1383"/>
                  </a:cubicBezTo>
                  <a:cubicBezTo>
                    <a:pt x="8557" y="1350"/>
                    <a:pt x="8495" y="1333"/>
                    <a:pt x="8443" y="1333"/>
                  </a:cubicBezTo>
                  <a:cubicBezTo>
                    <a:pt x="8417" y="1333"/>
                    <a:pt x="8393" y="1338"/>
                    <a:pt x="8384" y="1348"/>
                  </a:cubicBezTo>
                  <a:cubicBezTo>
                    <a:pt x="8380" y="1352"/>
                    <a:pt x="8376" y="1356"/>
                    <a:pt x="8372" y="1361"/>
                  </a:cubicBezTo>
                  <a:lnTo>
                    <a:pt x="8372" y="1361"/>
                  </a:lnTo>
                  <a:cubicBezTo>
                    <a:pt x="8370" y="1360"/>
                    <a:pt x="8368" y="1360"/>
                    <a:pt x="8365" y="1359"/>
                  </a:cubicBezTo>
                  <a:cubicBezTo>
                    <a:pt x="8365" y="1363"/>
                    <a:pt x="8364" y="1367"/>
                    <a:pt x="8363" y="1370"/>
                  </a:cubicBezTo>
                  <a:lnTo>
                    <a:pt x="8363" y="1370"/>
                  </a:lnTo>
                  <a:cubicBezTo>
                    <a:pt x="8164" y="1583"/>
                    <a:pt x="8014" y="1827"/>
                    <a:pt x="7845" y="2059"/>
                  </a:cubicBezTo>
                  <a:lnTo>
                    <a:pt x="7845" y="2059"/>
                  </a:lnTo>
                  <a:cubicBezTo>
                    <a:pt x="7805" y="1529"/>
                    <a:pt x="7834" y="973"/>
                    <a:pt x="7717" y="463"/>
                  </a:cubicBezTo>
                  <a:cubicBezTo>
                    <a:pt x="7650" y="170"/>
                    <a:pt x="7548" y="0"/>
                    <a:pt x="7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8"/>
            <p:cNvSpPr/>
            <p:nvPr/>
          </p:nvSpPr>
          <p:spPr>
            <a:xfrm>
              <a:off x="7244383" y="2431509"/>
              <a:ext cx="166839" cy="334777"/>
            </a:xfrm>
            <a:custGeom>
              <a:rect b="b" l="l" r="r" t="t"/>
              <a:pathLst>
                <a:path extrusionOk="0" h="18591" w="9265">
                  <a:moveTo>
                    <a:pt x="4651" y="1"/>
                  </a:moveTo>
                  <a:cubicBezTo>
                    <a:pt x="4342" y="1"/>
                    <a:pt x="4036" y="225"/>
                    <a:pt x="4018" y="570"/>
                  </a:cubicBezTo>
                  <a:lnTo>
                    <a:pt x="4118" y="615"/>
                  </a:lnTo>
                  <a:cubicBezTo>
                    <a:pt x="3900" y="548"/>
                    <a:pt x="3622" y="528"/>
                    <a:pt x="3426" y="419"/>
                  </a:cubicBezTo>
                  <a:lnTo>
                    <a:pt x="3426" y="419"/>
                  </a:lnTo>
                  <a:cubicBezTo>
                    <a:pt x="3486" y="593"/>
                    <a:pt x="3761" y="679"/>
                    <a:pt x="3900" y="788"/>
                  </a:cubicBezTo>
                  <a:lnTo>
                    <a:pt x="3227" y="788"/>
                  </a:lnTo>
                  <a:cubicBezTo>
                    <a:pt x="3307" y="962"/>
                    <a:pt x="3465" y="1136"/>
                    <a:pt x="3663" y="1156"/>
                  </a:cubicBezTo>
                  <a:cubicBezTo>
                    <a:pt x="3426" y="1440"/>
                    <a:pt x="3247" y="1809"/>
                    <a:pt x="3030" y="2133"/>
                  </a:cubicBezTo>
                  <a:cubicBezTo>
                    <a:pt x="3307" y="2133"/>
                    <a:pt x="3525" y="2003"/>
                    <a:pt x="3743" y="1830"/>
                  </a:cubicBezTo>
                  <a:lnTo>
                    <a:pt x="3743" y="1830"/>
                  </a:lnTo>
                  <a:cubicBezTo>
                    <a:pt x="3724" y="2372"/>
                    <a:pt x="3129" y="3003"/>
                    <a:pt x="2674" y="3111"/>
                  </a:cubicBezTo>
                  <a:cubicBezTo>
                    <a:pt x="2793" y="3143"/>
                    <a:pt x="2912" y="3165"/>
                    <a:pt x="3031" y="3165"/>
                  </a:cubicBezTo>
                  <a:cubicBezTo>
                    <a:pt x="3149" y="3165"/>
                    <a:pt x="3267" y="3144"/>
                    <a:pt x="3386" y="3089"/>
                  </a:cubicBezTo>
                  <a:lnTo>
                    <a:pt x="3386" y="3089"/>
                  </a:lnTo>
                  <a:cubicBezTo>
                    <a:pt x="3227" y="3327"/>
                    <a:pt x="3129" y="3654"/>
                    <a:pt x="2949" y="3893"/>
                  </a:cubicBezTo>
                  <a:cubicBezTo>
                    <a:pt x="2752" y="4175"/>
                    <a:pt x="2553" y="4370"/>
                    <a:pt x="2316" y="4610"/>
                  </a:cubicBezTo>
                  <a:cubicBezTo>
                    <a:pt x="2400" y="4648"/>
                    <a:pt x="2491" y="4662"/>
                    <a:pt x="2584" y="4662"/>
                  </a:cubicBezTo>
                  <a:cubicBezTo>
                    <a:pt x="2753" y="4662"/>
                    <a:pt x="2927" y="4616"/>
                    <a:pt x="3067" y="4588"/>
                  </a:cubicBezTo>
                  <a:lnTo>
                    <a:pt x="3067" y="4588"/>
                  </a:lnTo>
                  <a:cubicBezTo>
                    <a:pt x="2989" y="5131"/>
                    <a:pt x="2711" y="5499"/>
                    <a:pt x="2237" y="5738"/>
                  </a:cubicBezTo>
                  <a:cubicBezTo>
                    <a:pt x="2454" y="5738"/>
                    <a:pt x="2672" y="5738"/>
                    <a:pt x="2871" y="5673"/>
                  </a:cubicBezTo>
                  <a:lnTo>
                    <a:pt x="2871" y="5673"/>
                  </a:lnTo>
                  <a:cubicBezTo>
                    <a:pt x="2831" y="5778"/>
                    <a:pt x="2789" y="5884"/>
                    <a:pt x="2750" y="5994"/>
                  </a:cubicBezTo>
                  <a:cubicBezTo>
                    <a:pt x="2336" y="6608"/>
                    <a:pt x="2229" y="6686"/>
                    <a:pt x="1980" y="7063"/>
                  </a:cubicBezTo>
                  <a:cubicBezTo>
                    <a:pt x="1703" y="7519"/>
                    <a:pt x="1385" y="7931"/>
                    <a:pt x="990" y="8279"/>
                  </a:cubicBezTo>
                  <a:cubicBezTo>
                    <a:pt x="1286" y="8235"/>
                    <a:pt x="1682" y="8279"/>
                    <a:pt x="1920" y="8019"/>
                  </a:cubicBezTo>
                  <a:lnTo>
                    <a:pt x="1920" y="8019"/>
                  </a:lnTo>
                  <a:cubicBezTo>
                    <a:pt x="1761" y="8584"/>
                    <a:pt x="1465" y="8932"/>
                    <a:pt x="1189" y="9409"/>
                  </a:cubicBezTo>
                  <a:cubicBezTo>
                    <a:pt x="1446" y="9388"/>
                    <a:pt x="1683" y="9257"/>
                    <a:pt x="1940" y="9169"/>
                  </a:cubicBezTo>
                  <a:lnTo>
                    <a:pt x="1940" y="9169"/>
                  </a:lnTo>
                  <a:cubicBezTo>
                    <a:pt x="1782" y="9713"/>
                    <a:pt x="1564" y="10168"/>
                    <a:pt x="1168" y="10538"/>
                  </a:cubicBezTo>
                  <a:cubicBezTo>
                    <a:pt x="833" y="10842"/>
                    <a:pt x="178" y="11385"/>
                    <a:pt x="1" y="11777"/>
                  </a:cubicBezTo>
                  <a:cubicBezTo>
                    <a:pt x="91" y="11785"/>
                    <a:pt x="177" y="11790"/>
                    <a:pt x="261" y="11790"/>
                  </a:cubicBezTo>
                  <a:cubicBezTo>
                    <a:pt x="381" y="11790"/>
                    <a:pt x="497" y="11780"/>
                    <a:pt x="614" y="11755"/>
                  </a:cubicBezTo>
                  <a:lnTo>
                    <a:pt x="614" y="11755"/>
                  </a:lnTo>
                  <a:cubicBezTo>
                    <a:pt x="456" y="11994"/>
                    <a:pt x="258" y="12189"/>
                    <a:pt x="100" y="12450"/>
                  </a:cubicBezTo>
                  <a:cubicBezTo>
                    <a:pt x="116" y="12451"/>
                    <a:pt x="131" y="12451"/>
                    <a:pt x="147" y="12451"/>
                  </a:cubicBezTo>
                  <a:cubicBezTo>
                    <a:pt x="424" y="12451"/>
                    <a:pt x="668" y="12270"/>
                    <a:pt x="912" y="12166"/>
                  </a:cubicBezTo>
                  <a:lnTo>
                    <a:pt x="912" y="12166"/>
                  </a:lnTo>
                  <a:cubicBezTo>
                    <a:pt x="695" y="12688"/>
                    <a:pt x="378" y="13187"/>
                    <a:pt x="199" y="13708"/>
                  </a:cubicBezTo>
                  <a:cubicBezTo>
                    <a:pt x="478" y="13578"/>
                    <a:pt x="834" y="13404"/>
                    <a:pt x="1051" y="13143"/>
                  </a:cubicBezTo>
                  <a:lnTo>
                    <a:pt x="1051" y="13143"/>
                  </a:lnTo>
                  <a:cubicBezTo>
                    <a:pt x="991" y="13361"/>
                    <a:pt x="854" y="13600"/>
                    <a:pt x="854" y="13816"/>
                  </a:cubicBezTo>
                  <a:cubicBezTo>
                    <a:pt x="993" y="13794"/>
                    <a:pt x="1111" y="13752"/>
                    <a:pt x="1231" y="13730"/>
                  </a:cubicBezTo>
                  <a:lnTo>
                    <a:pt x="1231" y="13730"/>
                  </a:lnTo>
                  <a:cubicBezTo>
                    <a:pt x="1152" y="14011"/>
                    <a:pt x="1092" y="14337"/>
                    <a:pt x="953" y="14598"/>
                  </a:cubicBezTo>
                  <a:cubicBezTo>
                    <a:pt x="775" y="14945"/>
                    <a:pt x="459" y="15141"/>
                    <a:pt x="260" y="15466"/>
                  </a:cubicBezTo>
                  <a:cubicBezTo>
                    <a:pt x="537" y="15466"/>
                    <a:pt x="834" y="15400"/>
                    <a:pt x="1091" y="15249"/>
                  </a:cubicBezTo>
                  <a:lnTo>
                    <a:pt x="1091" y="15249"/>
                  </a:lnTo>
                  <a:cubicBezTo>
                    <a:pt x="1011" y="16008"/>
                    <a:pt x="595" y="16616"/>
                    <a:pt x="140" y="17139"/>
                  </a:cubicBezTo>
                  <a:lnTo>
                    <a:pt x="2139" y="18529"/>
                  </a:lnTo>
                  <a:cubicBezTo>
                    <a:pt x="2381" y="18573"/>
                    <a:pt x="2622" y="18590"/>
                    <a:pt x="2861" y="18590"/>
                  </a:cubicBezTo>
                  <a:cubicBezTo>
                    <a:pt x="3676" y="18590"/>
                    <a:pt x="4476" y="18388"/>
                    <a:pt x="5286" y="18355"/>
                  </a:cubicBezTo>
                  <a:cubicBezTo>
                    <a:pt x="6038" y="18310"/>
                    <a:pt x="6790" y="18137"/>
                    <a:pt x="7523" y="17921"/>
                  </a:cubicBezTo>
                  <a:cubicBezTo>
                    <a:pt x="7879" y="17834"/>
                    <a:pt x="9264" y="17399"/>
                    <a:pt x="9226" y="16856"/>
                  </a:cubicBezTo>
                  <a:cubicBezTo>
                    <a:pt x="9208" y="16616"/>
                    <a:pt x="8496" y="16225"/>
                    <a:pt x="8338" y="16137"/>
                  </a:cubicBezTo>
                  <a:lnTo>
                    <a:pt x="8338" y="16137"/>
                  </a:lnTo>
                  <a:cubicBezTo>
                    <a:pt x="8459" y="16191"/>
                    <a:pt x="8608" y="16220"/>
                    <a:pt x="8751" y="16220"/>
                  </a:cubicBezTo>
                  <a:cubicBezTo>
                    <a:pt x="8843" y="16220"/>
                    <a:pt x="8933" y="16208"/>
                    <a:pt x="9011" y="16182"/>
                  </a:cubicBezTo>
                  <a:cubicBezTo>
                    <a:pt x="8714" y="16008"/>
                    <a:pt x="8317" y="15639"/>
                    <a:pt x="8259" y="15226"/>
                  </a:cubicBezTo>
                  <a:cubicBezTo>
                    <a:pt x="8347" y="15226"/>
                    <a:pt x="8454" y="15237"/>
                    <a:pt x="8561" y="15237"/>
                  </a:cubicBezTo>
                  <a:cubicBezTo>
                    <a:pt x="8719" y="15237"/>
                    <a:pt x="8877" y="15214"/>
                    <a:pt x="8971" y="15097"/>
                  </a:cubicBezTo>
                  <a:cubicBezTo>
                    <a:pt x="8517" y="15009"/>
                    <a:pt x="8161" y="14446"/>
                    <a:pt x="7784" y="14162"/>
                  </a:cubicBezTo>
                  <a:lnTo>
                    <a:pt x="7784" y="14162"/>
                  </a:lnTo>
                  <a:cubicBezTo>
                    <a:pt x="7893" y="14210"/>
                    <a:pt x="8043" y="14244"/>
                    <a:pt x="8188" y="14244"/>
                  </a:cubicBezTo>
                  <a:cubicBezTo>
                    <a:pt x="8309" y="14244"/>
                    <a:pt x="8427" y="14221"/>
                    <a:pt x="8517" y="14162"/>
                  </a:cubicBezTo>
                  <a:cubicBezTo>
                    <a:pt x="8180" y="14055"/>
                    <a:pt x="7587" y="13684"/>
                    <a:pt x="7488" y="13272"/>
                  </a:cubicBezTo>
                  <a:lnTo>
                    <a:pt x="7488" y="13272"/>
                  </a:lnTo>
                  <a:cubicBezTo>
                    <a:pt x="7705" y="13360"/>
                    <a:pt x="7904" y="13489"/>
                    <a:pt x="8141" y="13489"/>
                  </a:cubicBezTo>
                  <a:cubicBezTo>
                    <a:pt x="7884" y="13228"/>
                    <a:pt x="7587" y="12816"/>
                    <a:pt x="7606" y="12403"/>
                  </a:cubicBezTo>
                  <a:lnTo>
                    <a:pt x="7606" y="12403"/>
                  </a:lnTo>
                  <a:cubicBezTo>
                    <a:pt x="7824" y="12513"/>
                    <a:pt x="8060" y="12533"/>
                    <a:pt x="8298" y="12533"/>
                  </a:cubicBezTo>
                  <a:cubicBezTo>
                    <a:pt x="7942" y="12381"/>
                    <a:pt x="7407" y="12141"/>
                    <a:pt x="7248" y="11750"/>
                  </a:cubicBezTo>
                  <a:lnTo>
                    <a:pt x="7248" y="11750"/>
                  </a:lnTo>
                  <a:cubicBezTo>
                    <a:pt x="7431" y="11784"/>
                    <a:pt x="7589" y="11830"/>
                    <a:pt x="7768" y="11830"/>
                  </a:cubicBezTo>
                  <a:cubicBezTo>
                    <a:pt x="7823" y="11830"/>
                    <a:pt x="7881" y="11826"/>
                    <a:pt x="7941" y="11815"/>
                  </a:cubicBezTo>
                  <a:cubicBezTo>
                    <a:pt x="7465" y="11446"/>
                    <a:pt x="6932" y="10947"/>
                    <a:pt x="6811" y="10295"/>
                  </a:cubicBezTo>
                  <a:cubicBezTo>
                    <a:pt x="6842" y="10291"/>
                    <a:pt x="6872" y="10289"/>
                    <a:pt x="6903" y="10289"/>
                  </a:cubicBezTo>
                  <a:cubicBezTo>
                    <a:pt x="7031" y="10289"/>
                    <a:pt x="7155" y="10322"/>
                    <a:pt x="7267" y="10340"/>
                  </a:cubicBezTo>
                  <a:cubicBezTo>
                    <a:pt x="6752" y="10166"/>
                    <a:pt x="6476" y="9623"/>
                    <a:pt x="6416" y="9057"/>
                  </a:cubicBezTo>
                  <a:lnTo>
                    <a:pt x="6416" y="9057"/>
                  </a:lnTo>
                  <a:cubicBezTo>
                    <a:pt x="6555" y="9143"/>
                    <a:pt x="6694" y="9174"/>
                    <a:pt x="6842" y="9174"/>
                  </a:cubicBezTo>
                  <a:cubicBezTo>
                    <a:pt x="6884" y="9174"/>
                    <a:pt x="6926" y="9171"/>
                    <a:pt x="6969" y="9167"/>
                  </a:cubicBezTo>
                  <a:cubicBezTo>
                    <a:pt x="6752" y="8993"/>
                    <a:pt x="6534" y="8928"/>
                    <a:pt x="6336" y="8709"/>
                  </a:cubicBezTo>
                  <a:cubicBezTo>
                    <a:pt x="6157" y="8472"/>
                    <a:pt x="6019" y="8188"/>
                    <a:pt x="5801" y="7972"/>
                  </a:cubicBezTo>
                  <a:lnTo>
                    <a:pt x="5801" y="7972"/>
                  </a:lnTo>
                  <a:cubicBezTo>
                    <a:pt x="6001" y="8151"/>
                    <a:pt x="6414" y="8348"/>
                    <a:pt x="6680" y="8348"/>
                  </a:cubicBezTo>
                  <a:cubicBezTo>
                    <a:pt x="6705" y="8348"/>
                    <a:pt x="6729" y="8346"/>
                    <a:pt x="6751" y="8342"/>
                  </a:cubicBezTo>
                  <a:cubicBezTo>
                    <a:pt x="6355" y="8029"/>
                    <a:pt x="6086" y="7701"/>
                    <a:pt x="5811" y="7305"/>
                  </a:cubicBezTo>
                  <a:lnTo>
                    <a:pt x="5811" y="7305"/>
                  </a:lnTo>
                  <a:cubicBezTo>
                    <a:pt x="5822" y="7318"/>
                    <a:pt x="5830" y="7329"/>
                    <a:pt x="5841" y="7343"/>
                  </a:cubicBezTo>
                  <a:cubicBezTo>
                    <a:pt x="5564" y="6757"/>
                    <a:pt x="5524" y="6171"/>
                    <a:pt x="5366" y="5563"/>
                  </a:cubicBezTo>
                  <a:lnTo>
                    <a:pt x="5366" y="5563"/>
                  </a:lnTo>
                  <a:cubicBezTo>
                    <a:pt x="5562" y="5594"/>
                    <a:pt x="5748" y="5624"/>
                    <a:pt x="5931" y="5624"/>
                  </a:cubicBezTo>
                  <a:cubicBezTo>
                    <a:pt x="6007" y="5624"/>
                    <a:pt x="6082" y="5619"/>
                    <a:pt x="6157" y="5606"/>
                  </a:cubicBezTo>
                  <a:cubicBezTo>
                    <a:pt x="5862" y="5346"/>
                    <a:pt x="5801" y="4999"/>
                    <a:pt x="5663" y="4608"/>
                  </a:cubicBezTo>
                  <a:lnTo>
                    <a:pt x="5663" y="4608"/>
                  </a:lnTo>
                  <a:cubicBezTo>
                    <a:pt x="5880" y="4697"/>
                    <a:pt x="6107" y="4756"/>
                    <a:pt x="6330" y="4756"/>
                  </a:cubicBezTo>
                  <a:cubicBezTo>
                    <a:pt x="6432" y="4756"/>
                    <a:pt x="6533" y="4744"/>
                    <a:pt x="6633" y="4716"/>
                  </a:cubicBezTo>
                  <a:cubicBezTo>
                    <a:pt x="5900" y="4564"/>
                    <a:pt x="5385" y="3196"/>
                    <a:pt x="5227" y="2501"/>
                  </a:cubicBezTo>
                  <a:lnTo>
                    <a:pt x="5227" y="2501"/>
                  </a:lnTo>
                  <a:cubicBezTo>
                    <a:pt x="5359" y="2526"/>
                    <a:pt x="5532" y="2562"/>
                    <a:pt x="5698" y="2607"/>
                  </a:cubicBezTo>
                  <a:cubicBezTo>
                    <a:pt x="5225" y="2282"/>
                    <a:pt x="4790" y="1348"/>
                    <a:pt x="4712" y="916"/>
                  </a:cubicBezTo>
                  <a:cubicBezTo>
                    <a:pt x="4811" y="873"/>
                    <a:pt x="4929" y="851"/>
                    <a:pt x="5029" y="851"/>
                  </a:cubicBezTo>
                  <a:cubicBezTo>
                    <a:pt x="4890" y="634"/>
                    <a:pt x="4613" y="656"/>
                    <a:pt x="4396" y="612"/>
                  </a:cubicBezTo>
                  <a:cubicBezTo>
                    <a:pt x="4514" y="395"/>
                    <a:pt x="4712" y="243"/>
                    <a:pt x="4830" y="27"/>
                  </a:cubicBezTo>
                  <a:cubicBezTo>
                    <a:pt x="4772" y="9"/>
                    <a:pt x="4711" y="1"/>
                    <a:pt x="4651"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8"/>
            <p:cNvSpPr/>
            <p:nvPr/>
          </p:nvSpPr>
          <p:spPr>
            <a:xfrm>
              <a:off x="7347026" y="2478436"/>
              <a:ext cx="6519" cy="2071"/>
            </a:xfrm>
            <a:custGeom>
              <a:rect b="b" l="l" r="r" t="t"/>
              <a:pathLst>
                <a:path extrusionOk="0" h="115" w="362">
                  <a:moveTo>
                    <a:pt x="0" y="1"/>
                  </a:moveTo>
                  <a:lnTo>
                    <a:pt x="0" y="1"/>
                  </a:lnTo>
                  <a:cubicBezTo>
                    <a:pt x="107" y="73"/>
                    <a:pt x="216" y="115"/>
                    <a:pt x="322" y="115"/>
                  </a:cubicBezTo>
                  <a:cubicBezTo>
                    <a:pt x="335" y="115"/>
                    <a:pt x="348" y="114"/>
                    <a:pt x="361" y="113"/>
                  </a:cubicBezTo>
                  <a:cubicBezTo>
                    <a:pt x="263" y="73"/>
                    <a:pt x="135" y="36"/>
                    <a:pt x="0"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8"/>
            <p:cNvSpPr/>
            <p:nvPr/>
          </p:nvSpPr>
          <p:spPr>
            <a:xfrm>
              <a:off x="7293489" y="2449570"/>
              <a:ext cx="28434" cy="12551"/>
            </a:xfrm>
            <a:custGeom>
              <a:rect b="b" l="l" r="r" t="t"/>
              <a:pathLst>
                <a:path extrusionOk="0" h="697" w="1579">
                  <a:moveTo>
                    <a:pt x="1193" y="621"/>
                  </a:moveTo>
                  <a:cubicBezTo>
                    <a:pt x="1197" y="623"/>
                    <a:pt x="1199" y="625"/>
                    <a:pt x="1201" y="626"/>
                  </a:cubicBezTo>
                  <a:lnTo>
                    <a:pt x="1201" y="626"/>
                  </a:lnTo>
                  <a:lnTo>
                    <a:pt x="1194" y="623"/>
                  </a:lnTo>
                  <a:lnTo>
                    <a:pt x="1193" y="621"/>
                  </a:lnTo>
                  <a:close/>
                  <a:moveTo>
                    <a:pt x="1202" y="626"/>
                  </a:moveTo>
                  <a:cubicBezTo>
                    <a:pt x="1203" y="626"/>
                    <a:pt x="1204" y="627"/>
                    <a:pt x="1205" y="627"/>
                  </a:cubicBezTo>
                  <a:lnTo>
                    <a:pt x="1202" y="626"/>
                  </a:lnTo>
                  <a:lnTo>
                    <a:pt x="1202" y="626"/>
                  </a:lnTo>
                  <a:cubicBezTo>
                    <a:pt x="1202" y="626"/>
                    <a:pt x="1202" y="626"/>
                    <a:pt x="1202" y="626"/>
                  </a:cubicBezTo>
                  <a:close/>
                  <a:moveTo>
                    <a:pt x="1276" y="0"/>
                  </a:moveTo>
                  <a:cubicBezTo>
                    <a:pt x="1262" y="0"/>
                    <a:pt x="1248" y="6"/>
                    <a:pt x="1237" y="18"/>
                  </a:cubicBezTo>
                  <a:cubicBezTo>
                    <a:pt x="1141" y="128"/>
                    <a:pt x="1056" y="244"/>
                    <a:pt x="959" y="337"/>
                  </a:cubicBezTo>
                  <a:cubicBezTo>
                    <a:pt x="890" y="405"/>
                    <a:pt x="813" y="459"/>
                    <a:pt x="726" y="492"/>
                  </a:cubicBezTo>
                  <a:lnTo>
                    <a:pt x="726" y="492"/>
                  </a:lnTo>
                  <a:cubicBezTo>
                    <a:pt x="793" y="356"/>
                    <a:pt x="860" y="217"/>
                    <a:pt x="905" y="67"/>
                  </a:cubicBezTo>
                  <a:lnTo>
                    <a:pt x="906" y="65"/>
                  </a:lnTo>
                  <a:cubicBezTo>
                    <a:pt x="913" y="46"/>
                    <a:pt x="906" y="27"/>
                    <a:pt x="888" y="15"/>
                  </a:cubicBezTo>
                  <a:cubicBezTo>
                    <a:pt x="880" y="9"/>
                    <a:pt x="870" y="6"/>
                    <a:pt x="861" y="6"/>
                  </a:cubicBezTo>
                  <a:cubicBezTo>
                    <a:pt x="847" y="6"/>
                    <a:pt x="833" y="14"/>
                    <a:pt x="824" y="27"/>
                  </a:cubicBezTo>
                  <a:cubicBezTo>
                    <a:pt x="735" y="162"/>
                    <a:pt x="617" y="285"/>
                    <a:pt x="477" y="369"/>
                  </a:cubicBezTo>
                  <a:cubicBezTo>
                    <a:pt x="407" y="413"/>
                    <a:pt x="332" y="448"/>
                    <a:pt x="252" y="461"/>
                  </a:cubicBezTo>
                  <a:cubicBezTo>
                    <a:pt x="243" y="462"/>
                    <a:pt x="234" y="462"/>
                    <a:pt x="225" y="462"/>
                  </a:cubicBezTo>
                  <a:cubicBezTo>
                    <a:pt x="170" y="462"/>
                    <a:pt x="112" y="450"/>
                    <a:pt x="54" y="450"/>
                  </a:cubicBezTo>
                  <a:cubicBezTo>
                    <a:pt x="36" y="450"/>
                    <a:pt x="18" y="451"/>
                    <a:pt x="0" y="454"/>
                  </a:cubicBezTo>
                  <a:cubicBezTo>
                    <a:pt x="87" y="454"/>
                    <a:pt x="163" y="491"/>
                    <a:pt x="252" y="493"/>
                  </a:cubicBezTo>
                  <a:cubicBezTo>
                    <a:pt x="340" y="488"/>
                    <a:pt x="427" y="460"/>
                    <a:pt x="504" y="420"/>
                  </a:cubicBezTo>
                  <a:cubicBezTo>
                    <a:pt x="583" y="378"/>
                    <a:pt x="655" y="328"/>
                    <a:pt x="721" y="270"/>
                  </a:cubicBezTo>
                  <a:lnTo>
                    <a:pt x="721" y="270"/>
                  </a:lnTo>
                  <a:cubicBezTo>
                    <a:pt x="677" y="363"/>
                    <a:pt x="628" y="456"/>
                    <a:pt x="580" y="550"/>
                  </a:cubicBezTo>
                  <a:cubicBezTo>
                    <a:pt x="574" y="560"/>
                    <a:pt x="573" y="571"/>
                    <a:pt x="574" y="583"/>
                  </a:cubicBezTo>
                  <a:cubicBezTo>
                    <a:pt x="578" y="607"/>
                    <a:pt x="602" y="626"/>
                    <a:pt x="628" y="626"/>
                  </a:cubicBezTo>
                  <a:cubicBezTo>
                    <a:pt x="630" y="626"/>
                    <a:pt x="633" y="626"/>
                    <a:pt x="636" y="626"/>
                  </a:cubicBezTo>
                  <a:lnTo>
                    <a:pt x="637" y="626"/>
                  </a:lnTo>
                  <a:cubicBezTo>
                    <a:pt x="788" y="605"/>
                    <a:pt x="936" y="527"/>
                    <a:pt x="1039" y="418"/>
                  </a:cubicBezTo>
                  <a:cubicBezTo>
                    <a:pt x="1082" y="373"/>
                    <a:pt x="1122" y="326"/>
                    <a:pt x="1159" y="280"/>
                  </a:cubicBezTo>
                  <a:lnTo>
                    <a:pt x="1159" y="280"/>
                  </a:lnTo>
                  <a:cubicBezTo>
                    <a:pt x="1152" y="309"/>
                    <a:pt x="1146" y="339"/>
                    <a:pt x="1141" y="369"/>
                  </a:cubicBezTo>
                  <a:cubicBezTo>
                    <a:pt x="1132" y="427"/>
                    <a:pt x="1123" y="484"/>
                    <a:pt x="1121" y="544"/>
                  </a:cubicBezTo>
                  <a:cubicBezTo>
                    <a:pt x="1118" y="574"/>
                    <a:pt x="1117" y="606"/>
                    <a:pt x="1128" y="642"/>
                  </a:cubicBezTo>
                  <a:cubicBezTo>
                    <a:pt x="1130" y="653"/>
                    <a:pt x="1135" y="662"/>
                    <a:pt x="1144" y="674"/>
                  </a:cubicBezTo>
                  <a:lnTo>
                    <a:pt x="1152" y="683"/>
                  </a:lnTo>
                  <a:lnTo>
                    <a:pt x="1155" y="684"/>
                  </a:lnTo>
                  <a:cubicBezTo>
                    <a:pt x="1155" y="685"/>
                    <a:pt x="1155" y="685"/>
                    <a:pt x="1155" y="685"/>
                  </a:cubicBezTo>
                  <a:lnTo>
                    <a:pt x="1155" y="685"/>
                  </a:lnTo>
                  <a:cubicBezTo>
                    <a:pt x="1155" y="685"/>
                    <a:pt x="1155" y="685"/>
                    <a:pt x="1155" y="685"/>
                  </a:cubicBezTo>
                  <a:lnTo>
                    <a:pt x="1155" y="685"/>
                  </a:lnTo>
                  <a:cubicBezTo>
                    <a:pt x="1155" y="685"/>
                    <a:pt x="1155" y="685"/>
                    <a:pt x="1155" y="685"/>
                  </a:cubicBezTo>
                  <a:cubicBezTo>
                    <a:pt x="1155" y="685"/>
                    <a:pt x="1155" y="685"/>
                    <a:pt x="1155" y="685"/>
                  </a:cubicBezTo>
                  <a:lnTo>
                    <a:pt x="1155" y="685"/>
                  </a:lnTo>
                  <a:cubicBezTo>
                    <a:pt x="1156" y="685"/>
                    <a:pt x="1159" y="687"/>
                    <a:pt x="1164" y="690"/>
                  </a:cubicBezTo>
                  <a:lnTo>
                    <a:pt x="1167" y="692"/>
                  </a:lnTo>
                  <a:lnTo>
                    <a:pt x="1178" y="695"/>
                  </a:lnTo>
                  <a:cubicBezTo>
                    <a:pt x="1185" y="696"/>
                    <a:pt x="1192" y="696"/>
                    <a:pt x="1197" y="696"/>
                  </a:cubicBezTo>
                  <a:cubicBezTo>
                    <a:pt x="1224" y="696"/>
                    <a:pt x="1237" y="686"/>
                    <a:pt x="1249" y="681"/>
                  </a:cubicBezTo>
                  <a:cubicBezTo>
                    <a:pt x="1355" y="602"/>
                    <a:pt x="1415" y="510"/>
                    <a:pt x="1472" y="405"/>
                  </a:cubicBezTo>
                  <a:cubicBezTo>
                    <a:pt x="1523" y="303"/>
                    <a:pt x="1558" y="191"/>
                    <a:pt x="1579" y="80"/>
                  </a:cubicBezTo>
                  <a:lnTo>
                    <a:pt x="1579" y="80"/>
                  </a:lnTo>
                  <a:cubicBezTo>
                    <a:pt x="1538" y="188"/>
                    <a:pt x="1496" y="291"/>
                    <a:pt x="1436" y="386"/>
                  </a:cubicBezTo>
                  <a:cubicBezTo>
                    <a:pt x="1378" y="473"/>
                    <a:pt x="1296" y="569"/>
                    <a:pt x="1215" y="619"/>
                  </a:cubicBezTo>
                  <a:cubicBezTo>
                    <a:pt x="1210" y="622"/>
                    <a:pt x="1204" y="623"/>
                    <a:pt x="1202" y="624"/>
                  </a:cubicBezTo>
                  <a:lnTo>
                    <a:pt x="1202" y="624"/>
                  </a:lnTo>
                  <a:cubicBezTo>
                    <a:pt x="1201" y="623"/>
                    <a:pt x="1201" y="621"/>
                    <a:pt x="1200" y="620"/>
                  </a:cubicBezTo>
                  <a:cubicBezTo>
                    <a:pt x="1198" y="602"/>
                    <a:pt x="1198" y="576"/>
                    <a:pt x="1200" y="549"/>
                  </a:cubicBezTo>
                  <a:cubicBezTo>
                    <a:pt x="1206" y="496"/>
                    <a:pt x="1218" y="442"/>
                    <a:pt x="1232" y="389"/>
                  </a:cubicBezTo>
                  <a:cubicBezTo>
                    <a:pt x="1259" y="281"/>
                    <a:pt x="1288" y="169"/>
                    <a:pt x="1323" y="69"/>
                  </a:cubicBezTo>
                  <a:cubicBezTo>
                    <a:pt x="1329" y="50"/>
                    <a:pt x="1325" y="28"/>
                    <a:pt x="1309" y="13"/>
                  </a:cubicBezTo>
                  <a:cubicBezTo>
                    <a:pt x="1299" y="5"/>
                    <a:pt x="1287" y="0"/>
                    <a:pt x="1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8"/>
            <p:cNvSpPr/>
            <p:nvPr/>
          </p:nvSpPr>
          <p:spPr>
            <a:xfrm>
              <a:off x="7326515" y="2449138"/>
              <a:ext cx="10336" cy="12065"/>
            </a:xfrm>
            <a:custGeom>
              <a:rect b="b" l="l" r="r" t="t"/>
              <a:pathLst>
                <a:path extrusionOk="0" h="670" w="574">
                  <a:moveTo>
                    <a:pt x="442" y="0"/>
                  </a:moveTo>
                  <a:lnTo>
                    <a:pt x="442" y="0"/>
                  </a:lnTo>
                  <a:cubicBezTo>
                    <a:pt x="404" y="178"/>
                    <a:pt x="446" y="359"/>
                    <a:pt x="458" y="525"/>
                  </a:cubicBezTo>
                  <a:lnTo>
                    <a:pt x="458" y="525"/>
                  </a:lnTo>
                  <a:cubicBezTo>
                    <a:pt x="300" y="447"/>
                    <a:pt x="150" y="336"/>
                    <a:pt x="0" y="221"/>
                  </a:cubicBezTo>
                  <a:lnTo>
                    <a:pt x="0" y="221"/>
                  </a:lnTo>
                  <a:cubicBezTo>
                    <a:pt x="52" y="320"/>
                    <a:pt x="128" y="407"/>
                    <a:pt x="208" y="480"/>
                  </a:cubicBezTo>
                  <a:cubicBezTo>
                    <a:pt x="291" y="556"/>
                    <a:pt x="387" y="621"/>
                    <a:pt x="497" y="665"/>
                  </a:cubicBezTo>
                  <a:cubicBezTo>
                    <a:pt x="504" y="667"/>
                    <a:pt x="512" y="670"/>
                    <a:pt x="519" y="670"/>
                  </a:cubicBezTo>
                  <a:cubicBezTo>
                    <a:pt x="549" y="670"/>
                    <a:pt x="574" y="643"/>
                    <a:pt x="574" y="612"/>
                  </a:cubicBezTo>
                  <a:cubicBezTo>
                    <a:pt x="572" y="501"/>
                    <a:pt x="549" y="397"/>
                    <a:pt x="520" y="298"/>
                  </a:cubicBezTo>
                  <a:cubicBezTo>
                    <a:pt x="492" y="199"/>
                    <a:pt x="465" y="103"/>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p:nvPr/>
          </p:nvSpPr>
          <p:spPr>
            <a:xfrm>
              <a:off x="7280326" y="2492356"/>
              <a:ext cx="26561" cy="14982"/>
            </a:xfrm>
            <a:custGeom>
              <a:rect b="b" l="l" r="r" t="t"/>
              <a:pathLst>
                <a:path extrusionOk="0" h="832" w="1475">
                  <a:moveTo>
                    <a:pt x="641" y="0"/>
                  </a:moveTo>
                  <a:cubicBezTo>
                    <a:pt x="629" y="0"/>
                    <a:pt x="618" y="6"/>
                    <a:pt x="611" y="16"/>
                  </a:cubicBezTo>
                  <a:lnTo>
                    <a:pt x="611" y="16"/>
                  </a:lnTo>
                  <a:lnTo>
                    <a:pt x="608" y="14"/>
                  </a:lnTo>
                  <a:cubicBezTo>
                    <a:pt x="595" y="34"/>
                    <a:pt x="582" y="55"/>
                    <a:pt x="570" y="76"/>
                  </a:cubicBezTo>
                  <a:lnTo>
                    <a:pt x="570" y="76"/>
                  </a:lnTo>
                  <a:cubicBezTo>
                    <a:pt x="512" y="153"/>
                    <a:pt x="431" y="218"/>
                    <a:pt x="348" y="274"/>
                  </a:cubicBezTo>
                  <a:cubicBezTo>
                    <a:pt x="245" y="341"/>
                    <a:pt x="129" y="398"/>
                    <a:pt x="0" y="409"/>
                  </a:cubicBezTo>
                  <a:cubicBezTo>
                    <a:pt x="13" y="410"/>
                    <a:pt x="26" y="410"/>
                    <a:pt x="38" y="410"/>
                  </a:cubicBezTo>
                  <a:cubicBezTo>
                    <a:pt x="155" y="410"/>
                    <a:pt x="268" y="364"/>
                    <a:pt x="370" y="308"/>
                  </a:cubicBezTo>
                  <a:cubicBezTo>
                    <a:pt x="413" y="285"/>
                    <a:pt x="455" y="259"/>
                    <a:pt x="495" y="230"/>
                  </a:cubicBezTo>
                  <a:lnTo>
                    <a:pt x="495" y="230"/>
                  </a:lnTo>
                  <a:cubicBezTo>
                    <a:pt x="432" y="377"/>
                    <a:pt x="387" y="529"/>
                    <a:pt x="335" y="674"/>
                  </a:cubicBezTo>
                  <a:lnTo>
                    <a:pt x="334" y="677"/>
                  </a:lnTo>
                  <a:cubicBezTo>
                    <a:pt x="333" y="681"/>
                    <a:pt x="331" y="685"/>
                    <a:pt x="331" y="690"/>
                  </a:cubicBezTo>
                  <a:cubicBezTo>
                    <a:pt x="330" y="719"/>
                    <a:pt x="351" y="742"/>
                    <a:pt x="377" y="744"/>
                  </a:cubicBezTo>
                  <a:cubicBezTo>
                    <a:pt x="385" y="744"/>
                    <a:pt x="392" y="745"/>
                    <a:pt x="400" y="745"/>
                  </a:cubicBezTo>
                  <a:cubicBezTo>
                    <a:pt x="487" y="745"/>
                    <a:pt x="557" y="713"/>
                    <a:pt x="623" y="681"/>
                  </a:cubicBezTo>
                  <a:cubicBezTo>
                    <a:pt x="693" y="646"/>
                    <a:pt x="759" y="602"/>
                    <a:pt x="821" y="556"/>
                  </a:cubicBezTo>
                  <a:cubicBezTo>
                    <a:pt x="860" y="525"/>
                    <a:pt x="898" y="492"/>
                    <a:pt x="934" y="457"/>
                  </a:cubicBezTo>
                  <a:lnTo>
                    <a:pt x="934" y="457"/>
                  </a:lnTo>
                  <a:cubicBezTo>
                    <a:pt x="933" y="458"/>
                    <a:pt x="933" y="460"/>
                    <a:pt x="932" y="461"/>
                  </a:cubicBezTo>
                  <a:cubicBezTo>
                    <a:pt x="894" y="560"/>
                    <a:pt x="854" y="683"/>
                    <a:pt x="897" y="803"/>
                  </a:cubicBezTo>
                  <a:lnTo>
                    <a:pt x="900" y="807"/>
                  </a:lnTo>
                  <a:cubicBezTo>
                    <a:pt x="905" y="822"/>
                    <a:pt x="918" y="831"/>
                    <a:pt x="934" y="831"/>
                  </a:cubicBezTo>
                  <a:cubicBezTo>
                    <a:pt x="937" y="831"/>
                    <a:pt x="940" y="831"/>
                    <a:pt x="943" y="830"/>
                  </a:cubicBezTo>
                  <a:cubicBezTo>
                    <a:pt x="1094" y="791"/>
                    <a:pt x="1203" y="684"/>
                    <a:pt x="1285" y="572"/>
                  </a:cubicBezTo>
                  <a:cubicBezTo>
                    <a:pt x="1367" y="458"/>
                    <a:pt x="1429" y="333"/>
                    <a:pt x="1474" y="201"/>
                  </a:cubicBezTo>
                  <a:lnTo>
                    <a:pt x="1474" y="201"/>
                  </a:lnTo>
                  <a:cubicBezTo>
                    <a:pt x="1409" y="323"/>
                    <a:pt x="1338" y="440"/>
                    <a:pt x="1247" y="542"/>
                  </a:cubicBezTo>
                  <a:cubicBezTo>
                    <a:pt x="1168" y="631"/>
                    <a:pt x="1074" y="712"/>
                    <a:pt x="967" y="744"/>
                  </a:cubicBezTo>
                  <a:lnTo>
                    <a:pt x="967" y="744"/>
                  </a:lnTo>
                  <a:cubicBezTo>
                    <a:pt x="957" y="666"/>
                    <a:pt x="989" y="583"/>
                    <a:pt x="1025" y="501"/>
                  </a:cubicBezTo>
                  <a:cubicBezTo>
                    <a:pt x="1064" y="404"/>
                    <a:pt x="1122" y="309"/>
                    <a:pt x="1140" y="187"/>
                  </a:cubicBezTo>
                  <a:cubicBezTo>
                    <a:pt x="1144" y="164"/>
                    <a:pt x="1133" y="142"/>
                    <a:pt x="1112" y="133"/>
                  </a:cubicBezTo>
                  <a:cubicBezTo>
                    <a:pt x="1105" y="129"/>
                    <a:pt x="1097" y="127"/>
                    <a:pt x="1088" y="127"/>
                  </a:cubicBezTo>
                  <a:cubicBezTo>
                    <a:pt x="1070" y="127"/>
                    <a:pt x="1052" y="137"/>
                    <a:pt x="1042" y="154"/>
                  </a:cubicBezTo>
                  <a:lnTo>
                    <a:pt x="1040" y="160"/>
                  </a:lnTo>
                  <a:cubicBezTo>
                    <a:pt x="980" y="274"/>
                    <a:pt x="865" y="381"/>
                    <a:pt x="754" y="468"/>
                  </a:cubicBezTo>
                  <a:cubicBezTo>
                    <a:pt x="696" y="514"/>
                    <a:pt x="637" y="555"/>
                    <a:pt x="575" y="588"/>
                  </a:cubicBezTo>
                  <a:cubicBezTo>
                    <a:pt x="538" y="608"/>
                    <a:pt x="498" y="625"/>
                    <a:pt x="460" y="635"/>
                  </a:cubicBezTo>
                  <a:lnTo>
                    <a:pt x="460" y="635"/>
                  </a:lnTo>
                  <a:cubicBezTo>
                    <a:pt x="525" y="435"/>
                    <a:pt x="577" y="235"/>
                    <a:pt x="673" y="57"/>
                  </a:cubicBezTo>
                  <a:lnTo>
                    <a:pt x="674" y="55"/>
                  </a:lnTo>
                  <a:cubicBezTo>
                    <a:pt x="684" y="37"/>
                    <a:pt x="678" y="16"/>
                    <a:pt x="660" y="6"/>
                  </a:cubicBezTo>
                  <a:cubicBezTo>
                    <a:pt x="654" y="2"/>
                    <a:pt x="648" y="0"/>
                    <a:pt x="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8"/>
            <p:cNvSpPr/>
            <p:nvPr/>
          </p:nvSpPr>
          <p:spPr>
            <a:xfrm>
              <a:off x="7311407" y="2494103"/>
              <a:ext cx="7743" cy="12713"/>
            </a:xfrm>
            <a:custGeom>
              <a:rect b="b" l="l" r="r" t="t"/>
              <a:pathLst>
                <a:path extrusionOk="0" h="706" w="430">
                  <a:moveTo>
                    <a:pt x="130" y="592"/>
                  </a:moveTo>
                  <a:cubicBezTo>
                    <a:pt x="130" y="592"/>
                    <a:pt x="135" y="592"/>
                    <a:pt x="137" y="597"/>
                  </a:cubicBezTo>
                  <a:cubicBezTo>
                    <a:pt x="136" y="597"/>
                    <a:pt x="133" y="594"/>
                    <a:pt x="130" y="592"/>
                  </a:cubicBezTo>
                  <a:lnTo>
                    <a:pt x="130" y="592"/>
                  </a:lnTo>
                  <a:cubicBezTo>
                    <a:pt x="130" y="592"/>
                    <a:pt x="130" y="592"/>
                    <a:pt x="130" y="592"/>
                  </a:cubicBezTo>
                  <a:close/>
                  <a:moveTo>
                    <a:pt x="426" y="1"/>
                  </a:moveTo>
                  <a:lnTo>
                    <a:pt x="426" y="1"/>
                  </a:lnTo>
                  <a:cubicBezTo>
                    <a:pt x="384" y="109"/>
                    <a:pt x="336" y="215"/>
                    <a:pt x="290" y="320"/>
                  </a:cubicBezTo>
                  <a:cubicBezTo>
                    <a:pt x="242" y="418"/>
                    <a:pt x="191" y="542"/>
                    <a:pt x="132" y="588"/>
                  </a:cubicBezTo>
                  <a:cubicBezTo>
                    <a:pt x="130" y="590"/>
                    <a:pt x="129" y="590"/>
                    <a:pt x="128" y="591"/>
                  </a:cubicBezTo>
                  <a:lnTo>
                    <a:pt x="128" y="591"/>
                  </a:lnTo>
                  <a:cubicBezTo>
                    <a:pt x="128" y="591"/>
                    <a:pt x="128" y="591"/>
                    <a:pt x="128" y="590"/>
                  </a:cubicBezTo>
                  <a:lnTo>
                    <a:pt x="128" y="590"/>
                  </a:lnTo>
                  <a:cubicBezTo>
                    <a:pt x="125" y="586"/>
                    <a:pt x="116" y="558"/>
                    <a:pt x="114" y="536"/>
                  </a:cubicBezTo>
                  <a:cubicBezTo>
                    <a:pt x="103" y="486"/>
                    <a:pt x="103" y="428"/>
                    <a:pt x="99" y="371"/>
                  </a:cubicBezTo>
                  <a:cubicBezTo>
                    <a:pt x="96" y="258"/>
                    <a:pt x="96" y="142"/>
                    <a:pt x="95" y="24"/>
                  </a:cubicBezTo>
                  <a:cubicBezTo>
                    <a:pt x="51" y="135"/>
                    <a:pt x="28" y="250"/>
                    <a:pt x="11" y="369"/>
                  </a:cubicBezTo>
                  <a:cubicBezTo>
                    <a:pt x="3" y="427"/>
                    <a:pt x="1" y="487"/>
                    <a:pt x="5" y="551"/>
                  </a:cubicBezTo>
                  <a:cubicBezTo>
                    <a:pt x="11" y="586"/>
                    <a:pt x="10" y="615"/>
                    <a:pt x="42" y="662"/>
                  </a:cubicBezTo>
                  <a:cubicBezTo>
                    <a:pt x="61" y="684"/>
                    <a:pt x="57" y="675"/>
                    <a:pt x="67" y="685"/>
                  </a:cubicBezTo>
                  <a:cubicBezTo>
                    <a:pt x="81" y="694"/>
                    <a:pt x="99" y="703"/>
                    <a:pt x="114" y="704"/>
                  </a:cubicBezTo>
                  <a:cubicBezTo>
                    <a:pt x="119" y="705"/>
                    <a:pt x="123" y="705"/>
                    <a:pt x="128" y="705"/>
                  </a:cubicBezTo>
                  <a:cubicBezTo>
                    <a:pt x="155" y="705"/>
                    <a:pt x="178" y="694"/>
                    <a:pt x="193" y="684"/>
                  </a:cubicBezTo>
                  <a:cubicBezTo>
                    <a:pt x="313" y="577"/>
                    <a:pt x="332" y="465"/>
                    <a:pt x="372" y="351"/>
                  </a:cubicBezTo>
                  <a:cubicBezTo>
                    <a:pt x="403" y="236"/>
                    <a:pt x="429" y="120"/>
                    <a:pt x="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8"/>
            <p:cNvSpPr/>
            <p:nvPr/>
          </p:nvSpPr>
          <p:spPr>
            <a:xfrm>
              <a:off x="7330621" y="2486233"/>
              <a:ext cx="32197" cy="17827"/>
            </a:xfrm>
            <a:custGeom>
              <a:rect b="b" l="l" r="r" t="t"/>
              <a:pathLst>
                <a:path extrusionOk="0" h="990" w="1788">
                  <a:moveTo>
                    <a:pt x="890" y="0"/>
                  </a:moveTo>
                  <a:cubicBezTo>
                    <a:pt x="887" y="0"/>
                    <a:pt x="885" y="0"/>
                    <a:pt x="882" y="1"/>
                  </a:cubicBezTo>
                  <a:cubicBezTo>
                    <a:pt x="858" y="6"/>
                    <a:pt x="840" y="29"/>
                    <a:pt x="845" y="54"/>
                  </a:cubicBezTo>
                  <a:lnTo>
                    <a:pt x="845" y="55"/>
                  </a:lnTo>
                  <a:cubicBezTo>
                    <a:pt x="863" y="179"/>
                    <a:pt x="903" y="289"/>
                    <a:pt x="927" y="404"/>
                  </a:cubicBezTo>
                  <a:cubicBezTo>
                    <a:pt x="946" y="494"/>
                    <a:pt x="961" y="587"/>
                    <a:pt x="948" y="669"/>
                  </a:cubicBezTo>
                  <a:lnTo>
                    <a:pt x="948" y="669"/>
                  </a:lnTo>
                  <a:cubicBezTo>
                    <a:pt x="870" y="630"/>
                    <a:pt x="799" y="559"/>
                    <a:pt x="735" y="486"/>
                  </a:cubicBezTo>
                  <a:cubicBezTo>
                    <a:pt x="656" y="393"/>
                    <a:pt x="589" y="292"/>
                    <a:pt x="512" y="189"/>
                  </a:cubicBezTo>
                  <a:lnTo>
                    <a:pt x="510" y="188"/>
                  </a:lnTo>
                  <a:cubicBezTo>
                    <a:pt x="500" y="176"/>
                    <a:pt x="485" y="169"/>
                    <a:pt x="469" y="169"/>
                  </a:cubicBezTo>
                  <a:cubicBezTo>
                    <a:pt x="467" y="169"/>
                    <a:pt x="466" y="169"/>
                    <a:pt x="465" y="169"/>
                  </a:cubicBezTo>
                  <a:cubicBezTo>
                    <a:pt x="440" y="169"/>
                    <a:pt x="418" y="191"/>
                    <a:pt x="416" y="218"/>
                  </a:cubicBezTo>
                  <a:cubicBezTo>
                    <a:pt x="415" y="348"/>
                    <a:pt x="424" y="469"/>
                    <a:pt x="420" y="591"/>
                  </a:cubicBezTo>
                  <a:cubicBezTo>
                    <a:pt x="417" y="690"/>
                    <a:pt x="411" y="800"/>
                    <a:pt x="372" y="879"/>
                  </a:cubicBezTo>
                  <a:lnTo>
                    <a:pt x="372" y="879"/>
                  </a:lnTo>
                  <a:cubicBezTo>
                    <a:pt x="310" y="782"/>
                    <a:pt x="265" y="670"/>
                    <a:pt x="205" y="566"/>
                  </a:cubicBezTo>
                  <a:cubicBezTo>
                    <a:pt x="138" y="441"/>
                    <a:pt x="52" y="334"/>
                    <a:pt x="0" y="204"/>
                  </a:cubicBezTo>
                  <a:lnTo>
                    <a:pt x="0" y="204"/>
                  </a:lnTo>
                  <a:cubicBezTo>
                    <a:pt x="32" y="340"/>
                    <a:pt x="111" y="459"/>
                    <a:pt x="165" y="591"/>
                  </a:cubicBezTo>
                  <a:cubicBezTo>
                    <a:pt x="220" y="716"/>
                    <a:pt x="264" y="848"/>
                    <a:pt x="342" y="972"/>
                  </a:cubicBezTo>
                  <a:cubicBezTo>
                    <a:pt x="344" y="975"/>
                    <a:pt x="346" y="978"/>
                    <a:pt x="348" y="979"/>
                  </a:cubicBezTo>
                  <a:cubicBezTo>
                    <a:pt x="355" y="986"/>
                    <a:pt x="364" y="990"/>
                    <a:pt x="373" y="990"/>
                  </a:cubicBezTo>
                  <a:cubicBezTo>
                    <a:pt x="382" y="990"/>
                    <a:pt x="392" y="985"/>
                    <a:pt x="399" y="978"/>
                  </a:cubicBezTo>
                  <a:cubicBezTo>
                    <a:pt x="453" y="923"/>
                    <a:pt x="473" y="854"/>
                    <a:pt x="490" y="791"/>
                  </a:cubicBezTo>
                  <a:cubicBezTo>
                    <a:pt x="504" y="726"/>
                    <a:pt x="512" y="662"/>
                    <a:pt x="515" y="599"/>
                  </a:cubicBezTo>
                  <a:cubicBezTo>
                    <a:pt x="521" y="528"/>
                    <a:pt x="521" y="456"/>
                    <a:pt x="520" y="386"/>
                  </a:cubicBezTo>
                  <a:lnTo>
                    <a:pt x="520" y="386"/>
                  </a:lnTo>
                  <a:cubicBezTo>
                    <a:pt x="561" y="445"/>
                    <a:pt x="603" y="504"/>
                    <a:pt x="650" y="561"/>
                  </a:cubicBezTo>
                  <a:cubicBezTo>
                    <a:pt x="731" y="657"/>
                    <a:pt x="831" y="757"/>
                    <a:pt x="973" y="798"/>
                  </a:cubicBezTo>
                  <a:lnTo>
                    <a:pt x="974" y="798"/>
                  </a:lnTo>
                  <a:cubicBezTo>
                    <a:pt x="979" y="799"/>
                    <a:pt x="984" y="800"/>
                    <a:pt x="989" y="800"/>
                  </a:cubicBezTo>
                  <a:cubicBezTo>
                    <a:pt x="1011" y="800"/>
                    <a:pt x="1031" y="785"/>
                    <a:pt x="1039" y="763"/>
                  </a:cubicBezTo>
                  <a:cubicBezTo>
                    <a:pt x="1081" y="627"/>
                    <a:pt x="1053" y="499"/>
                    <a:pt x="1027" y="382"/>
                  </a:cubicBezTo>
                  <a:cubicBezTo>
                    <a:pt x="1019" y="349"/>
                    <a:pt x="1011" y="316"/>
                    <a:pt x="1002" y="284"/>
                  </a:cubicBezTo>
                  <a:lnTo>
                    <a:pt x="1002" y="284"/>
                  </a:lnTo>
                  <a:cubicBezTo>
                    <a:pt x="1068" y="366"/>
                    <a:pt x="1141" y="442"/>
                    <a:pt x="1228" y="508"/>
                  </a:cubicBezTo>
                  <a:cubicBezTo>
                    <a:pt x="1307" y="570"/>
                    <a:pt x="1408" y="597"/>
                    <a:pt x="1505" y="598"/>
                  </a:cubicBezTo>
                  <a:cubicBezTo>
                    <a:pt x="1515" y="598"/>
                    <a:pt x="1526" y="598"/>
                    <a:pt x="1536" y="598"/>
                  </a:cubicBezTo>
                  <a:cubicBezTo>
                    <a:pt x="1621" y="598"/>
                    <a:pt x="1703" y="587"/>
                    <a:pt x="1788" y="586"/>
                  </a:cubicBezTo>
                  <a:cubicBezTo>
                    <a:pt x="1694" y="573"/>
                    <a:pt x="1598" y="578"/>
                    <a:pt x="1507" y="564"/>
                  </a:cubicBezTo>
                  <a:cubicBezTo>
                    <a:pt x="1415" y="552"/>
                    <a:pt x="1328" y="521"/>
                    <a:pt x="1263" y="459"/>
                  </a:cubicBezTo>
                  <a:cubicBezTo>
                    <a:pt x="1124" y="342"/>
                    <a:pt x="1020" y="183"/>
                    <a:pt x="930" y="24"/>
                  </a:cubicBezTo>
                  <a:cubicBezTo>
                    <a:pt x="922" y="9"/>
                    <a:pt x="906" y="0"/>
                    <a:pt x="8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8"/>
            <p:cNvSpPr/>
            <p:nvPr/>
          </p:nvSpPr>
          <p:spPr>
            <a:xfrm>
              <a:off x="7278579" y="2521708"/>
              <a:ext cx="14208" cy="9292"/>
            </a:xfrm>
            <a:custGeom>
              <a:rect b="b" l="l" r="r" t="t"/>
              <a:pathLst>
                <a:path extrusionOk="0" h="516" w="789">
                  <a:moveTo>
                    <a:pt x="432" y="0"/>
                  </a:moveTo>
                  <a:lnTo>
                    <a:pt x="432" y="0"/>
                  </a:lnTo>
                  <a:cubicBezTo>
                    <a:pt x="380" y="82"/>
                    <a:pt x="312" y="138"/>
                    <a:pt x="237" y="194"/>
                  </a:cubicBezTo>
                  <a:cubicBezTo>
                    <a:pt x="163" y="247"/>
                    <a:pt x="80" y="301"/>
                    <a:pt x="13" y="381"/>
                  </a:cubicBezTo>
                  <a:cubicBezTo>
                    <a:pt x="6" y="391"/>
                    <a:pt x="1" y="402"/>
                    <a:pt x="1" y="414"/>
                  </a:cubicBezTo>
                  <a:lnTo>
                    <a:pt x="1" y="415"/>
                  </a:lnTo>
                  <a:lnTo>
                    <a:pt x="1" y="427"/>
                  </a:lnTo>
                  <a:cubicBezTo>
                    <a:pt x="0" y="449"/>
                    <a:pt x="15" y="470"/>
                    <a:pt x="36" y="478"/>
                  </a:cubicBezTo>
                  <a:lnTo>
                    <a:pt x="40" y="479"/>
                  </a:lnTo>
                  <a:cubicBezTo>
                    <a:pt x="108" y="503"/>
                    <a:pt x="181" y="515"/>
                    <a:pt x="253" y="515"/>
                  </a:cubicBezTo>
                  <a:cubicBezTo>
                    <a:pt x="324" y="515"/>
                    <a:pt x="395" y="504"/>
                    <a:pt x="460" y="481"/>
                  </a:cubicBezTo>
                  <a:cubicBezTo>
                    <a:pt x="591" y="432"/>
                    <a:pt x="706" y="349"/>
                    <a:pt x="789" y="241"/>
                  </a:cubicBezTo>
                  <a:lnTo>
                    <a:pt x="789" y="241"/>
                  </a:lnTo>
                  <a:cubicBezTo>
                    <a:pt x="671" y="305"/>
                    <a:pt x="554" y="364"/>
                    <a:pt x="432" y="387"/>
                  </a:cubicBezTo>
                  <a:cubicBezTo>
                    <a:pt x="382" y="398"/>
                    <a:pt x="332" y="404"/>
                    <a:pt x="282" y="404"/>
                  </a:cubicBezTo>
                  <a:cubicBezTo>
                    <a:pt x="237" y="404"/>
                    <a:pt x="192" y="399"/>
                    <a:pt x="147" y="391"/>
                  </a:cubicBezTo>
                  <a:lnTo>
                    <a:pt x="147" y="391"/>
                  </a:lnTo>
                  <a:cubicBezTo>
                    <a:pt x="190" y="345"/>
                    <a:pt x="239" y="300"/>
                    <a:pt x="286" y="250"/>
                  </a:cubicBezTo>
                  <a:cubicBezTo>
                    <a:pt x="355" y="183"/>
                    <a:pt x="416" y="95"/>
                    <a:pt x="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8"/>
            <p:cNvSpPr/>
            <p:nvPr/>
          </p:nvSpPr>
          <p:spPr>
            <a:xfrm>
              <a:off x="7251082" y="2549782"/>
              <a:ext cx="44713" cy="11273"/>
            </a:xfrm>
            <a:custGeom>
              <a:rect b="b" l="l" r="r" t="t"/>
              <a:pathLst>
                <a:path extrusionOk="0" h="626" w="2483">
                  <a:moveTo>
                    <a:pt x="1455" y="1"/>
                  </a:moveTo>
                  <a:cubicBezTo>
                    <a:pt x="1445" y="1"/>
                    <a:pt x="1434" y="4"/>
                    <a:pt x="1426" y="12"/>
                  </a:cubicBezTo>
                  <a:cubicBezTo>
                    <a:pt x="1421" y="15"/>
                    <a:pt x="1417" y="18"/>
                    <a:pt x="1412" y="22"/>
                  </a:cubicBezTo>
                  <a:lnTo>
                    <a:pt x="1412" y="22"/>
                  </a:lnTo>
                  <a:lnTo>
                    <a:pt x="1412" y="21"/>
                  </a:lnTo>
                  <a:cubicBezTo>
                    <a:pt x="1411" y="22"/>
                    <a:pt x="1410" y="23"/>
                    <a:pt x="1409" y="24"/>
                  </a:cubicBezTo>
                  <a:lnTo>
                    <a:pt x="1409" y="24"/>
                  </a:lnTo>
                  <a:cubicBezTo>
                    <a:pt x="1216" y="171"/>
                    <a:pt x="971" y="264"/>
                    <a:pt x="725" y="265"/>
                  </a:cubicBezTo>
                  <a:cubicBezTo>
                    <a:pt x="717" y="265"/>
                    <a:pt x="710" y="265"/>
                    <a:pt x="703" y="265"/>
                  </a:cubicBezTo>
                  <a:cubicBezTo>
                    <a:pt x="583" y="265"/>
                    <a:pt x="466" y="230"/>
                    <a:pt x="346" y="198"/>
                  </a:cubicBezTo>
                  <a:cubicBezTo>
                    <a:pt x="222" y="160"/>
                    <a:pt x="90" y="124"/>
                    <a:pt x="0" y="28"/>
                  </a:cubicBezTo>
                  <a:lnTo>
                    <a:pt x="0" y="28"/>
                  </a:lnTo>
                  <a:cubicBezTo>
                    <a:pt x="81" y="135"/>
                    <a:pt x="213" y="186"/>
                    <a:pt x="331" y="233"/>
                  </a:cubicBezTo>
                  <a:cubicBezTo>
                    <a:pt x="454" y="277"/>
                    <a:pt x="582" y="329"/>
                    <a:pt x="720" y="329"/>
                  </a:cubicBezTo>
                  <a:cubicBezTo>
                    <a:pt x="733" y="330"/>
                    <a:pt x="747" y="330"/>
                    <a:pt x="761" y="330"/>
                  </a:cubicBezTo>
                  <a:cubicBezTo>
                    <a:pt x="934" y="330"/>
                    <a:pt x="1107" y="292"/>
                    <a:pt x="1265" y="218"/>
                  </a:cubicBezTo>
                  <a:lnTo>
                    <a:pt x="1265" y="218"/>
                  </a:lnTo>
                  <a:cubicBezTo>
                    <a:pt x="1182" y="324"/>
                    <a:pt x="1094" y="426"/>
                    <a:pt x="999" y="521"/>
                  </a:cubicBezTo>
                  <a:cubicBezTo>
                    <a:pt x="990" y="529"/>
                    <a:pt x="984" y="540"/>
                    <a:pt x="983" y="551"/>
                  </a:cubicBezTo>
                  <a:cubicBezTo>
                    <a:pt x="978" y="580"/>
                    <a:pt x="1000" y="608"/>
                    <a:pt x="1030" y="613"/>
                  </a:cubicBezTo>
                  <a:cubicBezTo>
                    <a:pt x="1060" y="617"/>
                    <a:pt x="1090" y="619"/>
                    <a:pt x="1121" y="619"/>
                  </a:cubicBezTo>
                  <a:cubicBezTo>
                    <a:pt x="1284" y="619"/>
                    <a:pt x="1440" y="563"/>
                    <a:pt x="1574" y="481"/>
                  </a:cubicBezTo>
                  <a:cubicBezTo>
                    <a:pt x="1659" y="428"/>
                    <a:pt x="1739" y="365"/>
                    <a:pt x="1809" y="292"/>
                  </a:cubicBezTo>
                  <a:lnTo>
                    <a:pt x="1809" y="292"/>
                  </a:lnTo>
                  <a:cubicBezTo>
                    <a:pt x="1807" y="296"/>
                    <a:pt x="1806" y="301"/>
                    <a:pt x="1805" y="305"/>
                  </a:cubicBezTo>
                  <a:cubicBezTo>
                    <a:pt x="1779" y="392"/>
                    <a:pt x="1767" y="489"/>
                    <a:pt x="1774" y="584"/>
                  </a:cubicBezTo>
                  <a:lnTo>
                    <a:pt x="1774" y="585"/>
                  </a:lnTo>
                  <a:cubicBezTo>
                    <a:pt x="1776" y="603"/>
                    <a:pt x="1789" y="618"/>
                    <a:pt x="1806" y="621"/>
                  </a:cubicBezTo>
                  <a:cubicBezTo>
                    <a:pt x="1822" y="624"/>
                    <a:pt x="1838" y="626"/>
                    <a:pt x="1852" y="626"/>
                  </a:cubicBezTo>
                  <a:cubicBezTo>
                    <a:pt x="1920" y="626"/>
                    <a:pt x="1979" y="597"/>
                    <a:pt x="2025" y="565"/>
                  </a:cubicBezTo>
                  <a:cubicBezTo>
                    <a:pt x="2083" y="524"/>
                    <a:pt x="2133" y="475"/>
                    <a:pt x="2177" y="425"/>
                  </a:cubicBezTo>
                  <a:cubicBezTo>
                    <a:pt x="2251" y="341"/>
                    <a:pt x="2314" y="250"/>
                    <a:pt x="2367" y="154"/>
                  </a:cubicBezTo>
                  <a:lnTo>
                    <a:pt x="2367" y="154"/>
                  </a:lnTo>
                  <a:cubicBezTo>
                    <a:pt x="2384" y="282"/>
                    <a:pt x="2441" y="396"/>
                    <a:pt x="2483" y="515"/>
                  </a:cubicBezTo>
                  <a:cubicBezTo>
                    <a:pt x="2451" y="369"/>
                    <a:pt x="2389" y="226"/>
                    <a:pt x="2403" y="82"/>
                  </a:cubicBezTo>
                  <a:cubicBezTo>
                    <a:pt x="2404" y="75"/>
                    <a:pt x="2402" y="66"/>
                    <a:pt x="2395" y="63"/>
                  </a:cubicBezTo>
                  <a:cubicBezTo>
                    <a:pt x="2392" y="61"/>
                    <a:pt x="2388" y="60"/>
                    <a:pt x="2385" y="60"/>
                  </a:cubicBezTo>
                  <a:cubicBezTo>
                    <a:pt x="2378" y="60"/>
                    <a:pt x="2371" y="64"/>
                    <a:pt x="2367" y="70"/>
                  </a:cubicBezTo>
                  <a:lnTo>
                    <a:pt x="2366" y="71"/>
                  </a:lnTo>
                  <a:cubicBezTo>
                    <a:pt x="2296" y="182"/>
                    <a:pt x="2216" y="287"/>
                    <a:pt x="2129" y="381"/>
                  </a:cubicBezTo>
                  <a:cubicBezTo>
                    <a:pt x="2054" y="459"/>
                    <a:pt x="1954" y="544"/>
                    <a:pt x="1864" y="544"/>
                  </a:cubicBezTo>
                  <a:cubicBezTo>
                    <a:pt x="1863" y="544"/>
                    <a:pt x="1862" y="544"/>
                    <a:pt x="1861" y="544"/>
                  </a:cubicBezTo>
                  <a:lnTo>
                    <a:pt x="1861" y="544"/>
                  </a:lnTo>
                  <a:cubicBezTo>
                    <a:pt x="1864" y="473"/>
                    <a:pt x="1880" y="403"/>
                    <a:pt x="1900" y="332"/>
                  </a:cubicBezTo>
                  <a:cubicBezTo>
                    <a:pt x="1923" y="247"/>
                    <a:pt x="1952" y="160"/>
                    <a:pt x="1969" y="69"/>
                  </a:cubicBezTo>
                  <a:cubicBezTo>
                    <a:pt x="1971" y="48"/>
                    <a:pt x="1962" y="26"/>
                    <a:pt x="1942" y="16"/>
                  </a:cubicBezTo>
                  <a:cubicBezTo>
                    <a:pt x="1934" y="12"/>
                    <a:pt x="1926" y="10"/>
                    <a:pt x="1917" y="10"/>
                  </a:cubicBezTo>
                  <a:cubicBezTo>
                    <a:pt x="1900" y="10"/>
                    <a:pt x="1883" y="19"/>
                    <a:pt x="1874" y="36"/>
                  </a:cubicBezTo>
                  <a:cubicBezTo>
                    <a:pt x="1792" y="182"/>
                    <a:pt x="1664" y="304"/>
                    <a:pt x="1519" y="388"/>
                  </a:cubicBezTo>
                  <a:cubicBezTo>
                    <a:pt x="1408" y="452"/>
                    <a:pt x="1285" y="498"/>
                    <a:pt x="1161" y="508"/>
                  </a:cubicBezTo>
                  <a:lnTo>
                    <a:pt x="1161" y="508"/>
                  </a:lnTo>
                  <a:cubicBezTo>
                    <a:pt x="1283" y="372"/>
                    <a:pt x="1394" y="228"/>
                    <a:pt x="1496" y="77"/>
                  </a:cubicBezTo>
                  <a:cubicBezTo>
                    <a:pt x="1507" y="59"/>
                    <a:pt x="1507" y="36"/>
                    <a:pt x="1494" y="19"/>
                  </a:cubicBezTo>
                  <a:cubicBezTo>
                    <a:pt x="1485" y="7"/>
                    <a:pt x="1470" y="1"/>
                    <a:pt x="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8"/>
            <p:cNvSpPr/>
            <p:nvPr/>
          </p:nvSpPr>
          <p:spPr>
            <a:xfrm>
              <a:off x="7310669" y="2546180"/>
              <a:ext cx="10318" cy="13344"/>
            </a:xfrm>
            <a:custGeom>
              <a:rect b="b" l="l" r="r" t="t"/>
              <a:pathLst>
                <a:path extrusionOk="0" h="741" w="573">
                  <a:moveTo>
                    <a:pt x="572" y="0"/>
                  </a:moveTo>
                  <a:lnTo>
                    <a:pt x="572" y="0"/>
                  </a:lnTo>
                  <a:cubicBezTo>
                    <a:pt x="516" y="144"/>
                    <a:pt x="452" y="282"/>
                    <a:pt x="368" y="404"/>
                  </a:cubicBezTo>
                  <a:cubicBezTo>
                    <a:pt x="299" y="506"/>
                    <a:pt x="211" y="607"/>
                    <a:pt x="112" y="626"/>
                  </a:cubicBezTo>
                  <a:lnTo>
                    <a:pt x="112" y="626"/>
                  </a:lnTo>
                  <a:cubicBezTo>
                    <a:pt x="119" y="447"/>
                    <a:pt x="136" y="261"/>
                    <a:pt x="105" y="76"/>
                  </a:cubicBezTo>
                  <a:lnTo>
                    <a:pt x="50" y="376"/>
                  </a:lnTo>
                  <a:cubicBezTo>
                    <a:pt x="28" y="476"/>
                    <a:pt x="10" y="578"/>
                    <a:pt x="3" y="681"/>
                  </a:cubicBezTo>
                  <a:cubicBezTo>
                    <a:pt x="1" y="709"/>
                    <a:pt x="22" y="734"/>
                    <a:pt x="50" y="738"/>
                  </a:cubicBezTo>
                  <a:lnTo>
                    <a:pt x="52" y="738"/>
                  </a:lnTo>
                  <a:cubicBezTo>
                    <a:pt x="63" y="740"/>
                    <a:pt x="74" y="740"/>
                    <a:pt x="85" y="740"/>
                  </a:cubicBezTo>
                  <a:cubicBezTo>
                    <a:pt x="170" y="740"/>
                    <a:pt x="250" y="701"/>
                    <a:pt x="305" y="650"/>
                  </a:cubicBezTo>
                  <a:cubicBezTo>
                    <a:pt x="369" y="592"/>
                    <a:pt x="414" y="523"/>
                    <a:pt x="453" y="453"/>
                  </a:cubicBezTo>
                  <a:cubicBezTo>
                    <a:pt x="524" y="310"/>
                    <a:pt x="571" y="155"/>
                    <a:pt x="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8"/>
            <p:cNvSpPr/>
            <p:nvPr/>
          </p:nvSpPr>
          <p:spPr>
            <a:xfrm>
              <a:off x="7343406" y="2534962"/>
              <a:ext cx="30955" cy="18800"/>
            </a:xfrm>
            <a:custGeom>
              <a:rect b="b" l="l" r="r" t="t"/>
              <a:pathLst>
                <a:path extrusionOk="0" h="1044" w="1719">
                  <a:moveTo>
                    <a:pt x="1474" y="0"/>
                  </a:moveTo>
                  <a:cubicBezTo>
                    <a:pt x="1504" y="158"/>
                    <a:pt x="1556" y="314"/>
                    <a:pt x="1645" y="453"/>
                  </a:cubicBezTo>
                  <a:lnTo>
                    <a:pt x="1645" y="453"/>
                  </a:lnTo>
                  <a:cubicBezTo>
                    <a:pt x="1520" y="444"/>
                    <a:pt x="1403" y="389"/>
                    <a:pt x="1301" y="314"/>
                  </a:cubicBezTo>
                  <a:cubicBezTo>
                    <a:pt x="1189" y="233"/>
                    <a:pt x="1092" y="133"/>
                    <a:pt x="982" y="40"/>
                  </a:cubicBezTo>
                  <a:lnTo>
                    <a:pt x="982" y="40"/>
                  </a:lnTo>
                  <a:cubicBezTo>
                    <a:pt x="982" y="40"/>
                    <a:pt x="982" y="40"/>
                    <a:pt x="982" y="40"/>
                  </a:cubicBezTo>
                  <a:lnTo>
                    <a:pt x="982" y="40"/>
                  </a:lnTo>
                  <a:lnTo>
                    <a:pt x="982" y="40"/>
                  </a:lnTo>
                  <a:cubicBezTo>
                    <a:pt x="977" y="36"/>
                    <a:pt x="972" y="32"/>
                    <a:pt x="968" y="28"/>
                  </a:cubicBezTo>
                  <a:cubicBezTo>
                    <a:pt x="959" y="21"/>
                    <a:pt x="948" y="16"/>
                    <a:pt x="937" y="16"/>
                  </a:cubicBezTo>
                  <a:cubicBezTo>
                    <a:pt x="929" y="16"/>
                    <a:pt x="921" y="18"/>
                    <a:pt x="914" y="23"/>
                  </a:cubicBezTo>
                  <a:cubicBezTo>
                    <a:pt x="892" y="35"/>
                    <a:pt x="882" y="65"/>
                    <a:pt x="895" y="88"/>
                  </a:cubicBezTo>
                  <a:lnTo>
                    <a:pt x="896" y="89"/>
                  </a:lnTo>
                  <a:cubicBezTo>
                    <a:pt x="954" y="197"/>
                    <a:pt x="1002" y="308"/>
                    <a:pt x="1044" y="421"/>
                  </a:cubicBezTo>
                  <a:cubicBezTo>
                    <a:pt x="1076" y="513"/>
                    <a:pt x="1105" y="607"/>
                    <a:pt x="1122" y="699"/>
                  </a:cubicBezTo>
                  <a:lnTo>
                    <a:pt x="1122" y="699"/>
                  </a:lnTo>
                  <a:cubicBezTo>
                    <a:pt x="990" y="675"/>
                    <a:pt x="862" y="609"/>
                    <a:pt x="752" y="525"/>
                  </a:cubicBezTo>
                  <a:cubicBezTo>
                    <a:pt x="623" y="426"/>
                    <a:pt x="517" y="292"/>
                    <a:pt x="474" y="141"/>
                  </a:cubicBezTo>
                  <a:lnTo>
                    <a:pt x="471" y="138"/>
                  </a:lnTo>
                  <a:cubicBezTo>
                    <a:pt x="466" y="118"/>
                    <a:pt x="445" y="102"/>
                    <a:pt x="424" y="102"/>
                  </a:cubicBezTo>
                  <a:cubicBezTo>
                    <a:pt x="421" y="102"/>
                    <a:pt x="418" y="103"/>
                    <a:pt x="415" y="103"/>
                  </a:cubicBezTo>
                  <a:cubicBezTo>
                    <a:pt x="387" y="107"/>
                    <a:pt x="370" y="134"/>
                    <a:pt x="374" y="162"/>
                  </a:cubicBezTo>
                  <a:cubicBezTo>
                    <a:pt x="401" y="315"/>
                    <a:pt x="447" y="451"/>
                    <a:pt x="481" y="592"/>
                  </a:cubicBezTo>
                  <a:cubicBezTo>
                    <a:pt x="508" y="714"/>
                    <a:pt x="535" y="852"/>
                    <a:pt x="495" y="955"/>
                  </a:cubicBezTo>
                  <a:lnTo>
                    <a:pt x="495" y="955"/>
                  </a:lnTo>
                  <a:cubicBezTo>
                    <a:pt x="310" y="773"/>
                    <a:pt x="106" y="604"/>
                    <a:pt x="0" y="361"/>
                  </a:cubicBezTo>
                  <a:lnTo>
                    <a:pt x="0" y="361"/>
                  </a:lnTo>
                  <a:cubicBezTo>
                    <a:pt x="39" y="496"/>
                    <a:pt x="118" y="615"/>
                    <a:pt x="203" y="722"/>
                  </a:cubicBezTo>
                  <a:cubicBezTo>
                    <a:pt x="288" y="831"/>
                    <a:pt x="385" y="933"/>
                    <a:pt x="478" y="1033"/>
                  </a:cubicBezTo>
                  <a:lnTo>
                    <a:pt x="483" y="1038"/>
                  </a:lnTo>
                  <a:cubicBezTo>
                    <a:pt x="489" y="1041"/>
                    <a:pt x="496" y="1043"/>
                    <a:pt x="502" y="1043"/>
                  </a:cubicBezTo>
                  <a:cubicBezTo>
                    <a:pt x="513" y="1043"/>
                    <a:pt x="523" y="1039"/>
                    <a:pt x="530" y="1030"/>
                  </a:cubicBezTo>
                  <a:cubicBezTo>
                    <a:pt x="581" y="958"/>
                    <a:pt x="592" y="874"/>
                    <a:pt x="592" y="798"/>
                  </a:cubicBezTo>
                  <a:cubicBezTo>
                    <a:pt x="592" y="720"/>
                    <a:pt x="581" y="646"/>
                    <a:pt x="568" y="572"/>
                  </a:cubicBezTo>
                  <a:cubicBezTo>
                    <a:pt x="563" y="541"/>
                    <a:pt x="557" y="511"/>
                    <a:pt x="550" y="480"/>
                  </a:cubicBezTo>
                  <a:lnTo>
                    <a:pt x="550" y="480"/>
                  </a:lnTo>
                  <a:cubicBezTo>
                    <a:pt x="591" y="527"/>
                    <a:pt x="636" y="570"/>
                    <a:pt x="683" y="609"/>
                  </a:cubicBezTo>
                  <a:cubicBezTo>
                    <a:pt x="823" y="720"/>
                    <a:pt x="992" y="805"/>
                    <a:pt x="1184" y="813"/>
                  </a:cubicBezTo>
                  <a:lnTo>
                    <a:pt x="1194" y="813"/>
                  </a:lnTo>
                  <a:cubicBezTo>
                    <a:pt x="1225" y="810"/>
                    <a:pt x="1246" y="783"/>
                    <a:pt x="1241" y="754"/>
                  </a:cubicBezTo>
                  <a:cubicBezTo>
                    <a:pt x="1225" y="623"/>
                    <a:pt x="1186" y="502"/>
                    <a:pt x="1142" y="384"/>
                  </a:cubicBezTo>
                  <a:cubicBezTo>
                    <a:pt x="1123" y="335"/>
                    <a:pt x="1104" y="288"/>
                    <a:pt x="1083" y="242"/>
                  </a:cubicBezTo>
                  <a:lnTo>
                    <a:pt x="1083" y="242"/>
                  </a:lnTo>
                  <a:cubicBezTo>
                    <a:pt x="1140" y="288"/>
                    <a:pt x="1198" y="333"/>
                    <a:pt x="1260" y="374"/>
                  </a:cubicBezTo>
                  <a:cubicBezTo>
                    <a:pt x="1370" y="446"/>
                    <a:pt x="1502" y="505"/>
                    <a:pt x="1639" y="505"/>
                  </a:cubicBezTo>
                  <a:cubicBezTo>
                    <a:pt x="1657" y="505"/>
                    <a:pt x="1676" y="504"/>
                    <a:pt x="1694" y="502"/>
                  </a:cubicBezTo>
                  <a:lnTo>
                    <a:pt x="1695" y="502"/>
                  </a:lnTo>
                  <a:cubicBezTo>
                    <a:pt x="1698" y="502"/>
                    <a:pt x="1704" y="498"/>
                    <a:pt x="1707" y="496"/>
                  </a:cubicBezTo>
                  <a:cubicBezTo>
                    <a:pt x="1718" y="486"/>
                    <a:pt x="1719" y="472"/>
                    <a:pt x="1709" y="462"/>
                  </a:cubicBezTo>
                  <a:cubicBezTo>
                    <a:pt x="1599" y="333"/>
                    <a:pt x="1527" y="167"/>
                    <a:pt x="1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8"/>
            <p:cNvSpPr/>
            <p:nvPr/>
          </p:nvSpPr>
          <p:spPr>
            <a:xfrm>
              <a:off x="7326101" y="2521132"/>
              <a:ext cx="8229" cy="15360"/>
            </a:xfrm>
            <a:custGeom>
              <a:rect b="b" l="l" r="r" t="t"/>
              <a:pathLst>
                <a:path extrusionOk="0" h="853" w="457">
                  <a:moveTo>
                    <a:pt x="417" y="1"/>
                  </a:moveTo>
                  <a:cubicBezTo>
                    <a:pt x="396" y="135"/>
                    <a:pt x="386" y="266"/>
                    <a:pt x="365" y="396"/>
                  </a:cubicBezTo>
                  <a:cubicBezTo>
                    <a:pt x="353" y="462"/>
                    <a:pt x="345" y="527"/>
                    <a:pt x="332" y="589"/>
                  </a:cubicBezTo>
                  <a:cubicBezTo>
                    <a:pt x="325" y="623"/>
                    <a:pt x="317" y="657"/>
                    <a:pt x="308" y="691"/>
                  </a:cubicBezTo>
                  <a:lnTo>
                    <a:pt x="308" y="691"/>
                  </a:lnTo>
                  <a:cubicBezTo>
                    <a:pt x="256" y="633"/>
                    <a:pt x="210" y="561"/>
                    <a:pt x="165" y="493"/>
                  </a:cubicBezTo>
                  <a:cubicBezTo>
                    <a:pt x="106" y="395"/>
                    <a:pt x="53" y="291"/>
                    <a:pt x="0" y="184"/>
                  </a:cubicBezTo>
                  <a:lnTo>
                    <a:pt x="0" y="184"/>
                  </a:lnTo>
                  <a:cubicBezTo>
                    <a:pt x="12" y="305"/>
                    <a:pt x="46" y="419"/>
                    <a:pt x="92" y="534"/>
                  </a:cubicBezTo>
                  <a:cubicBezTo>
                    <a:pt x="139" y="645"/>
                    <a:pt x="197" y="752"/>
                    <a:pt x="304" y="840"/>
                  </a:cubicBezTo>
                  <a:cubicBezTo>
                    <a:pt x="310" y="843"/>
                    <a:pt x="314" y="846"/>
                    <a:pt x="321" y="849"/>
                  </a:cubicBezTo>
                  <a:cubicBezTo>
                    <a:pt x="327" y="851"/>
                    <a:pt x="333" y="852"/>
                    <a:pt x="339" y="852"/>
                  </a:cubicBezTo>
                  <a:cubicBezTo>
                    <a:pt x="361" y="852"/>
                    <a:pt x="382" y="838"/>
                    <a:pt x="390" y="815"/>
                  </a:cubicBezTo>
                  <a:lnTo>
                    <a:pt x="391" y="813"/>
                  </a:lnTo>
                  <a:cubicBezTo>
                    <a:pt x="438" y="678"/>
                    <a:pt x="454" y="541"/>
                    <a:pt x="457" y="405"/>
                  </a:cubicBezTo>
                  <a:cubicBezTo>
                    <a:pt x="457" y="267"/>
                    <a:pt x="449" y="133"/>
                    <a:pt x="4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8"/>
            <p:cNvSpPr/>
            <p:nvPr/>
          </p:nvSpPr>
          <p:spPr>
            <a:xfrm>
              <a:off x="7254233" y="2570995"/>
              <a:ext cx="20024" cy="10750"/>
            </a:xfrm>
            <a:custGeom>
              <a:rect b="b" l="l" r="r" t="t"/>
              <a:pathLst>
                <a:path extrusionOk="0" h="597" w="1112">
                  <a:moveTo>
                    <a:pt x="686" y="1"/>
                  </a:moveTo>
                  <a:cubicBezTo>
                    <a:pt x="633" y="27"/>
                    <a:pt x="579" y="57"/>
                    <a:pt x="523" y="78"/>
                  </a:cubicBezTo>
                  <a:lnTo>
                    <a:pt x="357" y="149"/>
                  </a:lnTo>
                  <a:cubicBezTo>
                    <a:pt x="301" y="172"/>
                    <a:pt x="244" y="197"/>
                    <a:pt x="189" y="224"/>
                  </a:cubicBezTo>
                  <a:cubicBezTo>
                    <a:pt x="134" y="254"/>
                    <a:pt x="79" y="288"/>
                    <a:pt x="29" y="325"/>
                  </a:cubicBezTo>
                  <a:lnTo>
                    <a:pt x="26" y="326"/>
                  </a:lnTo>
                  <a:cubicBezTo>
                    <a:pt x="6" y="343"/>
                    <a:pt x="1" y="371"/>
                    <a:pt x="13" y="393"/>
                  </a:cubicBezTo>
                  <a:cubicBezTo>
                    <a:pt x="85" y="512"/>
                    <a:pt x="196" y="540"/>
                    <a:pt x="293" y="568"/>
                  </a:cubicBezTo>
                  <a:cubicBezTo>
                    <a:pt x="368" y="586"/>
                    <a:pt x="442" y="597"/>
                    <a:pt x="520" y="597"/>
                  </a:cubicBezTo>
                  <a:cubicBezTo>
                    <a:pt x="546" y="597"/>
                    <a:pt x="572" y="595"/>
                    <a:pt x="599" y="593"/>
                  </a:cubicBezTo>
                  <a:cubicBezTo>
                    <a:pt x="701" y="580"/>
                    <a:pt x="796" y="548"/>
                    <a:pt x="888" y="507"/>
                  </a:cubicBezTo>
                  <a:cubicBezTo>
                    <a:pt x="977" y="467"/>
                    <a:pt x="1072" y="408"/>
                    <a:pt x="1112" y="315"/>
                  </a:cubicBezTo>
                  <a:lnTo>
                    <a:pt x="1112" y="315"/>
                  </a:lnTo>
                  <a:cubicBezTo>
                    <a:pt x="1047" y="390"/>
                    <a:pt x="954" y="422"/>
                    <a:pt x="866" y="448"/>
                  </a:cubicBezTo>
                  <a:cubicBezTo>
                    <a:pt x="776" y="476"/>
                    <a:pt x="680" y="489"/>
                    <a:pt x="591" y="493"/>
                  </a:cubicBezTo>
                  <a:cubicBezTo>
                    <a:pt x="587" y="494"/>
                    <a:pt x="584" y="494"/>
                    <a:pt x="580" y="494"/>
                  </a:cubicBezTo>
                  <a:cubicBezTo>
                    <a:pt x="497" y="494"/>
                    <a:pt x="405" y="480"/>
                    <a:pt x="321" y="458"/>
                  </a:cubicBezTo>
                  <a:cubicBezTo>
                    <a:pt x="253" y="441"/>
                    <a:pt x="180" y="415"/>
                    <a:pt x="138" y="378"/>
                  </a:cubicBezTo>
                  <a:lnTo>
                    <a:pt x="138" y="378"/>
                  </a:lnTo>
                  <a:cubicBezTo>
                    <a:pt x="307" y="249"/>
                    <a:pt x="525" y="162"/>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8"/>
            <p:cNvSpPr/>
            <p:nvPr/>
          </p:nvSpPr>
          <p:spPr>
            <a:xfrm>
              <a:off x="7285098" y="2578216"/>
              <a:ext cx="22689" cy="19592"/>
            </a:xfrm>
            <a:custGeom>
              <a:rect b="b" l="l" r="r" t="t"/>
              <a:pathLst>
                <a:path extrusionOk="0" h="1088" w="1260">
                  <a:moveTo>
                    <a:pt x="705" y="0"/>
                  </a:moveTo>
                  <a:cubicBezTo>
                    <a:pt x="587" y="55"/>
                    <a:pt x="483" y="138"/>
                    <a:pt x="374" y="203"/>
                  </a:cubicBezTo>
                  <a:cubicBezTo>
                    <a:pt x="271" y="275"/>
                    <a:pt x="160" y="342"/>
                    <a:pt x="44" y="359"/>
                  </a:cubicBezTo>
                  <a:cubicBezTo>
                    <a:pt x="38" y="359"/>
                    <a:pt x="30" y="361"/>
                    <a:pt x="24" y="366"/>
                  </a:cubicBezTo>
                  <a:cubicBezTo>
                    <a:pt x="5" y="380"/>
                    <a:pt x="0" y="407"/>
                    <a:pt x="15" y="425"/>
                  </a:cubicBezTo>
                  <a:lnTo>
                    <a:pt x="17" y="427"/>
                  </a:lnTo>
                  <a:cubicBezTo>
                    <a:pt x="114" y="557"/>
                    <a:pt x="271" y="595"/>
                    <a:pt x="409" y="606"/>
                  </a:cubicBezTo>
                  <a:cubicBezTo>
                    <a:pt x="428" y="607"/>
                    <a:pt x="446" y="608"/>
                    <a:pt x="464" y="608"/>
                  </a:cubicBezTo>
                  <a:cubicBezTo>
                    <a:pt x="543" y="608"/>
                    <a:pt x="621" y="599"/>
                    <a:pt x="697" y="578"/>
                  </a:cubicBezTo>
                  <a:lnTo>
                    <a:pt x="697" y="578"/>
                  </a:lnTo>
                  <a:cubicBezTo>
                    <a:pt x="660" y="644"/>
                    <a:pt x="616" y="714"/>
                    <a:pt x="582" y="786"/>
                  </a:cubicBezTo>
                  <a:cubicBezTo>
                    <a:pt x="559" y="847"/>
                    <a:pt x="517" y="903"/>
                    <a:pt x="540" y="1005"/>
                  </a:cubicBezTo>
                  <a:cubicBezTo>
                    <a:pt x="560" y="1061"/>
                    <a:pt x="617" y="1083"/>
                    <a:pt x="653" y="1085"/>
                  </a:cubicBezTo>
                  <a:cubicBezTo>
                    <a:pt x="666" y="1087"/>
                    <a:pt x="677" y="1087"/>
                    <a:pt x="687" y="1087"/>
                  </a:cubicBezTo>
                  <a:cubicBezTo>
                    <a:pt x="712" y="1087"/>
                    <a:pt x="734" y="1084"/>
                    <a:pt x="762" y="1077"/>
                  </a:cubicBezTo>
                  <a:cubicBezTo>
                    <a:pt x="902" y="1034"/>
                    <a:pt x="997" y="943"/>
                    <a:pt x="1081" y="846"/>
                  </a:cubicBezTo>
                  <a:cubicBezTo>
                    <a:pt x="1160" y="745"/>
                    <a:pt x="1233" y="635"/>
                    <a:pt x="1260" y="511"/>
                  </a:cubicBezTo>
                  <a:lnTo>
                    <a:pt x="1260" y="511"/>
                  </a:lnTo>
                  <a:cubicBezTo>
                    <a:pt x="1208" y="625"/>
                    <a:pt x="1130" y="723"/>
                    <a:pt x="1040" y="809"/>
                  </a:cubicBezTo>
                  <a:cubicBezTo>
                    <a:pt x="955" y="893"/>
                    <a:pt x="850" y="970"/>
                    <a:pt x="744" y="992"/>
                  </a:cubicBezTo>
                  <a:cubicBezTo>
                    <a:pt x="732" y="995"/>
                    <a:pt x="718" y="996"/>
                    <a:pt x="705" y="996"/>
                  </a:cubicBezTo>
                  <a:cubicBezTo>
                    <a:pt x="664" y="996"/>
                    <a:pt x="627" y="984"/>
                    <a:pt x="631" y="973"/>
                  </a:cubicBezTo>
                  <a:cubicBezTo>
                    <a:pt x="623" y="949"/>
                    <a:pt x="647" y="884"/>
                    <a:pt x="675" y="834"/>
                  </a:cubicBezTo>
                  <a:cubicBezTo>
                    <a:pt x="730" y="724"/>
                    <a:pt x="809" y="635"/>
                    <a:pt x="858" y="491"/>
                  </a:cubicBezTo>
                  <a:cubicBezTo>
                    <a:pt x="862" y="478"/>
                    <a:pt x="862" y="462"/>
                    <a:pt x="855" y="449"/>
                  </a:cubicBezTo>
                  <a:cubicBezTo>
                    <a:pt x="845" y="431"/>
                    <a:pt x="826" y="419"/>
                    <a:pt x="806" y="419"/>
                  </a:cubicBezTo>
                  <a:cubicBezTo>
                    <a:pt x="798" y="419"/>
                    <a:pt x="789" y="421"/>
                    <a:pt x="782" y="425"/>
                  </a:cubicBezTo>
                  <a:lnTo>
                    <a:pt x="776" y="429"/>
                  </a:lnTo>
                  <a:cubicBezTo>
                    <a:pt x="681" y="478"/>
                    <a:pt x="563" y="501"/>
                    <a:pt x="447" y="501"/>
                  </a:cubicBezTo>
                  <a:cubicBezTo>
                    <a:pt x="437" y="501"/>
                    <a:pt x="426" y="501"/>
                    <a:pt x="415" y="500"/>
                  </a:cubicBezTo>
                  <a:cubicBezTo>
                    <a:pt x="316" y="497"/>
                    <a:pt x="214" y="474"/>
                    <a:pt x="138" y="422"/>
                  </a:cubicBezTo>
                  <a:lnTo>
                    <a:pt x="138" y="422"/>
                  </a:lnTo>
                  <a:cubicBezTo>
                    <a:pt x="242" y="381"/>
                    <a:pt x="329" y="316"/>
                    <a:pt x="409" y="250"/>
                  </a:cubicBezTo>
                  <a:cubicBezTo>
                    <a:pt x="507" y="166"/>
                    <a:pt x="600" y="76"/>
                    <a:pt x="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8"/>
            <p:cNvSpPr/>
            <p:nvPr/>
          </p:nvSpPr>
          <p:spPr>
            <a:xfrm>
              <a:off x="7325399" y="2577009"/>
              <a:ext cx="35133" cy="27551"/>
            </a:xfrm>
            <a:custGeom>
              <a:rect b="b" l="l" r="r" t="t"/>
              <a:pathLst>
                <a:path extrusionOk="0" h="1530" w="1951">
                  <a:moveTo>
                    <a:pt x="1382" y="1"/>
                  </a:moveTo>
                  <a:cubicBezTo>
                    <a:pt x="1464" y="119"/>
                    <a:pt x="1528" y="247"/>
                    <a:pt x="1627" y="357"/>
                  </a:cubicBezTo>
                  <a:cubicBezTo>
                    <a:pt x="1673" y="414"/>
                    <a:pt x="1732" y="461"/>
                    <a:pt x="1781" y="509"/>
                  </a:cubicBezTo>
                  <a:cubicBezTo>
                    <a:pt x="1821" y="548"/>
                    <a:pt x="1862" y="592"/>
                    <a:pt x="1880" y="638"/>
                  </a:cubicBezTo>
                  <a:lnTo>
                    <a:pt x="1880" y="638"/>
                  </a:lnTo>
                  <a:cubicBezTo>
                    <a:pt x="1843" y="644"/>
                    <a:pt x="1806" y="646"/>
                    <a:pt x="1769" y="646"/>
                  </a:cubicBezTo>
                  <a:cubicBezTo>
                    <a:pt x="1586" y="646"/>
                    <a:pt x="1399" y="583"/>
                    <a:pt x="1236" y="503"/>
                  </a:cubicBezTo>
                  <a:cubicBezTo>
                    <a:pt x="1230" y="499"/>
                    <a:pt x="1222" y="497"/>
                    <a:pt x="1215" y="497"/>
                  </a:cubicBezTo>
                  <a:cubicBezTo>
                    <a:pt x="1210" y="497"/>
                    <a:pt x="1205" y="498"/>
                    <a:pt x="1200" y="499"/>
                  </a:cubicBezTo>
                  <a:cubicBezTo>
                    <a:pt x="1176" y="509"/>
                    <a:pt x="1164" y="537"/>
                    <a:pt x="1172" y="560"/>
                  </a:cubicBezTo>
                  <a:cubicBezTo>
                    <a:pt x="1232" y="718"/>
                    <a:pt x="1349" y="830"/>
                    <a:pt x="1407" y="955"/>
                  </a:cubicBezTo>
                  <a:lnTo>
                    <a:pt x="1407" y="955"/>
                  </a:lnTo>
                  <a:cubicBezTo>
                    <a:pt x="1305" y="937"/>
                    <a:pt x="1206" y="916"/>
                    <a:pt x="1111" y="883"/>
                  </a:cubicBezTo>
                  <a:cubicBezTo>
                    <a:pt x="995" y="842"/>
                    <a:pt x="873" y="779"/>
                    <a:pt x="832" y="684"/>
                  </a:cubicBezTo>
                  <a:cubicBezTo>
                    <a:pt x="824" y="662"/>
                    <a:pt x="802" y="648"/>
                    <a:pt x="779" y="648"/>
                  </a:cubicBezTo>
                  <a:cubicBezTo>
                    <a:pt x="774" y="648"/>
                    <a:pt x="769" y="649"/>
                    <a:pt x="764" y="650"/>
                  </a:cubicBezTo>
                  <a:cubicBezTo>
                    <a:pt x="735" y="659"/>
                    <a:pt x="718" y="690"/>
                    <a:pt x="726" y="720"/>
                  </a:cubicBezTo>
                  <a:cubicBezTo>
                    <a:pt x="727" y="722"/>
                    <a:pt x="727" y="724"/>
                    <a:pt x="728" y="727"/>
                  </a:cubicBezTo>
                  <a:lnTo>
                    <a:pt x="728" y="727"/>
                  </a:lnTo>
                  <a:lnTo>
                    <a:pt x="726" y="727"/>
                  </a:lnTo>
                  <a:cubicBezTo>
                    <a:pt x="727" y="731"/>
                    <a:pt x="729" y="734"/>
                    <a:pt x="730" y="737"/>
                  </a:cubicBezTo>
                  <a:lnTo>
                    <a:pt x="730" y="737"/>
                  </a:lnTo>
                  <a:cubicBezTo>
                    <a:pt x="766" y="877"/>
                    <a:pt x="774" y="1024"/>
                    <a:pt x="777" y="1173"/>
                  </a:cubicBezTo>
                  <a:lnTo>
                    <a:pt x="777" y="1173"/>
                  </a:lnTo>
                  <a:cubicBezTo>
                    <a:pt x="731" y="1131"/>
                    <a:pt x="689" y="1087"/>
                    <a:pt x="652" y="1040"/>
                  </a:cubicBezTo>
                  <a:cubicBezTo>
                    <a:pt x="590" y="964"/>
                    <a:pt x="548" y="876"/>
                    <a:pt x="522" y="780"/>
                  </a:cubicBezTo>
                  <a:cubicBezTo>
                    <a:pt x="516" y="762"/>
                    <a:pt x="499" y="748"/>
                    <a:pt x="481" y="745"/>
                  </a:cubicBezTo>
                  <a:cubicBezTo>
                    <a:pt x="479" y="745"/>
                    <a:pt x="478" y="745"/>
                    <a:pt x="476" y="745"/>
                  </a:cubicBezTo>
                  <a:cubicBezTo>
                    <a:pt x="451" y="745"/>
                    <a:pt x="429" y="763"/>
                    <a:pt x="426" y="788"/>
                  </a:cubicBezTo>
                  <a:cubicBezTo>
                    <a:pt x="412" y="912"/>
                    <a:pt x="386" y="1037"/>
                    <a:pt x="346" y="1156"/>
                  </a:cubicBezTo>
                  <a:cubicBezTo>
                    <a:pt x="309" y="1265"/>
                    <a:pt x="258" y="1371"/>
                    <a:pt x="185" y="1456"/>
                  </a:cubicBezTo>
                  <a:lnTo>
                    <a:pt x="185" y="1456"/>
                  </a:lnTo>
                  <a:cubicBezTo>
                    <a:pt x="146" y="1417"/>
                    <a:pt x="121" y="1356"/>
                    <a:pt x="99" y="1297"/>
                  </a:cubicBezTo>
                  <a:cubicBezTo>
                    <a:pt x="75" y="1227"/>
                    <a:pt x="59" y="1152"/>
                    <a:pt x="48" y="1078"/>
                  </a:cubicBezTo>
                  <a:cubicBezTo>
                    <a:pt x="25" y="928"/>
                    <a:pt x="16" y="774"/>
                    <a:pt x="10" y="621"/>
                  </a:cubicBezTo>
                  <a:lnTo>
                    <a:pt x="10" y="621"/>
                  </a:lnTo>
                  <a:cubicBezTo>
                    <a:pt x="4" y="776"/>
                    <a:pt x="1" y="929"/>
                    <a:pt x="11" y="1080"/>
                  </a:cubicBezTo>
                  <a:cubicBezTo>
                    <a:pt x="17" y="1156"/>
                    <a:pt x="27" y="1234"/>
                    <a:pt x="46" y="1310"/>
                  </a:cubicBezTo>
                  <a:cubicBezTo>
                    <a:pt x="67" y="1385"/>
                    <a:pt x="95" y="1465"/>
                    <a:pt x="166" y="1524"/>
                  </a:cubicBezTo>
                  <a:cubicBezTo>
                    <a:pt x="172" y="1528"/>
                    <a:pt x="178" y="1530"/>
                    <a:pt x="185" y="1530"/>
                  </a:cubicBezTo>
                  <a:cubicBezTo>
                    <a:pt x="192" y="1530"/>
                    <a:pt x="200" y="1527"/>
                    <a:pt x="206" y="1522"/>
                  </a:cubicBezTo>
                  <a:lnTo>
                    <a:pt x="207" y="1520"/>
                  </a:lnTo>
                  <a:cubicBezTo>
                    <a:pt x="307" y="1426"/>
                    <a:pt x="371" y="1304"/>
                    <a:pt x="419" y="1182"/>
                  </a:cubicBezTo>
                  <a:cubicBezTo>
                    <a:pt x="446" y="1111"/>
                    <a:pt x="468" y="1039"/>
                    <a:pt x="486" y="965"/>
                  </a:cubicBezTo>
                  <a:lnTo>
                    <a:pt x="486" y="965"/>
                  </a:lnTo>
                  <a:cubicBezTo>
                    <a:pt x="510" y="1012"/>
                    <a:pt x="537" y="1058"/>
                    <a:pt x="569" y="1100"/>
                  </a:cubicBezTo>
                  <a:cubicBezTo>
                    <a:pt x="636" y="1189"/>
                    <a:pt x="717" y="1261"/>
                    <a:pt x="793" y="1331"/>
                  </a:cubicBezTo>
                  <a:cubicBezTo>
                    <a:pt x="803" y="1339"/>
                    <a:pt x="816" y="1345"/>
                    <a:pt x="829" y="1345"/>
                  </a:cubicBezTo>
                  <a:cubicBezTo>
                    <a:pt x="858" y="1345"/>
                    <a:pt x="881" y="1322"/>
                    <a:pt x="881" y="1293"/>
                  </a:cubicBezTo>
                  <a:cubicBezTo>
                    <a:pt x="881" y="1159"/>
                    <a:pt x="883" y="1024"/>
                    <a:pt x="868" y="888"/>
                  </a:cubicBezTo>
                  <a:lnTo>
                    <a:pt x="868" y="888"/>
                  </a:lnTo>
                  <a:cubicBezTo>
                    <a:pt x="873" y="891"/>
                    <a:pt x="877" y="894"/>
                    <a:pt x="881" y="897"/>
                  </a:cubicBezTo>
                  <a:cubicBezTo>
                    <a:pt x="943" y="936"/>
                    <a:pt x="1009" y="963"/>
                    <a:pt x="1074" y="984"/>
                  </a:cubicBezTo>
                  <a:cubicBezTo>
                    <a:pt x="1206" y="1027"/>
                    <a:pt x="1340" y="1051"/>
                    <a:pt x="1474" y="1071"/>
                  </a:cubicBezTo>
                  <a:lnTo>
                    <a:pt x="1476" y="1072"/>
                  </a:lnTo>
                  <a:cubicBezTo>
                    <a:pt x="1482" y="1072"/>
                    <a:pt x="1489" y="1072"/>
                    <a:pt x="1497" y="1071"/>
                  </a:cubicBezTo>
                  <a:cubicBezTo>
                    <a:pt x="1523" y="1064"/>
                    <a:pt x="1539" y="1036"/>
                    <a:pt x="1532" y="1010"/>
                  </a:cubicBezTo>
                  <a:cubicBezTo>
                    <a:pt x="1490" y="854"/>
                    <a:pt x="1387" y="745"/>
                    <a:pt x="1315" y="634"/>
                  </a:cubicBezTo>
                  <a:lnTo>
                    <a:pt x="1315" y="634"/>
                  </a:lnTo>
                  <a:cubicBezTo>
                    <a:pt x="1392" y="661"/>
                    <a:pt x="1470" y="682"/>
                    <a:pt x="1551" y="697"/>
                  </a:cubicBezTo>
                  <a:cubicBezTo>
                    <a:pt x="1613" y="708"/>
                    <a:pt x="1676" y="715"/>
                    <a:pt x="1740" y="715"/>
                  </a:cubicBezTo>
                  <a:cubicBezTo>
                    <a:pt x="1802" y="715"/>
                    <a:pt x="1864" y="708"/>
                    <a:pt x="1926" y="692"/>
                  </a:cubicBezTo>
                  <a:lnTo>
                    <a:pt x="1927" y="692"/>
                  </a:lnTo>
                  <a:cubicBezTo>
                    <a:pt x="1942" y="689"/>
                    <a:pt x="1950" y="673"/>
                    <a:pt x="1948" y="657"/>
                  </a:cubicBezTo>
                  <a:cubicBezTo>
                    <a:pt x="1929" y="572"/>
                    <a:pt x="1867" y="519"/>
                    <a:pt x="1814" y="473"/>
                  </a:cubicBezTo>
                  <a:cubicBezTo>
                    <a:pt x="1756" y="426"/>
                    <a:pt x="1698" y="386"/>
                    <a:pt x="1650" y="335"/>
                  </a:cubicBezTo>
                  <a:cubicBezTo>
                    <a:pt x="1547" y="237"/>
                    <a:pt x="1474" y="112"/>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8"/>
            <p:cNvSpPr/>
            <p:nvPr/>
          </p:nvSpPr>
          <p:spPr>
            <a:xfrm>
              <a:off x="7242006" y="2602634"/>
              <a:ext cx="44857" cy="20889"/>
            </a:xfrm>
            <a:custGeom>
              <a:rect b="b" l="l" r="r" t="t"/>
              <a:pathLst>
                <a:path extrusionOk="0" h="1160" w="2491">
                  <a:moveTo>
                    <a:pt x="1019" y="1"/>
                  </a:moveTo>
                  <a:cubicBezTo>
                    <a:pt x="1009" y="1"/>
                    <a:pt x="998" y="5"/>
                    <a:pt x="991" y="14"/>
                  </a:cubicBezTo>
                  <a:cubicBezTo>
                    <a:pt x="874" y="172"/>
                    <a:pt x="739" y="321"/>
                    <a:pt x="571" y="424"/>
                  </a:cubicBezTo>
                  <a:cubicBezTo>
                    <a:pt x="456" y="497"/>
                    <a:pt x="321" y="536"/>
                    <a:pt x="184" y="536"/>
                  </a:cubicBezTo>
                  <a:cubicBezTo>
                    <a:pt x="122" y="536"/>
                    <a:pt x="61" y="528"/>
                    <a:pt x="1" y="512"/>
                  </a:cubicBezTo>
                  <a:lnTo>
                    <a:pt x="1" y="512"/>
                  </a:lnTo>
                  <a:cubicBezTo>
                    <a:pt x="75" y="537"/>
                    <a:pt x="154" y="550"/>
                    <a:pt x="233" y="550"/>
                  </a:cubicBezTo>
                  <a:cubicBezTo>
                    <a:pt x="357" y="550"/>
                    <a:pt x="482" y="520"/>
                    <a:pt x="592" y="461"/>
                  </a:cubicBezTo>
                  <a:cubicBezTo>
                    <a:pt x="701" y="404"/>
                    <a:pt x="797" y="327"/>
                    <a:pt x="884" y="241"/>
                  </a:cubicBezTo>
                  <a:lnTo>
                    <a:pt x="884" y="241"/>
                  </a:lnTo>
                  <a:cubicBezTo>
                    <a:pt x="797" y="402"/>
                    <a:pt x="694" y="556"/>
                    <a:pt x="602" y="719"/>
                  </a:cubicBezTo>
                  <a:lnTo>
                    <a:pt x="600" y="721"/>
                  </a:lnTo>
                  <a:cubicBezTo>
                    <a:pt x="599" y="724"/>
                    <a:pt x="598" y="728"/>
                    <a:pt x="597" y="733"/>
                  </a:cubicBezTo>
                  <a:cubicBezTo>
                    <a:pt x="591" y="759"/>
                    <a:pt x="606" y="783"/>
                    <a:pt x="632" y="789"/>
                  </a:cubicBezTo>
                  <a:cubicBezTo>
                    <a:pt x="667" y="797"/>
                    <a:pt x="701" y="801"/>
                    <a:pt x="734" y="801"/>
                  </a:cubicBezTo>
                  <a:cubicBezTo>
                    <a:pt x="858" y="801"/>
                    <a:pt x="969" y="750"/>
                    <a:pt x="1067" y="696"/>
                  </a:cubicBezTo>
                  <a:cubicBezTo>
                    <a:pt x="1118" y="666"/>
                    <a:pt x="1167" y="634"/>
                    <a:pt x="1213" y="597"/>
                  </a:cubicBezTo>
                  <a:lnTo>
                    <a:pt x="1213" y="597"/>
                  </a:lnTo>
                  <a:cubicBezTo>
                    <a:pt x="1142" y="738"/>
                    <a:pt x="1046" y="877"/>
                    <a:pt x="980" y="1037"/>
                  </a:cubicBezTo>
                  <a:lnTo>
                    <a:pt x="977" y="1042"/>
                  </a:lnTo>
                  <a:cubicBezTo>
                    <a:pt x="970" y="1073"/>
                    <a:pt x="988" y="1103"/>
                    <a:pt x="1017" y="1110"/>
                  </a:cubicBezTo>
                  <a:cubicBezTo>
                    <a:pt x="1055" y="1120"/>
                    <a:pt x="1094" y="1125"/>
                    <a:pt x="1133" y="1125"/>
                  </a:cubicBezTo>
                  <a:cubicBezTo>
                    <a:pt x="1205" y="1125"/>
                    <a:pt x="1276" y="1109"/>
                    <a:pt x="1340" y="1081"/>
                  </a:cubicBezTo>
                  <a:cubicBezTo>
                    <a:pt x="1438" y="1040"/>
                    <a:pt x="1521" y="975"/>
                    <a:pt x="1593" y="903"/>
                  </a:cubicBezTo>
                  <a:cubicBezTo>
                    <a:pt x="1677" y="819"/>
                    <a:pt x="1748" y="724"/>
                    <a:pt x="1806" y="621"/>
                  </a:cubicBezTo>
                  <a:lnTo>
                    <a:pt x="1806" y="621"/>
                  </a:lnTo>
                  <a:cubicBezTo>
                    <a:pt x="1792" y="785"/>
                    <a:pt x="1768" y="952"/>
                    <a:pt x="1778" y="1124"/>
                  </a:cubicBezTo>
                  <a:lnTo>
                    <a:pt x="1778" y="1127"/>
                  </a:lnTo>
                  <a:cubicBezTo>
                    <a:pt x="1778" y="1144"/>
                    <a:pt x="1794" y="1159"/>
                    <a:pt x="1812" y="1159"/>
                  </a:cubicBezTo>
                  <a:cubicBezTo>
                    <a:pt x="1891" y="1159"/>
                    <a:pt x="1958" y="1124"/>
                    <a:pt x="2016" y="1089"/>
                  </a:cubicBezTo>
                  <a:cubicBezTo>
                    <a:pt x="2074" y="1052"/>
                    <a:pt x="2127" y="1007"/>
                    <a:pt x="2175" y="961"/>
                  </a:cubicBezTo>
                  <a:cubicBezTo>
                    <a:pt x="2253" y="878"/>
                    <a:pt x="2325" y="790"/>
                    <a:pt x="2376" y="688"/>
                  </a:cubicBezTo>
                  <a:lnTo>
                    <a:pt x="2376" y="688"/>
                  </a:lnTo>
                  <a:cubicBezTo>
                    <a:pt x="2395" y="826"/>
                    <a:pt x="2478" y="949"/>
                    <a:pt x="2456" y="1089"/>
                  </a:cubicBezTo>
                  <a:cubicBezTo>
                    <a:pt x="2491" y="930"/>
                    <a:pt x="2389" y="779"/>
                    <a:pt x="2402" y="629"/>
                  </a:cubicBezTo>
                  <a:lnTo>
                    <a:pt x="2402" y="629"/>
                  </a:lnTo>
                  <a:cubicBezTo>
                    <a:pt x="2402" y="629"/>
                    <a:pt x="2402" y="628"/>
                    <a:pt x="2403" y="628"/>
                  </a:cubicBezTo>
                  <a:lnTo>
                    <a:pt x="2402" y="628"/>
                  </a:lnTo>
                  <a:lnTo>
                    <a:pt x="2402" y="628"/>
                  </a:lnTo>
                  <a:cubicBezTo>
                    <a:pt x="2402" y="626"/>
                    <a:pt x="2402" y="625"/>
                    <a:pt x="2403" y="623"/>
                  </a:cubicBezTo>
                  <a:cubicBezTo>
                    <a:pt x="2404" y="616"/>
                    <a:pt x="2399" y="610"/>
                    <a:pt x="2393" y="607"/>
                  </a:cubicBezTo>
                  <a:cubicBezTo>
                    <a:pt x="2392" y="606"/>
                    <a:pt x="2390" y="606"/>
                    <a:pt x="2388" y="606"/>
                  </a:cubicBezTo>
                  <a:cubicBezTo>
                    <a:pt x="2382" y="606"/>
                    <a:pt x="2375" y="608"/>
                    <a:pt x="2373" y="614"/>
                  </a:cubicBezTo>
                  <a:lnTo>
                    <a:pt x="2371" y="616"/>
                  </a:lnTo>
                  <a:cubicBezTo>
                    <a:pt x="2317" y="731"/>
                    <a:pt x="2229" y="830"/>
                    <a:pt x="2134" y="916"/>
                  </a:cubicBezTo>
                  <a:cubicBezTo>
                    <a:pt x="2050" y="991"/>
                    <a:pt x="1948" y="1068"/>
                    <a:pt x="1847" y="1082"/>
                  </a:cubicBezTo>
                  <a:lnTo>
                    <a:pt x="1847" y="1082"/>
                  </a:lnTo>
                  <a:cubicBezTo>
                    <a:pt x="1847" y="850"/>
                    <a:pt x="1915" y="617"/>
                    <a:pt x="1909" y="368"/>
                  </a:cubicBezTo>
                  <a:cubicBezTo>
                    <a:pt x="1907" y="350"/>
                    <a:pt x="1896" y="331"/>
                    <a:pt x="1876" y="325"/>
                  </a:cubicBezTo>
                  <a:cubicBezTo>
                    <a:pt x="1870" y="323"/>
                    <a:pt x="1865" y="322"/>
                    <a:pt x="1859" y="322"/>
                  </a:cubicBezTo>
                  <a:cubicBezTo>
                    <a:pt x="1839" y="322"/>
                    <a:pt x="1821" y="335"/>
                    <a:pt x="1814" y="354"/>
                  </a:cubicBezTo>
                  <a:lnTo>
                    <a:pt x="1813" y="356"/>
                  </a:lnTo>
                  <a:cubicBezTo>
                    <a:pt x="1753" y="531"/>
                    <a:pt x="1648" y="696"/>
                    <a:pt x="1516" y="826"/>
                  </a:cubicBezTo>
                  <a:cubicBezTo>
                    <a:pt x="1409" y="932"/>
                    <a:pt x="1270" y="1014"/>
                    <a:pt x="1132" y="1014"/>
                  </a:cubicBezTo>
                  <a:cubicBezTo>
                    <a:pt x="1124" y="1014"/>
                    <a:pt x="1116" y="1014"/>
                    <a:pt x="1108" y="1013"/>
                  </a:cubicBezTo>
                  <a:lnTo>
                    <a:pt x="1108" y="1013"/>
                  </a:lnTo>
                  <a:cubicBezTo>
                    <a:pt x="1205" y="817"/>
                    <a:pt x="1353" y="626"/>
                    <a:pt x="1398" y="379"/>
                  </a:cubicBezTo>
                  <a:cubicBezTo>
                    <a:pt x="1402" y="359"/>
                    <a:pt x="1393" y="337"/>
                    <a:pt x="1375" y="325"/>
                  </a:cubicBezTo>
                  <a:cubicBezTo>
                    <a:pt x="1366" y="319"/>
                    <a:pt x="1356" y="316"/>
                    <a:pt x="1346" y="316"/>
                  </a:cubicBezTo>
                  <a:cubicBezTo>
                    <a:pt x="1329" y="316"/>
                    <a:pt x="1311" y="325"/>
                    <a:pt x="1301" y="342"/>
                  </a:cubicBezTo>
                  <a:lnTo>
                    <a:pt x="1300" y="343"/>
                  </a:lnTo>
                  <a:cubicBezTo>
                    <a:pt x="1231" y="448"/>
                    <a:pt x="1127" y="538"/>
                    <a:pt x="1014" y="606"/>
                  </a:cubicBezTo>
                  <a:cubicBezTo>
                    <a:pt x="924" y="658"/>
                    <a:pt x="820" y="701"/>
                    <a:pt x="724" y="701"/>
                  </a:cubicBezTo>
                  <a:cubicBezTo>
                    <a:pt x="723" y="701"/>
                    <a:pt x="721" y="701"/>
                    <a:pt x="719" y="701"/>
                  </a:cubicBezTo>
                  <a:lnTo>
                    <a:pt x="719" y="701"/>
                  </a:lnTo>
                  <a:cubicBezTo>
                    <a:pt x="833" y="494"/>
                    <a:pt x="961" y="289"/>
                    <a:pt x="1046" y="59"/>
                  </a:cubicBezTo>
                  <a:lnTo>
                    <a:pt x="1046" y="59"/>
                  </a:lnTo>
                  <a:cubicBezTo>
                    <a:pt x="1047" y="59"/>
                    <a:pt x="1047" y="58"/>
                    <a:pt x="1048" y="58"/>
                  </a:cubicBezTo>
                  <a:lnTo>
                    <a:pt x="1047" y="57"/>
                  </a:lnTo>
                  <a:lnTo>
                    <a:pt x="1047" y="57"/>
                  </a:lnTo>
                  <a:cubicBezTo>
                    <a:pt x="1048" y="54"/>
                    <a:pt x="1050" y="50"/>
                    <a:pt x="1051" y="46"/>
                  </a:cubicBezTo>
                  <a:cubicBezTo>
                    <a:pt x="1056" y="33"/>
                    <a:pt x="1051" y="17"/>
                    <a:pt x="1039" y="7"/>
                  </a:cubicBezTo>
                  <a:cubicBezTo>
                    <a:pt x="1034" y="3"/>
                    <a:pt x="1027" y="1"/>
                    <a:pt x="1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8"/>
            <p:cNvSpPr/>
            <p:nvPr/>
          </p:nvSpPr>
          <p:spPr>
            <a:xfrm>
              <a:off x="7353364" y="2601914"/>
              <a:ext cx="25301" cy="17521"/>
            </a:xfrm>
            <a:custGeom>
              <a:rect b="b" l="l" r="r" t="t"/>
              <a:pathLst>
                <a:path extrusionOk="0" h="973" w="1405">
                  <a:moveTo>
                    <a:pt x="952" y="1"/>
                  </a:moveTo>
                  <a:lnTo>
                    <a:pt x="952" y="1"/>
                  </a:lnTo>
                  <a:cubicBezTo>
                    <a:pt x="1040" y="258"/>
                    <a:pt x="1131" y="517"/>
                    <a:pt x="1277" y="754"/>
                  </a:cubicBezTo>
                  <a:lnTo>
                    <a:pt x="1277" y="754"/>
                  </a:lnTo>
                  <a:cubicBezTo>
                    <a:pt x="1139" y="733"/>
                    <a:pt x="1004" y="683"/>
                    <a:pt x="888" y="608"/>
                  </a:cubicBezTo>
                  <a:cubicBezTo>
                    <a:pt x="751" y="516"/>
                    <a:pt x="645" y="380"/>
                    <a:pt x="600" y="224"/>
                  </a:cubicBezTo>
                  <a:cubicBezTo>
                    <a:pt x="596" y="207"/>
                    <a:pt x="583" y="193"/>
                    <a:pt x="567" y="185"/>
                  </a:cubicBezTo>
                  <a:cubicBezTo>
                    <a:pt x="560" y="183"/>
                    <a:pt x="553" y="181"/>
                    <a:pt x="546" y="181"/>
                  </a:cubicBezTo>
                  <a:cubicBezTo>
                    <a:pt x="524" y="181"/>
                    <a:pt x="503" y="196"/>
                    <a:pt x="494" y="218"/>
                  </a:cubicBezTo>
                  <a:cubicBezTo>
                    <a:pt x="446" y="341"/>
                    <a:pt x="446" y="462"/>
                    <a:pt x="444" y="579"/>
                  </a:cubicBezTo>
                  <a:cubicBezTo>
                    <a:pt x="444" y="632"/>
                    <a:pt x="445" y="686"/>
                    <a:pt x="445" y="739"/>
                  </a:cubicBezTo>
                  <a:lnTo>
                    <a:pt x="445" y="739"/>
                  </a:lnTo>
                  <a:cubicBezTo>
                    <a:pt x="345" y="560"/>
                    <a:pt x="239" y="392"/>
                    <a:pt x="220" y="193"/>
                  </a:cubicBezTo>
                  <a:lnTo>
                    <a:pt x="220" y="190"/>
                  </a:lnTo>
                  <a:cubicBezTo>
                    <a:pt x="218" y="178"/>
                    <a:pt x="210" y="168"/>
                    <a:pt x="199" y="165"/>
                  </a:cubicBezTo>
                  <a:cubicBezTo>
                    <a:pt x="195" y="164"/>
                    <a:pt x="191" y="163"/>
                    <a:pt x="188" y="163"/>
                  </a:cubicBezTo>
                  <a:cubicBezTo>
                    <a:pt x="176" y="163"/>
                    <a:pt x="166" y="170"/>
                    <a:pt x="161" y="183"/>
                  </a:cubicBezTo>
                  <a:cubicBezTo>
                    <a:pt x="98" y="363"/>
                    <a:pt x="49" y="544"/>
                    <a:pt x="0" y="726"/>
                  </a:cubicBezTo>
                  <a:cubicBezTo>
                    <a:pt x="60" y="587"/>
                    <a:pt x="113" y="446"/>
                    <a:pt x="172" y="308"/>
                  </a:cubicBezTo>
                  <a:lnTo>
                    <a:pt x="172" y="308"/>
                  </a:lnTo>
                  <a:cubicBezTo>
                    <a:pt x="215" y="541"/>
                    <a:pt x="345" y="746"/>
                    <a:pt x="440" y="943"/>
                  </a:cubicBezTo>
                  <a:cubicBezTo>
                    <a:pt x="449" y="956"/>
                    <a:pt x="461" y="968"/>
                    <a:pt x="479" y="971"/>
                  </a:cubicBezTo>
                  <a:cubicBezTo>
                    <a:pt x="482" y="972"/>
                    <a:pt x="484" y="972"/>
                    <a:pt x="487" y="972"/>
                  </a:cubicBezTo>
                  <a:cubicBezTo>
                    <a:pt x="512" y="972"/>
                    <a:pt x="533" y="954"/>
                    <a:pt x="536" y="929"/>
                  </a:cubicBezTo>
                  <a:cubicBezTo>
                    <a:pt x="554" y="808"/>
                    <a:pt x="548" y="692"/>
                    <a:pt x="551" y="579"/>
                  </a:cubicBezTo>
                  <a:cubicBezTo>
                    <a:pt x="553" y="524"/>
                    <a:pt x="555" y="468"/>
                    <a:pt x="561" y="416"/>
                  </a:cubicBezTo>
                  <a:lnTo>
                    <a:pt x="561" y="416"/>
                  </a:lnTo>
                  <a:cubicBezTo>
                    <a:pt x="628" y="529"/>
                    <a:pt x="723" y="623"/>
                    <a:pt x="832" y="691"/>
                  </a:cubicBezTo>
                  <a:cubicBezTo>
                    <a:pt x="989" y="792"/>
                    <a:pt x="1172" y="844"/>
                    <a:pt x="1355" y="844"/>
                  </a:cubicBezTo>
                  <a:lnTo>
                    <a:pt x="1359" y="844"/>
                  </a:lnTo>
                  <a:cubicBezTo>
                    <a:pt x="1367" y="844"/>
                    <a:pt x="1376" y="843"/>
                    <a:pt x="1383" y="837"/>
                  </a:cubicBezTo>
                  <a:cubicBezTo>
                    <a:pt x="1401" y="822"/>
                    <a:pt x="1404" y="797"/>
                    <a:pt x="1390" y="780"/>
                  </a:cubicBezTo>
                  <a:cubicBezTo>
                    <a:pt x="1213" y="545"/>
                    <a:pt x="1089" y="269"/>
                    <a:pt x="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8"/>
            <p:cNvSpPr/>
            <p:nvPr/>
          </p:nvSpPr>
          <p:spPr>
            <a:xfrm>
              <a:off x="7276508" y="2642340"/>
              <a:ext cx="41777" cy="19160"/>
            </a:xfrm>
            <a:custGeom>
              <a:rect b="b" l="l" r="r" t="t"/>
              <a:pathLst>
                <a:path extrusionOk="0" h="1064" w="2320">
                  <a:moveTo>
                    <a:pt x="568" y="1"/>
                  </a:moveTo>
                  <a:lnTo>
                    <a:pt x="568" y="1"/>
                  </a:lnTo>
                  <a:cubicBezTo>
                    <a:pt x="415" y="180"/>
                    <a:pt x="206" y="291"/>
                    <a:pt x="12" y="417"/>
                  </a:cubicBezTo>
                  <a:cubicBezTo>
                    <a:pt x="3" y="423"/>
                    <a:pt x="1" y="434"/>
                    <a:pt x="4" y="445"/>
                  </a:cubicBezTo>
                  <a:lnTo>
                    <a:pt x="7" y="446"/>
                  </a:lnTo>
                  <a:cubicBezTo>
                    <a:pt x="44" y="527"/>
                    <a:pt x="130" y="585"/>
                    <a:pt x="218" y="596"/>
                  </a:cubicBezTo>
                  <a:cubicBezTo>
                    <a:pt x="239" y="599"/>
                    <a:pt x="259" y="600"/>
                    <a:pt x="279" y="600"/>
                  </a:cubicBezTo>
                  <a:cubicBezTo>
                    <a:pt x="347" y="600"/>
                    <a:pt x="412" y="585"/>
                    <a:pt x="474" y="566"/>
                  </a:cubicBezTo>
                  <a:cubicBezTo>
                    <a:pt x="559" y="538"/>
                    <a:pt x="641" y="501"/>
                    <a:pt x="717" y="454"/>
                  </a:cubicBezTo>
                  <a:lnTo>
                    <a:pt x="717" y="454"/>
                  </a:lnTo>
                  <a:cubicBezTo>
                    <a:pt x="686" y="520"/>
                    <a:pt x="659" y="587"/>
                    <a:pt x="633" y="656"/>
                  </a:cubicBezTo>
                  <a:cubicBezTo>
                    <a:pt x="608" y="730"/>
                    <a:pt x="582" y="801"/>
                    <a:pt x="575" y="884"/>
                  </a:cubicBezTo>
                  <a:cubicBezTo>
                    <a:pt x="577" y="923"/>
                    <a:pt x="561" y="986"/>
                    <a:pt x="635" y="1034"/>
                  </a:cubicBezTo>
                  <a:cubicBezTo>
                    <a:pt x="655" y="1042"/>
                    <a:pt x="655" y="1042"/>
                    <a:pt x="668" y="1046"/>
                  </a:cubicBezTo>
                  <a:cubicBezTo>
                    <a:pt x="682" y="1050"/>
                    <a:pt x="698" y="1053"/>
                    <a:pt x="710" y="1053"/>
                  </a:cubicBezTo>
                  <a:cubicBezTo>
                    <a:pt x="734" y="1053"/>
                    <a:pt x="760" y="1051"/>
                    <a:pt x="781" y="1044"/>
                  </a:cubicBezTo>
                  <a:cubicBezTo>
                    <a:pt x="953" y="975"/>
                    <a:pt x="1035" y="840"/>
                    <a:pt x="1123" y="717"/>
                  </a:cubicBezTo>
                  <a:cubicBezTo>
                    <a:pt x="1151" y="673"/>
                    <a:pt x="1178" y="629"/>
                    <a:pt x="1204" y="584"/>
                  </a:cubicBezTo>
                  <a:lnTo>
                    <a:pt x="1204" y="584"/>
                  </a:lnTo>
                  <a:cubicBezTo>
                    <a:pt x="1201" y="628"/>
                    <a:pt x="1199" y="671"/>
                    <a:pt x="1199" y="714"/>
                  </a:cubicBezTo>
                  <a:cubicBezTo>
                    <a:pt x="1199" y="787"/>
                    <a:pt x="1200" y="858"/>
                    <a:pt x="1219" y="937"/>
                  </a:cubicBezTo>
                  <a:cubicBezTo>
                    <a:pt x="1231" y="974"/>
                    <a:pt x="1241" y="1027"/>
                    <a:pt x="1307" y="1057"/>
                  </a:cubicBezTo>
                  <a:cubicBezTo>
                    <a:pt x="1321" y="1061"/>
                    <a:pt x="1335" y="1063"/>
                    <a:pt x="1348" y="1063"/>
                  </a:cubicBezTo>
                  <a:cubicBezTo>
                    <a:pt x="1395" y="1063"/>
                    <a:pt x="1430" y="1039"/>
                    <a:pt x="1455" y="1018"/>
                  </a:cubicBezTo>
                  <a:cubicBezTo>
                    <a:pt x="1573" y="906"/>
                    <a:pt x="1627" y="775"/>
                    <a:pt x="1686" y="645"/>
                  </a:cubicBezTo>
                  <a:cubicBezTo>
                    <a:pt x="1719" y="571"/>
                    <a:pt x="1748" y="497"/>
                    <a:pt x="1774" y="421"/>
                  </a:cubicBezTo>
                  <a:lnTo>
                    <a:pt x="1774" y="421"/>
                  </a:lnTo>
                  <a:cubicBezTo>
                    <a:pt x="1786" y="493"/>
                    <a:pt x="1800" y="565"/>
                    <a:pt x="1818" y="635"/>
                  </a:cubicBezTo>
                  <a:cubicBezTo>
                    <a:pt x="1836" y="701"/>
                    <a:pt x="1856" y="767"/>
                    <a:pt x="1894" y="830"/>
                  </a:cubicBezTo>
                  <a:cubicBezTo>
                    <a:pt x="1913" y="861"/>
                    <a:pt x="1938" y="895"/>
                    <a:pt x="1983" y="910"/>
                  </a:cubicBezTo>
                  <a:cubicBezTo>
                    <a:pt x="1989" y="912"/>
                    <a:pt x="1996" y="913"/>
                    <a:pt x="2004" y="913"/>
                  </a:cubicBezTo>
                  <a:cubicBezTo>
                    <a:pt x="2022" y="913"/>
                    <a:pt x="2042" y="907"/>
                    <a:pt x="2054" y="898"/>
                  </a:cubicBezTo>
                  <a:cubicBezTo>
                    <a:pt x="2074" y="884"/>
                    <a:pt x="2086" y="870"/>
                    <a:pt x="2098" y="855"/>
                  </a:cubicBezTo>
                  <a:cubicBezTo>
                    <a:pt x="2176" y="735"/>
                    <a:pt x="2204" y="603"/>
                    <a:pt x="2239" y="473"/>
                  </a:cubicBezTo>
                  <a:cubicBezTo>
                    <a:pt x="2269" y="341"/>
                    <a:pt x="2294" y="210"/>
                    <a:pt x="2319" y="78"/>
                  </a:cubicBezTo>
                  <a:lnTo>
                    <a:pt x="2319" y="78"/>
                  </a:lnTo>
                  <a:cubicBezTo>
                    <a:pt x="2286" y="209"/>
                    <a:pt x="2252" y="339"/>
                    <a:pt x="2212" y="466"/>
                  </a:cubicBezTo>
                  <a:cubicBezTo>
                    <a:pt x="2170" y="591"/>
                    <a:pt x="2129" y="724"/>
                    <a:pt x="2053" y="823"/>
                  </a:cubicBezTo>
                  <a:cubicBezTo>
                    <a:pt x="2034" y="843"/>
                    <a:pt x="2020" y="855"/>
                    <a:pt x="2007" y="855"/>
                  </a:cubicBezTo>
                  <a:cubicBezTo>
                    <a:pt x="2004" y="855"/>
                    <a:pt x="2002" y="854"/>
                    <a:pt x="1999" y="854"/>
                  </a:cubicBezTo>
                  <a:cubicBezTo>
                    <a:pt x="1978" y="847"/>
                    <a:pt x="1960" y="823"/>
                    <a:pt x="1946" y="799"/>
                  </a:cubicBezTo>
                  <a:cubicBezTo>
                    <a:pt x="1916" y="746"/>
                    <a:pt x="1899" y="683"/>
                    <a:pt x="1884" y="619"/>
                  </a:cubicBezTo>
                  <a:cubicBezTo>
                    <a:pt x="1856" y="496"/>
                    <a:pt x="1844" y="372"/>
                    <a:pt x="1829" y="242"/>
                  </a:cubicBezTo>
                  <a:lnTo>
                    <a:pt x="1829" y="242"/>
                  </a:lnTo>
                  <a:cubicBezTo>
                    <a:pt x="1829" y="242"/>
                    <a:pt x="1829" y="242"/>
                    <a:pt x="1829" y="242"/>
                  </a:cubicBezTo>
                  <a:lnTo>
                    <a:pt x="1829" y="242"/>
                  </a:lnTo>
                  <a:lnTo>
                    <a:pt x="1829" y="242"/>
                  </a:lnTo>
                  <a:cubicBezTo>
                    <a:pt x="1828" y="236"/>
                    <a:pt x="1827" y="230"/>
                    <a:pt x="1827" y="224"/>
                  </a:cubicBezTo>
                  <a:cubicBezTo>
                    <a:pt x="1825" y="209"/>
                    <a:pt x="1814" y="194"/>
                    <a:pt x="1797" y="189"/>
                  </a:cubicBezTo>
                  <a:cubicBezTo>
                    <a:pt x="1793" y="188"/>
                    <a:pt x="1789" y="187"/>
                    <a:pt x="1785" y="187"/>
                  </a:cubicBezTo>
                  <a:cubicBezTo>
                    <a:pt x="1768" y="187"/>
                    <a:pt x="1751" y="199"/>
                    <a:pt x="1745" y="217"/>
                  </a:cubicBezTo>
                  <a:lnTo>
                    <a:pt x="1744" y="221"/>
                  </a:lnTo>
                  <a:cubicBezTo>
                    <a:pt x="1706" y="350"/>
                    <a:pt x="1650" y="480"/>
                    <a:pt x="1596" y="606"/>
                  </a:cubicBezTo>
                  <a:cubicBezTo>
                    <a:pt x="1539" y="729"/>
                    <a:pt x="1475" y="861"/>
                    <a:pt x="1387" y="940"/>
                  </a:cubicBezTo>
                  <a:cubicBezTo>
                    <a:pt x="1364" y="954"/>
                    <a:pt x="1353" y="962"/>
                    <a:pt x="1346" y="962"/>
                  </a:cubicBezTo>
                  <a:cubicBezTo>
                    <a:pt x="1336" y="962"/>
                    <a:pt x="1333" y="947"/>
                    <a:pt x="1318" y="911"/>
                  </a:cubicBezTo>
                  <a:cubicBezTo>
                    <a:pt x="1304" y="853"/>
                    <a:pt x="1303" y="784"/>
                    <a:pt x="1304" y="717"/>
                  </a:cubicBezTo>
                  <a:cubicBezTo>
                    <a:pt x="1305" y="585"/>
                    <a:pt x="1322" y="462"/>
                    <a:pt x="1334" y="320"/>
                  </a:cubicBezTo>
                  <a:lnTo>
                    <a:pt x="1334" y="320"/>
                  </a:lnTo>
                  <a:cubicBezTo>
                    <a:pt x="1335" y="318"/>
                    <a:pt x="1335" y="317"/>
                    <a:pt x="1336" y="315"/>
                  </a:cubicBezTo>
                  <a:lnTo>
                    <a:pt x="1334" y="315"/>
                  </a:lnTo>
                  <a:lnTo>
                    <a:pt x="1334" y="315"/>
                  </a:lnTo>
                  <a:cubicBezTo>
                    <a:pt x="1335" y="309"/>
                    <a:pt x="1335" y="303"/>
                    <a:pt x="1336" y="296"/>
                  </a:cubicBezTo>
                  <a:cubicBezTo>
                    <a:pt x="1338" y="273"/>
                    <a:pt x="1324" y="251"/>
                    <a:pt x="1303" y="240"/>
                  </a:cubicBezTo>
                  <a:cubicBezTo>
                    <a:pt x="1296" y="238"/>
                    <a:pt x="1288" y="236"/>
                    <a:pt x="1281" y="236"/>
                  </a:cubicBezTo>
                  <a:cubicBezTo>
                    <a:pt x="1259" y="236"/>
                    <a:pt x="1238" y="249"/>
                    <a:pt x="1230" y="270"/>
                  </a:cubicBezTo>
                  <a:lnTo>
                    <a:pt x="1227" y="275"/>
                  </a:lnTo>
                  <a:cubicBezTo>
                    <a:pt x="1171" y="405"/>
                    <a:pt x="1102" y="537"/>
                    <a:pt x="1026" y="659"/>
                  </a:cubicBezTo>
                  <a:cubicBezTo>
                    <a:pt x="949" y="775"/>
                    <a:pt x="856" y="905"/>
                    <a:pt x="746" y="946"/>
                  </a:cubicBezTo>
                  <a:cubicBezTo>
                    <a:pt x="733" y="952"/>
                    <a:pt x="721" y="952"/>
                    <a:pt x="710" y="952"/>
                  </a:cubicBezTo>
                  <a:cubicBezTo>
                    <a:pt x="707" y="952"/>
                    <a:pt x="706" y="952"/>
                    <a:pt x="704" y="952"/>
                  </a:cubicBezTo>
                  <a:cubicBezTo>
                    <a:pt x="701" y="952"/>
                    <a:pt x="699" y="952"/>
                    <a:pt x="697" y="952"/>
                  </a:cubicBezTo>
                  <a:lnTo>
                    <a:pt x="679" y="944"/>
                  </a:lnTo>
                  <a:lnTo>
                    <a:pt x="679" y="944"/>
                  </a:lnTo>
                  <a:cubicBezTo>
                    <a:pt x="678" y="939"/>
                    <a:pt x="670" y="917"/>
                    <a:pt x="674" y="893"/>
                  </a:cubicBezTo>
                  <a:cubicBezTo>
                    <a:pt x="678" y="829"/>
                    <a:pt x="698" y="758"/>
                    <a:pt x="721" y="690"/>
                  </a:cubicBezTo>
                  <a:cubicBezTo>
                    <a:pt x="768" y="560"/>
                    <a:pt x="825" y="422"/>
                    <a:pt x="895" y="307"/>
                  </a:cubicBezTo>
                  <a:lnTo>
                    <a:pt x="895" y="307"/>
                  </a:lnTo>
                  <a:cubicBezTo>
                    <a:pt x="898" y="304"/>
                    <a:pt x="900" y="301"/>
                    <a:pt x="903" y="299"/>
                  </a:cubicBezTo>
                  <a:lnTo>
                    <a:pt x="901" y="298"/>
                  </a:lnTo>
                  <a:lnTo>
                    <a:pt x="901" y="298"/>
                  </a:lnTo>
                  <a:lnTo>
                    <a:pt x="901" y="296"/>
                  </a:lnTo>
                  <a:cubicBezTo>
                    <a:pt x="913" y="279"/>
                    <a:pt x="910" y="256"/>
                    <a:pt x="892" y="240"/>
                  </a:cubicBezTo>
                  <a:cubicBezTo>
                    <a:pt x="884" y="234"/>
                    <a:pt x="874" y="231"/>
                    <a:pt x="864" y="231"/>
                  </a:cubicBezTo>
                  <a:cubicBezTo>
                    <a:pt x="852" y="231"/>
                    <a:pt x="840" y="236"/>
                    <a:pt x="831" y="246"/>
                  </a:cubicBezTo>
                  <a:cubicBezTo>
                    <a:pt x="737" y="360"/>
                    <a:pt x="593" y="450"/>
                    <a:pt x="448" y="503"/>
                  </a:cubicBezTo>
                  <a:cubicBezTo>
                    <a:pt x="388" y="524"/>
                    <a:pt x="325" y="539"/>
                    <a:pt x="262" y="539"/>
                  </a:cubicBezTo>
                  <a:cubicBezTo>
                    <a:pt x="249" y="539"/>
                    <a:pt x="236" y="539"/>
                    <a:pt x="224" y="537"/>
                  </a:cubicBezTo>
                  <a:cubicBezTo>
                    <a:pt x="156" y="531"/>
                    <a:pt x="94" y="498"/>
                    <a:pt x="55" y="442"/>
                  </a:cubicBezTo>
                  <a:lnTo>
                    <a:pt x="55" y="442"/>
                  </a:lnTo>
                  <a:cubicBezTo>
                    <a:pt x="236" y="308"/>
                    <a:pt x="432" y="183"/>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8"/>
            <p:cNvSpPr/>
            <p:nvPr/>
          </p:nvSpPr>
          <p:spPr>
            <a:xfrm>
              <a:off x="7337122" y="2635696"/>
              <a:ext cx="11615" cy="14532"/>
            </a:xfrm>
            <a:custGeom>
              <a:rect b="b" l="l" r="r" t="t"/>
              <a:pathLst>
                <a:path extrusionOk="0" h="807" w="645">
                  <a:moveTo>
                    <a:pt x="623" y="1"/>
                  </a:moveTo>
                  <a:cubicBezTo>
                    <a:pt x="611" y="64"/>
                    <a:pt x="602" y="125"/>
                    <a:pt x="584" y="187"/>
                  </a:cubicBezTo>
                  <a:lnTo>
                    <a:pt x="535" y="369"/>
                  </a:lnTo>
                  <a:cubicBezTo>
                    <a:pt x="505" y="471"/>
                    <a:pt x="478" y="575"/>
                    <a:pt x="459" y="682"/>
                  </a:cubicBezTo>
                  <a:lnTo>
                    <a:pt x="459" y="682"/>
                  </a:lnTo>
                  <a:cubicBezTo>
                    <a:pt x="360" y="647"/>
                    <a:pt x="270" y="550"/>
                    <a:pt x="200" y="451"/>
                  </a:cubicBezTo>
                  <a:cubicBezTo>
                    <a:pt x="117" y="333"/>
                    <a:pt x="50" y="195"/>
                    <a:pt x="21" y="44"/>
                  </a:cubicBezTo>
                  <a:lnTo>
                    <a:pt x="21" y="44"/>
                  </a:lnTo>
                  <a:cubicBezTo>
                    <a:pt x="0" y="201"/>
                    <a:pt x="48" y="358"/>
                    <a:pt x="119" y="500"/>
                  </a:cubicBezTo>
                  <a:cubicBezTo>
                    <a:pt x="158" y="570"/>
                    <a:pt x="205" y="637"/>
                    <a:pt x="265" y="695"/>
                  </a:cubicBezTo>
                  <a:cubicBezTo>
                    <a:pt x="325" y="750"/>
                    <a:pt x="404" y="800"/>
                    <a:pt x="499" y="807"/>
                  </a:cubicBezTo>
                  <a:lnTo>
                    <a:pt x="500" y="807"/>
                  </a:lnTo>
                  <a:cubicBezTo>
                    <a:pt x="501" y="807"/>
                    <a:pt x="502" y="807"/>
                    <a:pt x="503" y="807"/>
                  </a:cubicBezTo>
                  <a:cubicBezTo>
                    <a:pt x="533" y="807"/>
                    <a:pt x="557" y="787"/>
                    <a:pt x="561" y="757"/>
                  </a:cubicBezTo>
                  <a:cubicBezTo>
                    <a:pt x="574" y="634"/>
                    <a:pt x="599" y="511"/>
                    <a:pt x="616" y="385"/>
                  </a:cubicBezTo>
                  <a:cubicBezTo>
                    <a:pt x="633" y="259"/>
                    <a:pt x="645" y="129"/>
                    <a:pt x="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8"/>
            <p:cNvSpPr/>
            <p:nvPr/>
          </p:nvSpPr>
          <p:spPr>
            <a:xfrm>
              <a:off x="7231616" y="2660150"/>
              <a:ext cx="41399" cy="19700"/>
            </a:xfrm>
            <a:custGeom>
              <a:rect b="b" l="l" r="r" t="t"/>
              <a:pathLst>
                <a:path extrusionOk="0" h="1094" w="2299">
                  <a:moveTo>
                    <a:pt x="675" y="0"/>
                  </a:moveTo>
                  <a:cubicBezTo>
                    <a:pt x="601" y="75"/>
                    <a:pt x="526" y="149"/>
                    <a:pt x="454" y="214"/>
                  </a:cubicBezTo>
                  <a:lnTo>
                    <a:pt x="456" y="213"/>
                  </a:lnTo>
                  <a:lnTo>
                    <a:pt x="456" y="213"/>
                  </a:lnTo>
                  <a:cubicBezTo>
                    <a:pt x="383" y="265"/>
                    <a:pt x="298" y="300"/>
                    <a:pt x="217" y="347"/>
                  </a:cubicBezTo>
                  <a:cubicBezTo>
                    <a:pt x="135" y="392"/>
                    <a:pt x="53" y="453"/>
                    <a:pt x="9" y="547"/>
                  </a:cubicBezTo>
                  <a:lnTo>
                    <a:pt x="8" y="548"/>
                  </a:lnTo>
                  <a:cubicBezTo>
                    <a:pt x="1" y="564"/>
                    <a:pt x="8" y="583"/>
                    <a:pt x="24" y="590"/>
                  </a:cubicBezTo>
                  <a:cubicBezTo>
                    <a:pt x="191" y="662"/>
                    <a:pt x="368" y="687"/>
                    <a:pt x="546" y="687"/>
                  </a:cubicBezTo>
                  <a:cubicBezTo>
                    <a:pt x="593" y="687"/>
                    <a:pt x="641" y="686"/>
                    <a:pt x="688" y="682"/>
                  </a:cubicBezTo>
                  <a:cubicBezTo>
                    <a:pt x="787" y="672"/>
                    <a:pt x="886" y="653"/>
                    <a:pt x="981" y="617"/>
                  </a:cubicBezTo>
                  <a:lnTo>
                    <a:pt x="981" y="617"/>
                  </a:lnTo>
                  <a:cubicBezTo>
                    <a:pt x="919" y="710"/>
                    <a:pt x="860" y="805"/>
                    <a:pt x="807" y="904"/>
                  </a:cubicBezTo>
                  <a:cubicBezTo>
                    <a:pt x="803" y="910"/>
                    <a:pt x="802" y="916"/>
                    <a:pt x="801" y="922"/>
                  </a:cubicBezTo>
                  <a:cubicBezTo>
                    <a:pt x="795" y="952"/>
                    <a:pt x="815" y="981"/>
                    <a:pt x="845" y="987"/>
                  </a:cubicBezTo>
                  <a:cubicBezTo>
                    <a:pt x="867" y="991"/>
                    <a:pt x="889" y="993"/>
                    <a:pt x="910" y="993"/>
                  </a:cubicBezTo>
                  <a:cubicBezTo>
                    <a:pt x="992" y="993"/>
                    <a:pt x="1070" y="966"/>
                    <a:pt x="1136" y="932"/>
                  </a:cubicBezTo>
                  <a:cubicBezTo>
                    <a:pt x="1222" y="890"/>
                    <a:pt x="1294" y="838"/>
                    <a:pt x="1368" y="793"/>
                  </a:cubicBezTo>
                  <a:lnTo>
                    <a:pt x="1371" y="791"/>
                  </a:lnTo>
                  <a:cubicBezTo>
                    <a:pt x="1432" y="747"/>
                    <a:pt x="1508" y="713"/>
                    <a:pt x="1584" y="674"/>
                  </a:cubicBezTo>
                  <a:cubicBezTo>
                    <a:pt x="1588" y="672"/>
                    <a:pt x="1592" y="670"/>
                    <a:pt x="1596" y="667"/>
                  </a:cubicBezTo>
                  <a:lnTo>
                    <a:pt x="1596" y="667"/>
                  </a:lnTo>
                  <a:cubicBezTo>
                    <a:pt x="1588" y="691"/>
                    <a:pt x="1581" y="714"/>
                    <a:pt x="1573" y="737"/>
                  </a:cubicBezTo>
                  <a:cubicBezTo>
                    <a:pt x="1543" y="840"/>
                    <a:pt x="1522" y="944"/>
                    <a:pt x="1504" y="1046"/>
                  </a:cubicBezTo>
                  <a:lnTo>
                    <a:pt x="1504" y="1048"/>
                  </a:lnTo>
                  <a:cubicBezTo>
                    <a:pt x="1500" y="1066"/>
                    <a:pt x="1511" y="1081"/>
                    <a:pt x="1529" y="1085"/>
                  </a:cubicBezTo>
                  <a:cubicBezTo>
                    <a:pt x="1555" y="1091"/>
                    <a:pt x="1580" y="1093"/>
                    <a:pt x="1606" y="1093"/>
                  </a:cubicBezTo>
                  <a:cubicBezTo>
                    <a:pt x="1745" y="1093"/>
                    <a:pt x="1872" y="1020"/>
                    <a:pt x="1973" y="943"/>
                  </a:cubicBezTo>
                  <a:cubicBezTo>
                    <a:pt x="2095" y="847"/>
                    <a:pt x="2198" y="734"/>
                    <a:pt x="2299" y="618"/>
                  </a:cubicBezTo>
                  <a:lnTo>
                    <a:pt x="2299" y="618"/>
                  </a:lnTo>
                  <a:cubicBezTo>
                    <a:pt x="2186" y="722"/>
                    <a:pt x="2075" y="827"/>
                    <a:pt x="1949" y="910"/>
                  </a:cubicBezTo>
                  <a:cubicBezTo>
                    <a:pt x="1850" y="976"/>
                    <a:pt x="1734" y="1029"/>
                    <a:pt x="1622" y="1029"/>
                  </a:cubicBezTo>
                  <a:cubicBezTo>
                    <a:pt x="1607" y="1029"/>
                    <a:pt x="1591" y="1028"/>
                    <a:pt x="1576" y="1026"/>
                  </a:cubicBezTo>
                  <a:lnTo>
                    <a:pt x="1576" y="1026"/>
                  </a:lnTo>
                  <a:cubicBezTo>
                    <a:pt x="1596" y="936"/>
                    <a:pt x="1618" y="848"/>
                    <a:pt x="1648" y="763"/>
                  </a:cubicBezTo>
                  <a:cubicBezTo>
                    <a:pt x="1671" y="699"/>
                    <a:pt x="1697" y="630"/>
                    <a:pt x="1732" y="576"/>
                  </a:cubicBezTo>
                  <a:lnTo>
                    <a:pt x="1732" y="576"/>
                  </a:lnTo>
                  <a:cubicBezTo>
                    <a:pt x="1755" y="555"/>
                    <a:pt x="1776" y="532"/>
                    <a:pt x="1795" y="505"/>
                  </a:cubicBezTo>
                  <a:lnTo>
                    <a:pt x="1797" y="501"/>
                  </a:lnTo>
                  <a:cubicBezTo>
                    <a:pt x="1809" y="484"/>
                    <a:pt x="1808" y="458"/>
                    <a:pt x="1792" y="442"/>
                  </a:cubicBezTo>
                  <a:cubicBezTo>
                    <a:pt x="1782" y="432"/>
                    <a:pt x="1770" y="427"/>
                    <a:pt x="1757" y="427"/>
                  </a:cubicBezTo>
                  <a:cubicBezTo>
                    <a:pt x="1746" y="427"/>
                    <a:pt x="1734" y="431"/>
                    <a:pt x="1725" y="439"/>
                  </a:cubicBezTo>
                  <a:cubicBezTo>
                    <a:pt x="1721" y="443"/>
                    <a:pt x="1718" y="447"/>
                    <a:pt x="1714" y="451"/>
                  </a:cubicBezTo>
                  <a:lnTo>
                    <a:pt x="1714" y="451"/>
                  </a:lnTo>
                  <a:lnTo>
                    <a:pt x="1713" y="450"/>
                  </a:lnTo>
                  <a:cubicBezTo>
                    <a:pt x="1711" y="453"/>
                    <a:pt x="1710" y="455"/>
                    <a:pt x="1708" y="458"/>
                  </a:cubicBezTo>
                  <a:lnTo>
                    <a:pt x="1708" y="458"/>
                  </a:lnTo>
                  <a:cubicBezTo>
                    <a:pt x="1702" y="464"/>
                    <a:pt x="1697" y="471"/>
                    <a:pt x="1692" y="477"/>
                  </a:cubicBezTo>
                  <a:lnTo>
                    <a:pt x="1692" y="477"/>
                  </a:lnTo>
                  <a:cubicBezTo>
                    <a:pt x="1651" y="521"/>
                    <a:pt x="1593" y="554"/>
                    <a:pt x="1533" y="584"/>
                  </a:cubicBezTo>
                  <a:cubicBezTo>
                    <a:pt x="1462" y="622"/>
                    <a:pt x="1385" y="653"/>
                    <a:pt x="1307" y="706"/>
                  </a:cubicBezTo>
                  <a:lnTo>
                    <a:pt x="1311" y="703"/>
                  </a:lnTo>
                  <a:lnTo>
                    <a:pt x="1311" y="703"/>
                  </a:lnTo>
                  <a:cubicBezTo>
                    <a:pt x="1188" y="777"/>
                    <a:pt x="1069" y="865"/>
                    <a:pt x="949" y="881"/>
                  </a:cubicBezTo>
                  <a:lnTo>
                    <a:pt x="949" y="881"/>
                  </a:lnTo>
                  <a:cubicBezTo>
                    <a:pt x="1033" y="740"/>
                    <a:pt x="1122" y="602"/>
                    <a:pt x="1217" y="468"/>
                  </a:cubicBezTo>
                  <a:lnTo>
                    <a:pt x="1217" y="468"/>
                  </a:lnTo>
                  <a:cubicBezTo>
                    <a:pt x="1245" y="439"/>
                    <a:pt x="1270" y="405"/>
                    <a:pt x="1289" y="367"/>
                  </a:cubicBezTo>
                  <a:cubicBezTo>
                    <a:pt x="1300" y="345"/>
                    <a:pt x="1295" y="318"/>
                    <a:pt x="1274" y="302"/>
                  </a:cubicBezTo>
                  <a:cubicBezTo>
                    <a:pt x="1265" y="295"/>
                    <a:pt x="1254" y="292"/>
                    <a:pt x="1243" y="292"/>
                  </a:cubicBezTo>
                  <a:cubicBezTo>
                    <a:pt x="1226" y="292"/>
                    <a:pt x="1210" y="299"/>
                    <a:pt x="1199" y="313"/>
                  </a:cubicBezTo>
                  <a:cubicBezTo>
                    <a:pt x="1171" y="350"/>
                    <a:pt x="1144" y="387"/>
                    <a:pt x="1117" y="424"/>
                  </a:cubicBezTo>
                  <a:lnTo>
                    <a:pt x="1117" y="424"/>
                  </a:lnTo>
                  <a:cubicBezTo>
                    <a:pt x="1007" y="525"/>
                    <a:pt x="834" y="572"/>
                    <a:pt x="675" y="592"/>
                  </a:cubicBezTo>
                  <a:cubicBezTo>
                    <a:pt x="606" y="601"/>
                    <a:pt x="536" y="605"/>
                    <a:pt x="466" y="605"/>
                  </a:cubicBezTo>
                  <a:cubicBezTo>
                    <a:pt x="333" y="605"/>
                    <a:pt x="200" y="589"/>
                    <a:pt x="77" y="547"/>
                  </a:cubicBezTo>
                  <a:lnTo>
                    <a:pt x="77" y="547"/>
                  </a:lnTo>
                  <a:cubicBezTo>
                    <a:pt x="155" y="411"/>
                    <a:pt x="333" y="349"/>
                    <a:pt x="466" y="239"/>
                  </a:cubicBezTo>
                  <a:lnTo>
                    <a:pt x="468" y="239"/>
                  </a:lnTo>
                  <a:cubicBezTo>
                    <a:pt x="541" y="163"/>
                    <a:pt x="609" y="82"/>
                    <a:pt x="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8"/>
            <p:cNvSpPr/>
            <p:nvPr/>
          </p:nvSpPr>
          <p:spPr>
            <a:xfrm>
              <a:off x="7279372" y="2670108"/>
              <a:ext cx="12551" cy="14082"/>
            </a:xfrm>
            <a:custGeom>
              <a:rect b="b" l="l" r="r" t="t"/>
              <a:pathLst>
                <a:path extrusionOk="0" h="782" w="697">
                  <a:moveTo>
                    <a:pt x="131" y="1"/>
                  </a:moveTo>
                  <a:cubicBezTo>
                    <a:pt x="110" y="134"/>
                    <a:pt x="52" y="253"/>
                    <a:pt x="25" y="389"/>
                  </a:cubicBezTo>
                  <a:cubicBezTo>
                    <a:pt x="9" y="455"/>
                    <a:pt x="1" y="529"/>
                    <a:pt x="15" y="605"/>
                  </a:cubicBezTo>
                  <a:cubicBezTo>
                    <a:pt x="18" y="636"/>
                    <a:pt x="32" y="683"/>
                    <a:pt x="58" y="719"/>
                  </a:cubicBezTo>
                  <a:cubicBezTo>
                    <a:pt x="77" y="753"/>
                    <a:pt x="129" y="782"/>
                    <a:pt x="173" y="782"/>
                  </a:cubicBezTo>
                  <a:cubicBezTo>
                    <a:pt x="183" y="782"/>
                    <a:pt x="192" y="781"/>
                    <a:pt x="200" y="778"/>
                  </a:cubicBezTo>
                  <a:cubicBezTo>
                    <a:pt x="294" y="752"/>
                    <a:pt x="340" y="697"/>
                    <a:pt x="391" y="648"/>
                  </a:cubicBezTo>
                  <a:cubicBezTo>
                    <a:pt x="437" y="594"/>
                    <a:pt x="481" y="541"/>
                    <a:pt x="516" y="482"/>
                  </a:cubicBezTo>
                  <a:cubicBezTo>
                    <a:pt x="589" y="368"/>
                    <a:pt x="654" y="247"/>
                    <a:pt x="697" y="119"/>
                  </a:cubicBezTo>
                  <a:lnTo>
                    <a:pt x="697" y="119"/>
                  </a:lnTo>
                  <a:cubicBezTo>
                    <a:pt x="613" y="226"/>
                    <a:pt x="531" y="329"/>
                    <a:pt x="446" y="431"/>
                  </a:cubicBezTo>
                  <a:cubicBezTo>
                    <a:pt x="400" y="479"/>
                    <a:pt x="359" y="528"/>
                    <a:pt x="312" y="572"/>
                  </a:cubicBezTo>
                  <a:cubicBezTo>
                    <a:pt x="269" y="614"/>
                    <a:pt x="217" y="657"/>
                    <a:pt x="177" y="666"/>
                  </a:cubicBezTo>
                  <a:cubicBezTo>
                    <a:pt x="172" y="667"/>
                    <a:pt x="168" y="668"/>
                    <a:pt x="165" y="668"/>
                  </a:cubicBezTo>
                  <a:cubicBezTo>
                    <a:pt x="158" y="668"/>
                    <a:pt x="156" y="664"/>
                    <a:pt x="147" y="654"/>
                  </a:cubicBezTo>
                  <a:cubicBezTo>
                    <a:pt x="134" y="635"/>
                    <a:pt x="126" y="617"/>
                    <a:pt x="119" y="583"/>
                  </a:cubicBezTo>
                  <a:cubicBezTo>
                    <a:pt x="102" y="528"/>
                    <a:pt x="107" y="466"/>
                    <a:pt x="110" y="402"/>
                  </a:cubicBezTo>
                  <a:cubicBezTo>
                    <a:pt x="119" y="274"/>
                    <a:pt x="157" y="139"/>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8"/>
            <p:cNvSpPr/>
            <p:nvPr/>
          </p:nvSpPr>
          <p:spPr>
            <a:xfrm>
              <a:off x="7345711" y="2661554"/>
              <a:ext cx="26345" cy="17557"/>
            </a:xfrm>
            <a:custGeom>
              <a:rect b="b" l="l" r="r" t="t"/>
              <a:pathLst>
                <a:path extrusionOk="0" h="975" w="1463">
                  <a:moveTo>
                    <a:pt x="1148" y="0"/>
                  </a:moveTo>
                  <a:lnTo>
                    <a:pt x="1148" y="0"/>
                  </a:lnTo>
                  <a:cubicBezTo>
                    <a:pt x="1199" y="117"/>
                    <a:pt x="1251" y="232"/>
                    <a:pt x="1295" y="351"/>
                  </a:cubicBezTo>
                  <a:cubicBezTo>
                    <a:pt x="1331" y="454"/>
                    <a:pt x="1374" y="561"/>
                    <a:pt x="1386" y="663"/>
                  </a:cubicBezTo>
                  <a:lnTo>
                    <a:pt x="1386" y="663"/>
                  </a:lnTo>
                  <a:cubicBezTo>
                    <a:pt x="1268" y="639"/>
                    <a:pt x="1152" y="564"/>
                    <a:pt x="1052" y="489"/>
                  </a:cubicBezTo>
                  <a:cubicBezTo>
                    <a:pt x="944" y="404"/>
                    <a:pt x="837" y="287"/>
                    <a:pt x="826" y="168"/>
                  </a:cubicBezTo>
                  <a:lnTo>
                    <a:pt x="826" y="164"/>
                  </a:lnTo>
                  <a:cubicBezTo>
                    <a:pt x="822" y="143"/>
                    <a:pt x="808" y="124"/>
                    <a:pt x="786" y="118"/>
                  </a:cubicBezTo>
                  <a:cubicBezTo>
                    <a:pt x="781" y="117"/>
                    <a:pt x="777" y="117"/>
                    <a:pt x="772" y="117"/>
                  </a:cubicBezTo>
                  <a:cubicBezTo>
                    <a:pt x="749" y="117"/>
                    <a:pt x="728" y="133"/>
                    <a:pt x="722" y="156"/>
                  </a:cubicBezTo>
                  <a:cubicBezTo>
                    <a:pt x="687" y="286"/>
                    <a:pt x="668" y="400"/>
                    <a:pt x="640" y="519"/>
                  </a:cubicBezTo>
                  <a:cubicBezTo>
                    <a:pt x="614" y="634"/>
                    <a:pt x="586" y="762"/>
                    <a:pt x="534" y="849"/>
                  </a:cubicBezTo>
                  <a:cubicBezTo>
                    <a:pt x="526" y="860"/>
                    <a:pt x="520" y="865"/>
                    <a:pt x="518" y="867"/>
                  </a:cubicBezTo>
                  <a:lnTo>
                    <a:pt x="518" y="867"/>
                  </a:lnTo>
                  <a:cubicBezTo>
                    <a:pt x="510" y="863"/>
                    <a:pt x="503" y="851"/>
                    <a:pt x="494" y="829"/>
                  </a:cubicBezTo>
                  <a:cubicBezTo>
                    <a:pt x="476" y="781"/>
                    <a:pt x="465" y="721"/>
                    <a:pt x="457" y="663"/>
                  </a:cubicBezTo>
                  <a:cubicBezTo>
                    <a:pt x="440" y="544"/>
                    <a:pt x="429" y="423"/>
                    <a:pt x="417" y="300"/>
                  </a:cubicBezTo>
                  <a:lnTo>
                    <a:pt x="417" y="296"/>
                  </a:lnTo>
                  <a:lnTo>
                    <a:pt x="416" y="293"/>
                  </a:lnTo>
                  <a:cubicBezTo>
                    <a:pt x="396" y="226"/>
                    <a:pt x="391" y="158"/>
                    <a:pt x="390" y="85"/>
                  </a:cubicBezTo>
                  <a:lnTo>
                    <a:pt x="390" y="83"/>
                  </a:lnTo>
                  <a:cubicBezTo>
                    <a:pt x="390" y="72"/>
                    <a:pt x="383" y="61"/>
                    <a:pt x="371" y="55"/>
                  </a:cubicBezTo>
                  <a:cubicBezTo>
                    <a:pt x="367" y="54"/>
                    <a:pt x="363" y="53"/>
                    <a:pt x="358" y="53"/>
                  </a:cubicBezTo>
                  <a:cubicBezTo>
                    <a:pt x="346" y="53"/>
                    <a:pt x="334" y="60"/>
                    <a:pt x="329" y="72"/>
                  </a:cubicBezTo>
                  <a:cubicBezTo>
                    <a:pt x="244" y="254"/>
                    <a:pt x="128" y="425"/>
                    <a:pt x="1" y="586"/>
                  </a:cubicBezTo>
                  <a:cubicBezTo>
                    <a:pt x="121" y="471"/>
                    <a:pt x="232" y="343"/>
                    <a:pt x="324" y="204"/>
                  </a:cubicBezTo>
                  <a:lnTo>
                    <a:pt x="324" y="204"/>
                  </a:lnTo>
                  <a:cubicBezTo>
                    <a:pt x="325" y="240"/>
                    <a:pt x="330" y="276"/>
                    <a:pt x="337" y="312"/>
                  </a:cubicBezTo>
                  <a:lnTo>
                    <a:pt x="337" y="312"/>
                  </a:lnTo>
                  <a:cubicBezTo>
                    <a:pt x="343" y="432"/>
                    <a:pt x="343" y="557"/>
                    <a:pt x="358" y="680"/>
                  </a:cubicBezTo>
                  <a:cubicBezTo>
                    <a:pt x="367" y="743"/>
                    <a:pt x="376" y="804"/>
                    <a:pt x="399" y="872"/>
                  </a:cubicBezTo>
                  <a:cubicBezTo>
                    <a:pt x="409" y="901"/>
                    <a:pt x="432" y="949"/>
                    <a:pt x="483" y="969"/>
                  </a:cubicBezTo>
                  <a:cubicBezTo>
                    <a:pt x="493" y="973"/>
                    <a:pt x="504" y="974"/>
                    <a:pt x="515" y="974"/>
                  </a:cubicBezTo>
                  <a:cubicBezTo>
                    <a:pt x="537" y="974"/>
                    <a:pt x="560" y="967"/>
                    <a:pt x="575" y="957"/>
                  </a:cubicBezTo>
                  <a:cubicBezTo>
                    <a:pt x="594" y="943"/>
                    <a:pt x="610" y="926"/>
                    <a:pt x="619" y="910"/>
                  </a:cubicBezTo>
                  <a:cubicBezTo>
                    <a:pt x="695" y="788"/>
                    <a:pt x="716" y="669"/>
                    <a:pt x="750" y="547"/>
                  </a:cubicBezTo>
                  <a:cubicBezTo>
                    <a:pt x="765" y="486"/>
                    <a:pt x="777" y="423"/>
                    <a:pt x="788" y="360"/>
                  </a:cubicBezTo>
                  <a:lnTo>
                    <a:pt x="788" y="360"/>
                  </a:lnTo>
                  <a:cubicBezTo>
                    <a:pt x="799" y="377"/>
                    <a:pt x="811" y="392"/>
                    <a:pt x="822" y="407"/>
                  </a:cubicBezTo>
                  <a:cubicBezTo>
                    <a:pt x="874" y="470"/>
                    <a:pt x="931" y="523"/>
                    <a:pt x="993" y="569"/>
                  </a:cubicBezTo>
                  <a:cubicBezTo>
                    <a:pt x="1055" y="616"/>
                    <a:pt x="1122" y="655"/>
                    <a:pt x="1194" y="686"/>
                  </a:cubicBezTo>
                  <a:cubicBezTo>
                    <a:pt x="1265" y="715"/>
                    <a:pt x="1340" y="743"/>
                    <a:pt x="1425" y="743"/>
                  </a:cubicBezTo>
                  <a:lnTo>
                    <a:pt x="1432" y="743"/>
                  </a:lnTo>
                  <a:cubicBezTo>
                    <a:pt x="1449" y="741"/>
                    <a:pt x="1462" y="726"/>
                    <a:pt x="1461" y="707"/>
                  </a:cubicBezTo>
                  <a:cubicBezTo>
                    <a:pt x="1447" y="564"/>
                    <a:pt x="1391" y="449"/>
                    <a:pt x="1335" y="335"/>
                  </a:cubicBezTo>
                  <a:cubicBezTo>
                    <a:pt x="1278" y="219"/>
                    <a:pt x="1216" y="108"/>
                    <a:pt x="1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7380988" y="2653955"/>
              <a:ext cx="41741" cy="21537"/>
            </a:xfrm>
            <a:custGeom>
              <a:rect b="b" l="l" r="r" t="t"/>
              <a:pathLst>
                <a:path extrusionOk="0" h="1196" w="2318">
                  <a:moveTo>
                    <a:pt x="1178" y="0"/>
                  </a:moveTo>
                  <a:cubicBezTo>
                    <a:pt x="1170" y="0"/>
                    <a:pt x="1163" y="2"/>
                    <a:pt x="1157" y="5"/>
                  </a:cubicBezTo>
                  <a:cubicBezTo>
                    <a:pt x="1135" y="17"/>
                    <a:pt x="1129" y="44"/>
                    <a:pt x="1141" y="64"/>
                  </a:cubicBezTo>
                  <a:cubicBezTo>
                    <a:pt x="1232" y="220"/>
                    <a:pt x="1349" y="335"/>
                    <a:pt x="1442" y="467"/>
                  </a:cubicBezTo>
                  <a:cubicBezTo>
                    <a:pt x="1486" y="529"/>
                    <a:pt x="1535" y="611"/>
                    <a:pt x="1529" y="653"/>
                  </a:cubicBezTo>
                  <a:cubicBezTo>
                    <a:pt x="1534" y="673"/>
                    <a:pt x="1471" y="689"/>
                    <a:pt x="1407" y="689"/>
                  </a:cubicBezTo>
                  <a:cubicBezTo>
                    <a:pt x="1394" y="689"/>
                    <a:pt x="1380" y="688"/>
                    <a:pt x="1368" y="686"/>
                  </a:cubicBezTo>
                  <a:cubicBezTo>
                    <a:pt x="1208" y="674"/>
                    <a:pt x="1046" y="642"/>
                    <a:pt x="895" y="594"/>
                  </a:cubicBezTo>
                  <a:cubicBezTo>
                    <a:pt x="749" y="547"/>
                    <a:pt x="609" y="475"/>
                    <a:pt x="515" y="363"/>
                  </a:cubicBezTo>
                  <a:lnTo>
                    <a:pt x="515" y="363"/>
                  </a:lnTo>
                  <a:cubicBezTo>
                    <a:pt x="515" y="361"/>
                    <a:pt x="514" y="360"/>
                    <a:pt x="514" y="358"/>
                  </a:cubicBezTo>
                  <a:lnTo>
                    <a:pt x="512" y="359"/>
                  </a:lnTo>
                  <a:lnTo>
                    <a:pt x="512" y="359"/>
                  </a:lnTo>
                  <a:cubicBezTo>
                    <a:pt x="510" y="356"/>
                    <a:pt x="507" y="352"/>
                    <a:pt x="504" y="349"/>
                  </a:cubicBezTo>
                  <a:cubicBezTo>
                    <a:pt x="495" y="336"/>
                    <a:pt x="479" y="328"/>
                    <a:pt x="463" y="328"/>
                  </a:cubicBezTo>
                  <a:cubicBezTo>
                    <a:pt x="457" y="328"/>
                    <a:pt x="451" y="329"/>
                    <a:pt x="445" y="331"/>
                  </a:cubicBezTo>
                  <a:cubicBezTo>
                    <a:pt x="419" y="341"/>
                    <a:pt x="405" y="371"/>
                    <a:pt x="416" y="397"/>
                  </a:cubicBezTo>
                  <a:cubicBezTo>
                    <a:pt x="517" y="656"/>
                    <a:pt x="694" y="869"/>
                    <a:pt x="731" y="1124"/>
                  </a:cubicBezTo>
                  <a:lnTo>
                    <a:pt x="731" y="1124"/>
                  </a:lnTo>
                  <a:cubicBezTo>
                    <a:pt x="721" y="1126"/>
                    <a:pt x="711" y="1127"/>
                    <a:pt x="700" y="1127"/>
                  </a:cubicBezTo>
                  <a:cubicBezTo>
                    <a:pt x="652" y="1127"/>
                    <a:pt x="598" y="1110"/>
                    <a:pt x="550" y="1090"/>
                  </a:cubicBezTo>
                  <a:cubicBezTo>
                    <a:pt x="479" y="1059"/>
                    <a:pt x="410" y="1019"/>
                    <a:pt x="344" y="974"/>
                  </a:cubicBezTo>
                  <a:cubicBezTo>
                    <a:pt x="277" y="928"/>
                    <a:pt x="216" y="878"/>
                    <a:pt x="156" y="823"/>
                  </a:cubicBezTo>
                  <a:cubicBezTo>
                    <a:pt x="99" y="768"/>
                    <a:pt x="41" y="711"/>
                    <a:pt x="1" y="640"/>
                  </a:cubicBezTo>
                  <a:lnTo>
                    <a:pt x="1" y="640"/>
                  </a:lnTo>
                  <a:cubicBezTo>
                    <a:pt x="70" y="788"/>
                    <a:pt x="194" y="904"/>
                    <a:pt x="318" y="1009"/>
                  </a:cubicBezTo>
                  <a:cubicBezTo>
                    <a:pt x="381" y="1060"/>
                    <a:pt x="450" y="1109"/>
                    <a:pt x="525" y="1144"/>
                  </a:cubicBezTo>
                  <a:cubicBezTo>
                    <a:pt x="580" y="1169"/>
                    <a:pt x="640" y="1195"/>
                    <a:pt x="708" y="1195"/>
                  </a:cubicBezTo>
                  <a:cubicBezTo>
                    <a:pt x="733" y="1195"/>
                    <a:pt x="760" y="1192"/>
                    <a:pt x="787" y="1183"/>
                  </a:cubicBezTo>
                  <a:cubicBezTo>
                    <a:pt x="800" y="1177"/>
                    <a:pt x="811" y="1164"/>
                    <a:pt x="808" y="1149"/>
                  </a:cubicBezTo>
                  <a:lnTo>
                    <a:pt x="808" y="1144"/>
                  </a:lnTo>
                  <a:cubicBezTo>
                    <a:pt x="802" y="997"/>
                    <a:pt x="750" y="857"/>
                    <a:pt x="690" y="730"/>
                  </a:cubicBezTo>
                  <a:cubicBezTo>
                    <a:pt x="666" y="679"/>
                    <a:pt x="640" y="629"/>
                    <a:pt x="615" y="580"/>
                  </a:cubicBezTo>
                  <a:lnTo>
                    <a:pt x="615" y="580"/>
                  </a:lnTo>
                  <a:cubicBezTo>
                    <a:pt x="692" y="629"/>
                    <a:pt x="776" y="666"/>
                    <a:pt x="860" y="695"/>
                  </a:cubicBezTo>
                  <a:cubicBezTo>
                    <a:pt x="1023" y="752"/>
                    <a:pt x="1191" y="780"/>
                    <a:pt x="1362" y="790"/>
                  </a:cubicBezTo>
                  <a:cubicBezTo>
                    <a:pt x="1374" y="791"/>
                    <a:pt x="1386" y="791"/>
                    <a:pt x="1399" y="791"/>
                  </a:cubicBezTo>
                  <a:cubicBezTo>
                    <a:pt x="1432" y="791"/>
                    <a:pt x="1466" y="789"/>
                    <a:pt x="1501" y="782"/>
                  </a:cubicBezTo>
                  <a:cubicBezTo>
                    <a:pt x="1544" y="775"/>
                    <a:pt x="1619" y="741"/>
                    <a:pt x="1632" y="665"/>
                  </a:cubicBezTo>
                  <a:cubicBezTo>
                    <a:pt x="1635" y="539"/>
                    <a:pt x="1571" y="477"/>
                    <a:pt x="1524" y="405"/>
                  </a:cubicBezTo>
                  <a:cubicBezTo>
                    <a:pt x="1465" y="322"/>
                    <a:pt x="1396" y="246"/>
                    <a:pt x="1332" y="170"/>
                  </a:cubicBezTo>
                  <a:lnTo>
                    <a:pt x="1332" y="170"/>
                  </a:lnTo>
                  <a:cubicBezTo>
                    <a:pt x="1455" y="230"/>
                    <a:pt x="1585" y="278"/>
                    <a:pt x="1723" y="302"/>
                  </a:cubicBezTo>
                  <a:cubicBezTo>
                    <a:pt x="1781" y="312"/>
                    <a:pt x="1839" y="317"/>
                    <a:pt x="1898" y="317"/>
                  </a:cubicBezTo>
                  <a:cubicBezTo>
                    <a:pt x="2043" y="317"/>
                    <a:pt x="2188" y="287"/>
                    <a:pt x="2317" y="225"/>
                  </a:cubicBezTo>
                  <a:lnTo>
                    <a:pt x="2317" y="225"/>
                  </a:lnTo>
                  <a:cubicBezTo>
                    <a:pt x="2204" y="262"/>
                    <a:pt x="2087" y="282"/>
                    <a:pt x="1971" y="282"/>
                  </a:cubicBezTo>
                  <a:cubicBezTo>
                    <a:pt x="1891" y="282"/>
                    <a:pt x="1811" y="272"/>
                    <a:pt x="1733" y="253"/>
                  </a:cubicBezTo>
                  <a:cubicBezTo>
                    <a:pt x="1543" y="208"/>
                    <a:pt x="1367" y="114"/>
                    <a:pt x="1202" y="8"/>
                  </a:cubicBezTo>
                  <a:cubicBezTo>
                    <a:pt x="1194" y="3"/>
                    <a:pt x="1186" y="0"/>
                    <a:pt x="1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p:nvPr/>
          </p:nvSpPr>
          <p:spPr>
            <a:xfrm>
              <a:off x="7230679" y="2686171"/>
              <a:ext cx="14334" cy="8860"/>
            </a:xfrm>
            <a:custGeom>
              <a:rect b="b" l="l" r="r" t="t"/>
              <a:pathLst>
                <a:path extrusionOk="0" h="492" w="796">
                  <a:moveTo>
                    <a:pt x="461" y="0"/>
                  </a:moveTo>
                  <a:lnTo>
                    <a:pt x="461" y="0"/>
                  </a:lnTo>
                  <a:cubicBezTo>
                    <a:pt x="305" y="86"/>
                    <a:pt x="158" y="185"/>
                    <a:pt x="24" y="309"/>
                  </a:cubicBezTo>
                  <a:lnTo>
                    <a:pt x="18" y="314"/>
                  </a:lnTo>
                  <a:cubicBezTo>
                    <a:pt x="0" y="338"/>
                    <a:pt x="5" y="372"/>
                    <a:pt x="28" y="389"/>
                  </a:cubicBezTo>
                  <a:lnTo>
                    <a:pt x="29" y="392"/>
                  </a:lnTo>
                  <a:cubicBezTo>
                    <a:pt x="122" y="463"/>
                    <a:pt x="233" y="491"/>
                    <a:pt x="342" y="491"/>
                  </a:cubicBezTo>
                  <a:cubicBezTo>
                    <a:pt x="380" y="491"/>
                    <a:pt x="418" y="488"/>
                    <a:pt x="455" y="482"/>
                  </a:cubicBezTo>
                  <a:cubicBezTo>
                    <a:pt x="595" y="453"/>
                    <a:pt x="736" y="378"/>
                    <a:pt x="796" y="249"/>
                  </a:cubicBezTo>
                  <a:lnTo>
                    <a:pt x="796" y="249"/>
                  </a:lnTo>
                  <a:cubicBezTo>
                    <a:pt x="694" y="340"/>
                    <a:pt x="567" y="376"/>
                    <a:pt x="443" y="383"/>
                  </a:cubicBezTo>
                  <a:cubicBezTo>
                    <a:pt x="426" y="385"/>
                    <a:pt x="410" y="385"/>
                    <a:pt x="393" y="385"/>
                  </a:cubicBezTo>
                  <a:cubicBezTo>
                    <a:pt x="308" y="385"/>
                    <a:pt x="223" y="370"/>
                    <a:pt x="151" y="335"/>
                  </a:cubicBezTo>
                  <a:lnTo>
                    <a:pt x="151" y="335"/>
                  </a:lnTo>
                  <a:cubicBezTo>
                    <a:pt x="253" y="227"/>
                    <a:pt x="362" y="119"/>
                    <a:pt x="4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8"/>
            <p:cNvSpPr/>
            <p:nvPr/>
          </p:nvSpPr>
          <p:spPr>
            <a:xfrm>
              <a:off x="7251082" y="2696309"/>
              <a:ext cx="33674" cy="16729"/>
            </a:xfrm>
            <a:custGeom>
              <a:rect b="b" l="l" r="r" t="t"/>
              <a:pathLst>
                <a:path extrusionOk="0" h="929" w="1870">
                  <a:moveTo>
                    <a:pt x="634" y="0"/>
                  </a:moveTo>
                  <a:lnTo>
                    <a:pt x="634" y="0"/>
                  </a:lnTo>
                  <a:cubicBezTo>
                    <a:pt x="451" y="223"/>
                    <a:pt x="174" y="343"/>
                    <a:pt x="9" y="605"/>
                  </a:cubicBezTo>
                  <a:cubicBezTo>
                    <a:pt x="7" y="607"/>
                    <a:pt x="6" y="611"/>
                    <a:pt x="6" y="612"/>
                  </a:cubicBezTo>
                  <a:cubicBezTo>
                    <a:pt x="0" y="630"/>
                    <a:pt x="10" y="650"/>
                    <a:pt x="28" y="656"/>
                  </a:cubicBezTo>
                  <a:cubicBezTo>
                    <a:pt x="87" y="677"/>
                    <a:pt x="147" y="687"/>
                    <a:pt x="206" y="687"/>
                  </a:cubicBezTo>
                  <a:cubicBezTo>
                    <a:pt x="316" y="687"/>
                    <a:pt x="424" y="656"/>
                    <a:pt x="523" y="615"/>
                  </a:cubicBezTo>
                  <a:cubicBezTo>
                    <a:pt x="604" y="578"/>
                    <a:pt x="683" y="531"/>
                    <a:pt x="754" y="473"/>
                  </a:cubicBezTo>
                  <a:lnTo>
                    <a:pt x="754" y="473"/>
                  </a:lnTo>
                  <a:cubicBezTo>
                    <a:pt x="745" y="499"/>
                    <a:pt x="735" y="524"/>
                    <a:pt x="726" y="551"/>
                  </a:cubicBezTo>
                  <a:cubicBezTo>
                    <a:pt x="694" y="650"/>
                    <a:pt x="651" y="757"/>
                    <a:pt x="678" y="883"/>
                  </a:cubicBezTo>
                  <a:lnTo>
                    <a:pt x="678" y="886"/>
                  </a:lnTo>
                  <a:cubicBezTo>
                    <a:pt x="683" y="911"/>
                    <a:pt x="703" y="929"/>
                    <a:pt x="728" y="929"/>
                  </a:cubicBezTo>
                  <a:cubicBezTo>
                    <a:pt x="731" y="929"/>
                    <a:pt x="735" y="929"/>
                    <a:pt x="739" y="928"/>
                  </a:cubicBezTo>
                  <a:cubicBezTo>
                    <a:pt x="919" y="895"/>
                    <a:pt x="1045" y="781"/>
                    <a:pt x="1153" y="665"/>
                  </a:cubicBezTo>
                  <a:cubicBezTo>
                    <a:pt x="1216" y="597"/>
                    <a:pt x="1272" y="523"/>
                    <a:pt x="1320" y="444"/>
                  </a:cubicBezTo>
                  <a:lnTo>
                    <a:pt x="1320" y="444"/>
                  </a:lnTo>
                  <a:cubicBezTo>
                    <a:pt x="1322" y="490"/>
                    <a:pt x="1326" y="536"/>
                    <a:pt x="1332" y="582"/>
                  </a:cubicBezTo>
                  <a:cubicBezTo>
                    <a:pt x="1343" y="638"/>
                    <a:pt x="1351" y="697"/>
                    <a:pt x="1383" y="755"/>
                  </a:cubicBezTo>
                  <a:cubicBezTo>
                    <a:pt x="1405" y="800"/>
                    <a:pt x="1457" y="829"/>
                    <a:pt x="1507" y="829"/>
                  </a:cubicBezTo>
                  <a:cubicBezTo>
                    <a:pt x="1529" y="829"/>
                    <a:pt x="1550" y="824"/>
                    <a:pt x="1568" y="812"/>
                  </a:cubicBezTo>
                  <a:cubicBezTo>
                    <a:pt x="1681" y="742"/>
                    <a:pt x="1725" y="632"/>
                    <a:pt x="1772" y="532"/>
                  </a:cubicBezTo>
                  <a:cubicBezTo>
                    <a:pt x="1818" y="428"/>
                    <a:pt x="1854" y="322"/>
                    <a:pt x="1869" y="211"/>
                  </a:cubicBezTo>
                  <a:lnTo>
                    <a:pt x="1869" y="211"/>
                  </a:lnTo>
                  <a:cubicBezTo>
                    <a:pt x="1841" y="317"/>
                    <a:pt x="1795" y="420"/>
                    <a:pt x="1743" y="518"/>
                  </a:cubicBezTo>
                  <a:cubicBezTo>
                    <a:pt x="1691" y="609"/>
                    <a:pt x="1629" y="713"/>
                    <a:pt x="1544" y="757"/>
                  </a:cubicBezTo>
                  <a:cubicBezTo>
                    <a:pt x="1533" y="763"/>
                    <a:pt x="1523" y="765"/>
                    <a:pt x="1512" y="765"/>
                  </a:cubicBezTo>
                  <a:cubicBezTo>
                    <a:pt x="1485" y="765"/>
                    <a:pt x="1460" y="748"/>
                    <a:pt x="1445" y="720"/>
                  </a:cubicBezTo>
                  <a:cubicBezTo>
                    <a:pt x="1426" y="679"/>
                    <a:pt x="1416" y="625"/>
                    <a:pt x="1413" y="573"/>
                  </a:cubicBezTo>
                  <a:cubicBezTo>
                    <a:pt x="1402" y="465"/>
                    <a:pt x="1409" y="357"/>
                    <a:pt x="1414" y="243"/>
                  </a:cubicBezTo>
                  <a:cubicBezTo>
                    <a:pt x="1415" y="222"/>
                    <a:pt x="1403" y="205"/>
                    <a:pt x="1385" y="197"/>
                  </a:cubicBezTo>
                  <a:cubicBezTo>
                    <a:pt x="1379" y="194"/>
                    <a:pt x="1372" y="193"/>
                    <a:pt x="1366" y="193"/>
                  </a:cubicBezTo>
                  <a:cubicBezTo>
                    <a:pt x="1347" y="193"/>
                    <a:pt x="1329" y="204"/>
                    <a:pt x="1322" y="222"/>
                  </a:cubicBezTo>
                  <a:lnTo>
                    <a:pt x="1320" y="226"/>
                  </a:lnTo>
                  <a:cubicBezTo>
                    <a:pt x="1264" y="360"/>
                    <a:pt x="1179" y="485"/>
                    <a:pt x="1077" y="594"/>
                  </a:cubicBezTo>
                  <a:cubicBezTo>
                    <a:pt x="992" y="683"/>
                    <a:pt x="889" y="767"/>
                    <a:pt x="782" y="802"/>
                  </a:cubicBezTo>
                  <a:lnTo>
                    <a:pt x="782" y="802"/>
                  </a:lnTo>
                  <a:cubicBezTo>
                    <a:pt x="783" y="735"/>
                    <a:pt x="804" y="660"/>
                    <a:pt x="830" y="586"/>
                  </a:cubicBezTo>
                  <a:cubicBezTo>
                    <a:pt x="860" y="490"/>
                    <a:pt x="902" y="393"/>
                    <a:pt x="922" y="281"/>
                  </a:cubicBezTo>
                  <a:cubicBezTo>
                    <a:pt x="926" y="261"/>
                    <a:pt x="917" y="240"/>
                    <a:pt x="900" y="228"/>
                  </a:cubicBezTo>
                  <a:cubicBezTo>
                    <a:pt x="891" y="222"/>
                    <a:pt x="880" y="219"/>
                    <a:pt x="870" y="219"/>
                  </a:cubicBezTo>
                  <a:cubicBezTo>
                    <a:pt x="853" y="219"/>
                    <a:pt x="836" y="227"/>
                    <a:pt x="826" y="243"/>
                  </a:cubicBezTo>
                  <a:cubicBezTo>
                    <a:pt x="744" y="364"/>
                    <a:pt x="619" y="461"/>
                    <a:pt x="482" y="525"/>
                  </a:cubicBezTo>
                  <a:cubicBezTo>
                    <a:pt x="387" y="571"/>
                    <a:pt x="280" y="604"/>
                    <a:pt x="177" y="604"/>
                  </a:cubicBezTo>
                  <a:cubicBezTo>
                    <a:pt x="149" y="604"/>
                    <a:pt x="122" y="602"/>
                    <a:pt x="95" y="597"/>
                  </a:cubicBezTo>
                  <a:lnTo>
                    <a:pt x="95" y="597"/>
                  </a:lnTo>
                  <a:cubicBezTo>
                    <a:pt x="235" y="379"/>
                    <a:pt x="484" y="229"/>
                    <a:pt x="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8"/>
            <p:cNvSpPr/>
            <p:nvPr/>
          </p:nvSpPr>
          <p:spPr>
            <a:xfrm>
              <a:off x="7308040" y="2688674"/>
              <a:ext cx="11867" cy="14640"/>
            </a:xfrm>
            <a:custGeom>
              <a:rect b="b" l="l" r="r" t="t"/>
              <a:pathLst>
                <a:path extrusionOk="0" h="813" w="659">
                  <a:moveTo>
                    <a:pt x="658" y="0"/>
                  </a:moveTo>
                  <a:lnTo>
                    <a:pt x="658" y="0"/>
                  </a:lnTo>
                  <a:cubicBezTo>
                    <a:pt x="601" y="137"/>
                    <a:pt x="519" y="260"/>
                    <a:pt x="441" y="380"/>
                  </a:cubicBezTo>
                  <a:cubicBezTo>
                    <a:pt x="359" y="496"/>
                    <a:pt x="273" y="628"/>
                    <a:pt x="172" y="688"/>
                  </a:cubicBezTo>
                  <a:cubicBezTo>
                    <a:pt x="158" y="699"/>
                    <a:pt x="144" y="700"/>
                    <a:pt x="136" y="700"/>
                  </a:cubicBezTo>
                  <a:cubicBezTo>
                    <a:pt x="132" y="700"/>
                    <a:pt x="130" y="700"/>
                    <a:pt x="129" y="700"/>
                  </a:cubicBezTo>
                  <a:cubicBezTo>
                    <a:pt x="128" y="700"/>
                    <a:pt x="128" y="700"/>
                    <a:pt x="128" y="700"/>
                  </a:cubicBezTo>
                  <a:cubicBezTo>
                    <a:pt x="122" y="694"/>
                    <a:pt x="119" y="693"/>
                    <a:pt x="118" y="692"/>
                  </a:cubicBezTo>
                  <a:lnTo>
                    <a:pt x="118" y="692"/>
                  </a:lnTo>
                  <a:cubicBezTo>
                    <a:pt x="118" y="692"/>
                    <a:pt x="117" y="690"/>
                    <a:pt x="116" y="688"/>
                  </a:cubicBezTo>
                  <a:cubicBezTo>
                    <a:pt x="113" y="680"/>
                    <a:pt x="113" y="664"/>
                    <a:pt x="111" y="647"/>
                  </a:cubicBezTo>
                  <a:cubicBezTo>
                    <a:pt x="108" y="582"/>
                    <a:pt x="121" y="508"/>
                    <a:pt x="128" y="437"/>
                  </a:cubicBezTo>
                  <a:cubicBezTo>
                    <a:pt x="149" y="293"/>
                    <a:pt x="176" y="149"/>
                    <a:pt x="192" y="1"/>
                  </a:cubicBezTo>
                  <a:lnTo>
                    <a:pt x="192" y="1"/>
                  </a:lnTo>
                  <a:cubicBezTo>
                    <a:pt x="130" y="137"/>
                    <a:pt x="80" y="277"/>
                    <a:pt x="42" y="421"/>
                  </a:cubicBezTo>
                  <a:cubicBezTo>
                    <a:pt x="22" y="494"/>
                    <a:pt x="9" y="566"/>
                    <a:pt x="3" y="647"/>
                  </a:cubicBezTo>
                  <a:cubicBezTo>
                    <a:pt x="1" y="670"/>
                    <a:pt x="3" y="689"/>
                    <a:pt x="9" y="716"/>
                  </a:cubicBezTo>
                  <a:cubicBezTo>
                    <a:pt x="11" y="728"/>
                    <a:pt x="16" y="744"/>
                    <a:pt x="30" y="763"/>
                  </a:cubicBezTo>
                  <a:cubicBezTo>
                    <a:pt x="52" y="783"/>
                    <a:pt x="45" y="777"/>
                    <a:pt x="62" y="789"/>
                  </a:cubicBezTo>
                  <a:cubicBezTo>
                    <a:pt x="88" y="806"/>
                    <a:pt x="115" y="812"/>
                    <a:pt x="139" y="812"/>
                  </a:cubicBezTo>
                  <a:cubicBezTo>
                    <a:pt x="173" y="812"/>
                    <a:pt x="203" y="800"/>
                    <a:pt x="226" y="788"/>
                  </a:cubicBezTo>
                  <a:cubicBezTo>
                    <a:pt x="375" y="689"/>
                    <a:pt x="445" y="557"/>
                    <a:pt x="517" y="424"/>
                  </a:cubicBezTo>
                  <a:cubicBezTo>
                    <a:pt x="581" y="290"/>
                    <a:pt x="647" y="152"/>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8"/>
            <p:cNvSpPr/>
            <p:nvPr/>
          </p:nvSpPr>
          <p:spPr>
            <a:xfrm>
              <a:off x="7331755" y="2699424"/>
              <a:ext cx="33098" cy="19376"/>
            </a:xfrm>
            <a:custGeom>
              <a:rect b="b" l="l" r="r" t="t"/>
              <a:pathLst>
                <a:path extrusionOk="0" h="1076" w="1838">
                  <a:moveTo>
                    <a:pt x="1567" y="0"/>
                  </a:moveTo>
                  <a:lnTo>
                    <a:pt x="1567" y="0"/>
                  </a:lnTo>
                  <a:cubicBezTo>
                    <a:pt x="1617" y="258"/>
                    <a:pt x="1748" y="504"/>
                    <a:pt x="1769" y="757"/>
                  </a:cubicBezTo>
                  <a:lnTo>
                    <a:pt x="1769" y="757"/>
                  </a:lnTo>
                  <a:cubicBezTo>
                    <a:pt x="1651" y="740"/>
                    <a:pt x="1536" y="680"/>
                    <a:pt x="1441" y="606"/>
                  </a:cubicBezTo>
                  <a:cubicBezTo>
                    <a:pt x="1338" y="524"/>
                    <a:pt x="1246" y="416"/>
                    <a:pt x="1221" y="296"/>
                  </a:cubicBezTo>
                  <a:cubicBezTo>
                    <a:pt x="1216" y="274"/>
                    <a:pt x="1195" y="256"/>
                    <a:pt x="1172" y="256"/>
                  </a:cubicBezTo>
                  <a:cubicBezTo>
                    <a:pt x="1143" y="256"/>
                    <a:pt x="1122" y="278"/>
                    <a:pt x="1122" y="306"/>
                  </a:cubicBezTo>
                  <a:cubicBezTo>
                    <a:pt x="1118" y="507"/>
                    <a:pt x="1091" y="710"/>
                    <a:pt x="1027" y="897"/>
                  </a:cubicBezTo>
                  <a:lnTo>
                    <a:pt x="1027" y="897"/>
                  </a:lnTo>
                  <a:cubicBezTo>
                    <a:pt x="1014" y="877"/>
                    <a:pt x="1002" y="854"/>
                    <a:pt x="991" y="832"/>
                  </a:cubicBezTo>
                  <a:cubicBezTo>
                    <a:pt x="964" y="779"/>
                    <a:pt x="942" y="722"/>
                    <a:pt x="921" y="665"/>
                  </a:cubicBezTo>
                  <a:cubicBezTo>
                    <a:pt x="880" y="552"/>
                    <a:pt x="847" y="430"/>
                    <a:pt x="837" y="314"/>
                  </a:cubicBezTo>
                  <a:lnTo>
                    <a:pt x="837" y="312"/>
                  </a:lnTo>
                  <a:cubicBezTo>
                    <a:pt x="834" y="293"/>
                    <a:pt x="822" y="276"/>
                    <a:pt x="803" y="269"/>
                  </a:cubicBezTo>
                  <a:cubicBezTo>
                    <a:pt x="796" y="266"/>
                    <a:pt x="790" y="265"/>
                    <a:pt x="783" y="265"/>
                  </a:cubicBezTo>
                  <a:cubicBezTo>
                    <a:pt x="763" y="265"/>
                    <a:pt x="744" y="277"/>
                    <a:pt x="736" y="298"/>
                  </a:cubicBezTo>
                  <a:cubicBezTo>
                    <a:pt x="670" y="471"/>
                    <a:pt x="588" y="638"/>
                    <a:pt x="480" y="784"/>
                  </a:cubicBezTo>
                  <a:cubicBezTo>
                    <a:pt x="427" y="855"/>
                    <a:pt x="364" y="921"/>
                    <a:pt x="288" y="964"/>
                  </a:cubicBezTo>
                  <a:cubicBezTo>
                    <a:pt x="235" y="994"/>
                    <a:pt x="176" y="1012"/>
                    <a:pt x="116" y="1012"/>
                  </a:cubicBezTo>
                  <a:cubicBezTo>
                    <a:pt x="100" y="1012"/>
                    <a:pt x="83" y="1010"/>
                    <a:pt x="67" y="1008"/>
                  </a:cubicBezTo>
                  <a:lnTo>
                    <a:pt x="67" y="1008"/>
                  </a:lnTo>
                  <a:cubicBezTo>
                    <a:pt x="81" y="896"/>
                    <a:pt x="133" y="789"/>
                    <a:pt x="184" y="681"/>
                  </a:cubicBezTo>
                  <a:cubicBezTo>
                    <a:pt x="241" y="567"/>
                    <a:pt x="295" y="438"/>
                    <a:pt x="281" y="306"/>
                  </a:cubicBezTo>
                  <a:lnTo>
                    <a:pt x="281" y="306"/>
                  </a:lnTo>
                  <a:cubicBezTo>
                    <a:pt x="279" y="438"/>
                    <a:pt x="216" y="553"/>
                    <a:pt x="153" y="661"/>
                  </a:cubicBezTo>
                  <a:cubicBezTo>
                    <a:pt x="89" y="772"/>
                    <a:pt x="14" y="886"/>
                    <a:pt x="1" y="1028"/>
                  </a:cubicBezTo>
                  <a:cubicBezTo>
                    <a:pt x="0" y="1041"/>
                    <a:pt x="8" y="1055"/>
                    <a:pt x="24" y="1060"/>
                  </a:cubicBezTo>
                  <a:lnTo>
                    <a:pt x="25" y="1060"/>
                  </a:lnTo>
                  <a:cubicBezTo>
                    <a:pt x="60" y="1070"/>
                    <a:pt x="97" y="1075"/>
                    <a:pt x="134" y="1075"/>
                  </a:cubicBezTo>
                  <a:cubicBezTo>
                    <a:pt x="200" y="1075"/>
                    <a:pt x="266" y="1059"/>
                    <a:pt x="324" y="1028"/>
                  </a:cubicBezTo>
                  <a:cubicBezTo>
                    <a:pt x="416" y="981"/>
                    <a:pt x="490" y="911"/>
                    <a:pt x="552" y="837"/>
                  </a:cubicBezTo>
                  <a:cubicBezTo>
                    <a:pt x="638" y="733"/>
                    <a:pt x="705" y="617"/>
                    <a:pt x="761" y="498"/>
                  </a:cubicBezTo>
                  <a:lnTo>
                    <a:pt x="761" y="498"/>
                  </a:lnTo>
                  <a:cubicBezTo>
                    <a:pt x="777" y="566"/>
                    <a:pt x="797" y="632"/>
                    <a:pt x="818" y="698"/>
                  </a:cubicBezTo>
                  <a:cubicBezTo>
                    <a:pt x="838" y="757"/>
                    <a:pt x="861" y="818"/>
                    <a:pt x="889" y="877"/>
                  </a:cubicBezTo>
                  <a:cubicBezTo>
                    <a:pt x="918" y="937"/>
                    <a:pt x="949" y="995"/>
                    <a:pt x="1005" y="1052"/>
                  </a:cubicBezTo>
                  <a:cubicBezTo>
                    <a:pt x="1011" y="1055"/>
                    <a:pt x="1017" y="1060"/>
                    <a:pt x="1024" y="1063"/>
                  </a:cubicBezTo>
                  <a:cubicBezTo>
                    <a:pt x="1030" y="1066"/>
                    <a:pt x="1037" y="1067"/>
                    <a:pt x="1043" y="1067"/>
                  </a:cubicBezTo>
                  <a:cubicBezTo>
                    <a:pt x="1066" y="1067"/>
                    <a:pt x="1086" y="1053"/>
                    <a:pt x="1095" y="1032"/>
                  </a:cubicBezTo>
                  <a:cubicBezTo>
                    <a:pt x="1163" y="862"/>
                    <a:pt x="1200" y="686"/>
                    <a:pt x="1214" y="508"/>
                  </a:cubicBezTo>
                  <a:lnTo>
                    <a:pt x="1214" y="508"/>
                  </a:lnTo>
                  <a:cubicBezTo>
                    <a:pt x="1263" y="574"/>
                    <a:pt x="1325" y="629"/>
                    <a:pt x="1390" y="675"/>
                  </a:cubicBezTo>
                  <a:cubicBezTo>
                    <a:pt x="1511" y="758"/>
                    <a:pt x="1650" y="825"/>
                    <a:pt x="1805" y="826"/>
                  </a:cubicBezTo>
                  <a:lnTo>
                    <a:pt x="1807" y="826"/>
                  </a:lnTo>
                  <a:cubicBezTo>
                    <a:pt x="1825" y="825"/>
                    <a:pt x="1838" y="809"/>
                    <a:pt x="1837" y="791"/>
                  </a:cubicBezTo>
                  <a:cubicBezTo>
                    <a:pt x="1826" y="645"/>
                    <a:pt x="1772" y="512"/>
                    <a:pt x="1720" y="386"/>
                  </a:cubicBezTo>
                  <a:cubicBezTo>
                    <a:pt x="1666" y="257"/>
                    <a:pt x="1608" y="132"/>
                    <a:pt x="1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8"/>
            <p:cNvSpPr/>
            <p:nvPr/>
          </p:nvSpPr>
          <p:spPr>
            <a:xfrm>
              <a:off x="7375478" y="2695949"/>
              <a:ext cx="15594" cy="15126"/>
            </a:xfrm>
            <a:custGeom>
              <a:rect b="b" l="l" r="r" t="t"/>
              <a:pathLst>
                <a:path extrusionOk="0" h="840" w="866">
                  <a:moveTo>
                    <a:pt x="685" y="0"/>
                  </a:moveTo>
                  <a:cubicBezTo>
                    <a:pt x="696" y="132"/>
                    <a:pt x="715" y="264"/>
                    <a:pt x="729" y="394"/>
                  </a:cubicBezTo>
                  <a:cubicBezTo>
                    <a:pt x="738" y="503"/>
                    <a:pt x="750" y="616"/>
                    <a:pt x="743" y="720"/>
                  </a:cubicBezTo>
                  <a:lnTo>
                    <a:pt x="743" y="720"/>
                  </a:lnTo>
                  <a:cubicBezTo>
                    <a:pt x="606" y="699"/>
                    <a:pt x="477" y="640"/>
                    <a:pt x="360" y="558"/>
                  </a:cubicBezTo>
                  <a:cubicBezTo>
                    <a:pt x="224" y="468"/>
                    <a:pt x="110" y="346"/>
                    <a:pt x="1" y="217"/>
                  </a:cubicBezTo>
                  <a:lnTo>
                    <a:pt x="1" y="217"/>
                  </a:lnTo>
                  <a:cubicBezTo>
                    <a:pt x="65" y="374"/>
                    <a:pt x="168" y="517"/>
                    <a:pt x="302" y="635"/>
                  </a:cubicBezTo>
                  <a:cubicBezTo>
                    <a:pt x="435" y="749"/>
                    <a:pt x="608" y="832"/>
                    <a:pt x="791" y="839"/>
                  </a:cubicBezTo>
                  <a:lnTo>
                    <a:pt x="793" y="839"/>
                  </a:lnTo>
                  <a:cubicBezTo>
                    <a:pt x="821" y="839"/>
                    <a:pt x="846" y="819"/>
                    <a:pt x="849" y="791"/>
                  </a:cubicBezTo>
                  <a:cubicBezTo>
                    <a:pt x="865" y="645"/>
                    <a:pt x="838" y="511"/>
                    <a:pt x="808" y="381"/>
                  </a:cubicBezTo>
                  <a:cubicBezTo>
                    <a:pt x="778" y="252"/>
                    <a:pt x="737" y="124"/>
                    <a:pt x="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8"/>
            <p:cNvSpPr/>
            <p:nvPr/>
          </p:nvSpPr>
          <p:spPr>
            <a:xfrm>
              <a:off x="7398833" y="2684208"/>
              <a:ext cx="10246" cy="9292"/>
            </a:xfrm>
            <a:custGeom>
              <a:rect b="b" l="l" r="r" t="t"/>
              <a:pathLst>
                <a:path extrusionOk="0" h="516" w="569">
                  <a:moveTo>
                    <a:pt x="267" y="1"/>
                  </a:moveTo>
                  <a:lnTo>
                    <a:pt x="267" y="1"/>
                  </a:lnTo>
                  <a:cubicBezTo>
                    <a:pt x="288" y="93"/>
                    <a:pt x="343" y="170"/>
                    <a:pt x="387" y="246"/>
                  </a:cubicBezTo>
                  <a:cubicBezTo>
                    <a:pt x="407" y="284"/>
                    <a:pt x="433" y="321"/>
                    <a:pt x="446" y="356"/>
                  </a:cubicBezTo>
                  <a:cubicBezTo>
                    <a:pt x="453" y="372"/>
                    <a:pt x="457" y="391"/>
                    <a:pt x="456" y="393"/>
                  </a:cubicBezTo>
                  <a:cubicBezTo>
                    <a:pt x="456" y="393"/>
                    <a:pt x="455" y="394"/>
                    <a:pt x="455" y="394"/>
                  </a:cubicBezTo>
                  <a:cubicBezTo>
                    <a:pt x="455" y="394"/>
                    <a:pt x="456" y="391"/>
                    <a:pt x="455" y="391"/>
                  </a:cubicBezTo>
                  <a:lnTo>
                    <a:pt x="455" y="391"/>
                  </a:lnTo>
                  <a:cubicBezTo>
                    <a:pt x="454" y="391"/>
                    <a:pt x="453" y="392"/>
                    <a:pt x="450" y="393"/>
                  </a:cubicBezTo>
                  <a:cubicBezTo>
                    <a:pt x="437" y="399"/>
                    <a:pt x="420" y="402"/>
                    <a:pt x="403" y="402"/>
                  </a:cubicBezTo>
                  <a:cubicBezTo>
                    <a:pt x="354" y="402"/>
                    <a:pt x="292" y="382"/>
                    <a:pt x="235" y="360"/>
                  </a:cubicBezTo>
                  <a:cubicBezTo>
                    <a:pt x="156" y="328"/>
                    <a:pt x="78" y="287"/>
                    <a:pt x="1" y="239"/>
                  </a:cubicBezTo>
                  <a:lnTo>
                    <a:pt x="1" y="239"/>
                  </a:lnTo>
                  <a:cubicBezTo>
                    <a:pt x="45" y="321"/>
                    <a:pt x="115" y="385"/>
                    <a:pt x="196" y="439"/>
                  </a:cubicBezTo>
                  <a:cubicBezTo>
                    <a:pt x="254" y="475"/>
                    <a:pt x="324" y="515"/>
                    <a:pt x="409" y="515"/>
                  </a:cubicBezTo>
                  <a:cubicBezTo>
                    <a:pt x="435" y="515"/>
                    <a:pt x="464" y="511"/>
                    <a:pt x="494" y="502"/>
                  </a:cubicBezTo>
                  <a:cubicBezTo>
                    <a:pt x="524" y="491"/>
                    <a:pt x="568" y="448"/>
                    <a:pt x="567" y="402"/>
                  </a:cubicBezTo>
                  <a:cubicBezTo>
                    <a:pt x="567" y="360"/>
                    <a:pt x="554" y="335"/>
                    <a:pt x="544" y="311"/>
                  </a:cubicBezTo>
                  <a:cubicBezTo>
                    <a:pt x="517" y="265"/>
                    <a:pt x="489" y="228"/>
                    <a:pt x="457" y="195"/>
                  </a:cubicBezTo>
                  <a:cubicBezTo>
                    <a:pt x="395" y="124"/>
                    <a:pt x="329" y="70"/>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8"/>
            <p:cNvSpPr/>
            <p:nvPr/>
          </p:nvSpPr>
          <p:spPr>
            <a:xfrm>
              <a:off x="7370147" y="2565700"/>
              <a:ext cx="13488" cy="7437"/>
            </a:xfrm>
            <a:custGeom>
              <a:rect b="b" l="l" r="r" t="t"/>
              <a:pathLst>
                <a:path extrusionOk="0" h="413" w="749">
                  <a:moveTo>
                    <a:pt x="158" y="0"/>
                  </a:moveTo>
                  <a:cubicBezTo>
                    <a:pt x="223" y="82"/>
                    <a:pt x="303" y="154"/>
                    <a:pt x="392" y="213"/>
                  </a:cubicBezTo>
                  <a:cubicBezTo>
                    <a:pt x="435" y="245"/>
                    <a:pt x="483" y="273"/>
                    <a:pt x="532" y="297"/>
                  </a:cubicBezTo>
                  <a:lnTo>
                    <a:pt x="532" y="297"/>
                  </a:lnTo>
                  <a:cubicBezTo>
                    <a:pt x="470" y="306"/>
                    <a:pt x="407" y="313"/>
                    <a:pt x="344" y="319"/>
                  </a:cubicBezTo>
                  <a:cubicBezTo>
                    <a:pt x="296" y="322"/>
                    <a:pt x="249" y="324"/>
                    <a:pt x="201" y="324"/>
                  </a:cubicBezTo>
                  <a:cubicBezTo>
                    <a:pt x="135" y="324"/>
                    <a:pt x="68" y="320"/>
                    <a:pt x="0" y="304"/>
                  </a:cubicBezTo>
                  <a:lnTo>
                    <a:pt x="0" y="304"/>
                  </a:lnTo>
                  <a:cubicBezTo>
                    <a:pt x="98" y="377"/>
                    <a:pt x="223" y="400"/>
                    <a:pt x="344" y="409"/>
                  </a:cubicBezTo>
                  <a:cubicBezTo>
                    <a:pt x="373" y="411"/>
                    <a:pt x="402" y="412"/>
                    <a:pt x="431" y="412"/>
                  </a:cubicBezTo>
                  <a:cubicBezTo>
                    <a:pt x="522" y="412"/>
                    <a:pt x="613" y="402"/>
                    <a:pt x="703" y="382"/>
                  </a:cubicBezTo>
                  <a:cubicBezTo>
                    <a:pt x="730" y="376"/>
                    <a:pt x="749" y="353"/>
                    <a:pt x="749" y="326"/>
                  </a:cubicBezTo>
                  <a:lnTo>
                    <a:pt x="749" y="304"/>
                  </a:lnTo>
                  <a:lnTo>
                    <a:pt x="749" y="303"/>
                  </a:lnTo>
                  <a:cubicBezTo>
                    <a:pt x="748" y="279"/>
                    <a:pt x="733" y="259"/>
                    <a:pt x="709" y="251"/>
                  </a:cubicBezTo>
                  <a:cubicBezTo>
                    <a:pt x="615" y="222"/>
                    <a:pt x="525" y="184"/>
                    <a:pt x="432" y="143"/>
                  </a:cubicBezTo>
                  <a:cubicBezTo>
                    <a:pt x="340" y="98"/>
                    <a:pt x="251" y="5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8"/>
            <p:cNvSpPr/>
            <p:nvPr/>
          </p:nvSpPr>
          <p:spPr>
            <a:xfrm>
              <a:off x="7244941" y="2633391"/>
              <a:ext cx="17197" cy="10516"/>
            </a:xfrm>
            <a:custGeom>
              <a:rect b="b" l="l" r="r" t="t"/>
              <a:pathLst>
                <a:path extrusionOk="0" h="584" w="955">
                  <a:moveTo>
                    <a:pt x="598" y="0"/>
                  </a:moveTo>
                  <a:lnTo>
                    <a:pt x="598" y="0"/>
                  </a:lnTo>
                  <a:cubicBezTo>
                    <a:pt x="512" y="77"/>
                    <a:pt x="414" y="131"/>
                    <a:pt x="313" y="193"/>
                  </a:cubicBezTo>
                  <a:cubicBezTo>
                    <a:pt x="213" y="247"/>
                    <a:pt x="108" y="309"/>
                    <a:pt x="22" y="399"/>
                  </a:cubicBezTo>
                  <a:lnTo>
                    <a:pt x="17" y="404"/>
                  </a:lnTo>
                  <a:cubicBezTo>
                    <a:pt x="0" y="429"/>
                    <a:pt x="6" y="463"/>
                    <a:pt x="32" y="480"/>
                  </a:cubicBezTo>
                  <a:lnTo>
                    <a:pt x="33" y="480"/>
                  </a:lnTo>
                  <a:cubicBezTo>
                    <a:pt x="137" y="552"/>
                    <a:pt x="260" y="583"/>
                    <a:pt x="382" y="583"/>
                  </a:cubicBezTo>
                  <a:cubicBezTo>
                    <a:pt x="439" y="583"/>
                    <a:pt x="497" y="576"/>
                    <a:pt x="552" y="563"/>
                  </a:cubicBezTo>
                  <a:cubicBezTo>
                    <a:pt x="722" y="521"/>
                    <a:pt x="881" y="415"/>
                    <a:pt x="955" y="260"/>
                  </a:cubicBezTo>
                  <a:lnTo>
                    <a:pt x="955" y="260"/>
                  </a:lnTo>
                  <a:cubicBezTo>
                    <a:pt x="837" y="378"/>
                    <a:pt x="687" y="448"/>
                    <a:pt x="533" y="468"/>
                  </a:cubicBezTo>
                  <a:cubicBezTo>
                    <a:pt x="496" y="473"/>
                    <a:pt x="458" y="476"/>
                    <a:pt x="421" y="476"/>
                  </a:cubicBezTo>
                  <a:cubicBezTo>
                    <a:pt x="327" y="476"/>
                    <a:pt x="235" y="458"/>
                    <a:pt x="154" y="421"/>
                  </a:cubicBezTo>
                  <a:lnTo>
                    <a:pt x="154" y="421"/>
                  </a:lnTo>
                  <a:cubicBezTo>
                    <a:pt x="215" y="362"/>
                    <a:pt x="287" y="310"/>
                    <a:pt x="358" y="254"/>
                  </a:cubicBezTo>
                  <a:cubicBezTo>
                    <a:pt x="449" y="184"/>
                    <a:pt x="540" y="101"/>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8"/>
            <p:cNvSpPr/>
            <p:nvPr/>
          </p:nvSpPr>
          <p:spPr>
            <a:xfrm>
              <a:off x="6877696" y="2499559"/>
              <a:ext cx="272021" cy="354027"/>
            </a:xfrm>
            <a:custGeom>
              <a:rect b="b" l="l" r="r" t="t"/>
              <a:pathLst>
                <a:path extrusionOk="0" h="19660" w="15106">
                  <a:moveTo>
                    <a:pt x="7984" y="1"/>
                  </a:moveTo>
                  <a:cubicBezTo>
                    <a:pt x="7882" y="1"/>
                    <a:pt x="7807" y="88"/>
                    <a:pt x="7763" y="184"/>
                  </a:cubicBezTo>
                  <a:cubicBezTo>
                    <a:pt x="7629" y="477"/>
                    <a:pt x="7643" y="1031"/>
                    <a:pt x="7613" y="1340"/>
                  </a:cubicBezTo>
                  <a:cubicBezTo>
                    <a:pt x="7584" y="1649"/>
                    <a:pt x="7584" y="1942"/>
                    <a:pt x="7540" y="2251"/>
                  </a:cubicBezTo>
                  <a:lnTo>
                    <a:pt x="7391" y="2072"/>
                  </a:lnTo>
                  <a:cubicBezTo>
                    <a:pt x="7377" y="1958"/>
                    <a:pt x="6991" y="1485"/>
                    <a:pt x="6858" y="1354"/>
                  </a:cubicBezTo>
                  <a:lnTo>
                    <a:pt x="6858" y="1354"/>
                  </a:lnTo>
                  <a:cubicBezTo>
                    <a:pt x="6932" y="1649"/>
                    <a:pt x="7006" y="1942"/>
                    <a:pt x="7168" y="2186"/>
                  </a:cubicBezTo>
                  <a:cubicBezTo>
                    <a:pt x="6946" y="2038"/>
                    <a:pt x="6724" y="1941"/>
                    <a:pt x="6501" y="1795"/>
                  </a:cubicBezTo>
                  <a:cubicBezTo>
                    <a:pt x="6293" y="1664"/>
                    <a:pt x="6130" y="1485"/>
                    <a:pt x="5937" y="1354"/>
                  </a:cubicBezTo>
                  <a:lnTo>
                    <a:pt x="5937" y="1354"/>
                  </a:lnTo>
                  <a:cubicBezTo>
                    <a:pt x="5952" y="1778"/>
                    <a:pt x="6354" y="2316"/>
                    <a:pt x="6650" y="2544"/>
                  </a:cubicBezTo>
                  <a:cubicBezTo>
                    <a:pt x="6573" y="2541"/>
                    <a:pt x="6495" y="2539"/>
                    <a:pt x="6418" y="2539"/>
                  </a:cubicBezTo>
                  <a:cubicBezTo>
                    <a:pt x="6062" y="2539"/>
                    <a:pt x="5702" y="2578"/>
                    <a:pt x="5374" y="2739"/>
                  </a:cubicBezTo>
                  <a:cubicBezTo>
                    <a:pt x="5625" y="2951"/>
                    <a:pt x="6116" y="2853"/>
                    <a:pt x="6426" y="2918"/>
                  </a:cubicBezTo>
                  <a:cubicBezTo>
                    <a:pt x="6217" y="3130"/>
                    <a:pt x="5863" y="3197"/>
                    <a:pt x="5610" y="3326"/>
                  </a:cubicBezTo>
                  <a:cubicBezTo>
                    <a:pt x="5747" y="3436"/>
                    <a:pt x="5913" y="3472"/>
                    <a:pt x="6079" y="3472"/>
                  </a:cubicBezTo>
                  <a:cubicBezTo>
                    <a:pt x="6182" y="3472"/>
                    <a:pt x="6285" y="3458"/>
                    <a:pt x="6381" y="3439"/>
                  </a:cubicBezTo>
                  <a:lnTo>
                    <a:pt x="6381" y="3439"/>
                  </a:lnTo>
                  <a:cubicBezTo>
                    <a:pt x="6278" y="3570"/>
                    <a:pt x="6115" y="3700"/>
                    <a:pt x="6040" y="3847"/>
                  </a:cubicBezTo>
                  <a:cubicBezTo>
                    <a:pt x="6061" y="3849"/>
                    <a:pt x="6081" y="3850"/>
                    <a:pt x="6102" y="3850"/>
                  </a:cubicBezTo>
                  <a:cubicBezTo>
                    <a:pt x="6273" y="3850"/>
                    <a:pt x="6437" y="3781"/>
                    <a:pt x="6594" y="3694"/>
                  </a:cubicBezTo>
                  <a:lnTo>
                    <a:pt x="6594" y="3694"/>
                  </a:lnTo>
                  <a:cubicBezTo>
                    <a:pt x="6404" y="3950"/>
                    <a:pt x="6151" y="4167"/>
                    <a:pt x="5907" y="4334"/>
                  </a:cubicBezTo>
                  <a:cubicBezTo>
                    <a:pt x="5446" y="4643"/>
                    <a:pt x="4691" y="4888"/>
                    <a:pt x="4156" y="4888"/>
                  </a:cubicBezTo>
                  <a:cubicBezTo>
                    <a:pt x="4348" y="5198"/>
                    <a:pt x="4721" y="5166"/>
                    <a:pt x="5032" y="5181"/>
                  </a:cubicBezTo>
                  <a:cubicBezTo>
                    <a:pt x="4943" y="5296"/>
                    <a:pt x="4795" y="5410"/>
                    <a:pt x="4779" y="5573"/>
                  </a:cubicBezTo>
                  <a:cubicBezTo>
                    <a:pt x="4988" y="5557"/>
                    <a:pt x="5181" y="5443"/>
                    <a:pt x="5359" y="5443"/>
                  </a:cubicBezTo>
                  <a:cubicBezTo>
                    <a:pt x="5285" y="5639"/>
                    <a:pt x="5224" y="5834"/>
                    <a:pt x="5122" y="6014"/>
                  </a:cubicBezTo>
                  <a:cubicBezTo>
                    <a:pt x="5217" y="6001"/>
                    <a:pt x="5361" y="5988"/>
                    <a:pt x="5498" y="5955"/>
                  </a:cubicBezTo>
                  <a:lnTo>
                    <a:pt x="5498" y="5955"/>
                  </a:lnTo>
                  <a:cubicBezTo>
                    <a:pt x="5497" y="5957"/>
                    <a:pt x="5495" y="5962"/>
                    <a:pt x="5492" y="5965"/>
                  </a:cubicBezTo>
                  <a:cubicBezTo>
                    <a:pt x="5330" y="6242"/>
                    <a:pt x="5092" y="6552"/>
                    <a:pt x="4839" y="6748"/>
                  </a:cubicBezTo>
                  <a:cubicBezTo>
                    <a:pt x="4587" y="6959"/>
                    <a:pt x="4290" y="7073"/>
                    <a:pt x="3978" y="7171"/>
                  </a:cubicBezTo>
                  <a:cubicBezTo>
                    <a:pt x="3698" y="7269"/>
                    <a:pt x="3325" y="7317"/>
                    <a:pt x="3057" y="7431"/>
                  </a:cubicBezTo>
                  <a:cubicBezTo>
                    <a:pt x="3168" y="7665"/>
                    <a:pt x="3420" y="7767"/>
                    <a:pt x="3686" y="7767"/>
                  </a:cubicBezTo>
                  <a:cubicBezTo>
                    <a:pt x="3958" y="7767"/>
                    <a:pt x="4244" y="7661"/>
                    <a:pt x="4409" y="7480"/>
                  </a:cubicBezTo>
                  <a:lnTo>
                    <a:pt x="4409" y="7480"/>
                  </a:lnTo>
                  <a:cubicBezTo>
                    <a:pt x="4260" y="7838"/>
                    <a:pt x="3860" y="8180"/>
                    <a:pt x="3547" y="8360"/>
                  </a:cubicBezTo>
                  <a:cubicBezTo>
                    <a:pt x="3669" y="8365"/>
                    <a:pt x="3826" y="8378"/>
                    <a:pt x="3989" y="8378"/>
                  </a:cubicBezTo>
                  <a:cubicBezTo>
                    <a:pt x="4283" y="8378"/>
                    <a:pt x="4596" y="8334"/>
                    <a:pt x="4749" y="8113"/>
                  </a:cubicBezTo>
                  <a:lnTo>
                    <a:pt x="4749" y="8113"/>
                  </a:lnTo>
                  <a:cubicBezTo>
                    <a:pt x="4731" y="8192"/>
                    <a:pt x="4710" y="8268"/>
                    <a:pt x="4692" y="8343"/>
                  </a:cubicBezTo>
                  <a:cubicBezTo>
                    <a:pt x="4457" y="8707"/>
                    <a:pt x="4222" y="9058"/>
                    <a:pt x="3839" y="9303"/>
                  </a:cubicBezTo>
                  <a:cubicBezTo>
                    <a:pt x="3548" y="9480"/>
                    <a:pt x="3226" y="9548"/>
                    <a:pt x="2901" y="9548"/>
                  </a:cubicBezTo>
                  <a:cubicBezTo>
                    <a:pt x="2631" y="9548"/>
                    <a:pt x="2358" y="9501"/>
                    <a:pt x="2097" y="9432"/>
                  </a:cubicBezTo>
                  <a:lnTo>
                    <a:pt x="2097" y="9432"/>
                  </a:lnTo>
                  <a:cubicBezTo>
                    <a:pt x="2304" y="9699"/>
                    <a:pt x="2707" y="9890"/>
                    <a:pt x="3034" y="9890"/>
                  </a:cubicBezTo>
                  <a:cubicBezTo>
                    <a:pt x="3052" y="9890"/>
                    <a:pt x="3069" y="9889"/>
                    <a:pt x="3087" y="9888"/>
                  </a:cubicBezTo>
                  <a:lnTo>
                    <a:pt x="3087" y="9888"/>
                  </a:lnTo>
                  <a:cubicBezTo>
                    <a:pt x="3011" y="9920"/>
                    <a:pt x="2926" y="9931"/>
                    <a:pt x="2836" y="9931"/>
                  </a:cubicBezTo>
                  <a:cubicBezTo>
                    <a:pt x="2619" y="9931"/>
                    <a:pt x="2378" y="9866"/>
                    <a:pt x="2197" y="9866"/>
                  </a:cubicBezTo>
                  <a:cubicBezTo>
                    <a:pt x="2141" y="10395"/>
                    <a:pt x="2659" y="10696"/>
                    <a:pt x="3083" y="10696"/>
                  </a:cubicBezTo>
                  <a:cubicBezTo>
                    <a:pt x="3111" y="10696"/>
                    <a:pt x="3139" y="10694"/>
                    <a:pt x="3166" y="10692"/>
                  </a:cubicBezTo>
                  <a:lnTo>
                    <a:pt x="3166" y="10692"/>
                  </a:lnTo>
                  <a:cubicBezTo>
                    <a:pt x="2987" y="10756"/>
                    <a:pt x="2789" y="10756"/>
                    <a:pt x="2631" y="10864"/>
                  </a:cubicBezTo>
                  <a:cubicBezTo>
                    <a:pt x="2850" y="11126"/>
                    <a:pt x="3284" y="11126"/>
                    <a:pt x="3562" y="11126"/>
                  </a:cubicBezTo>
                  <a:cubicBezTo>
                    <a:pt x="3385" y="11299"/>
                    <a:pt x="3167" y="11474"/>
                    <a:pt x="2929" y="11582"/>
                  </a:cubicBezTo>
                  <a:cubicBezTo>
                    <a:pt x="3093" y="11673"/>
                    <a:pt x="3299" y="11748"/>
                    <a:pt x="3499" y="11748"/>
                  </a:cubicBezTo>
                  <a:cubicBezTo>
                    <a:pt x="3581" y="11748"/>
                    <a:pt x="3661" y="11735"/>
                    <a:pt x="3737" y="11705"/>
                  </a:cubicBezTo>
                  <a:lnTo>
                    <a:pt x="3737" y="11705"/>
                  </a:lnTo>
                  <a:cubicBezTo>
                    <a:pt x="3297" y="12222"/>
                    <a:pt x="2647" y="12351"/>
                    <a:pt x="1958" y="12387"/>
                  </a:cubicBezTo>
                  <a:cubicBezTo>
                    <a:pt x="1978" y="12655"/>
                    <a:pt x="2539" y="12866"/>
                    <a:pt x="2778" y="12866"/>
                  </a:cubicBezTo>
                  <a:cubicBezTo>
                    <a:pt x="2790" y="12866"/>
                    <a:pt x="2800" y="12865"/>
                    <a:pt x="2810" y="12864"/>
                  </a:cubicBezTo>
                  <a:lnTo>
                    <a:pt x="2810" y="12864"/>
                  </a:lnTo>
                  <a:cubicBezTo>
                    <a:pt x="2699" y="13020"/>
                    <a:pt x="2518" y="13072"/>
                    <a:pt x="2316" y="13072"/>
                  </a:cubicBezTo>
                  <a:cubicBezTo>
                    <a:pt x="2010" y="13072"/>
                    <a:pt x="1659" y="12951"/>
                    <a:pt x="1444" y="12885"/>
                  </a:cubicBezTo>
                  <a:lnTo>
                    <a:pt x="1444" y="12885"/>
                  </a:lnTo>
                  <a:cubicBezTo>
                    <a:pt x="1289" y="13513"/>
                    <a:pt x="1965" y="13724"/>
                    <a:pt x="2428" y="13724"/>
                  </a:cubicBezTo>
                  <a:cubicBezTo>
                    <a:pt x="2495" y="13724"/>
                    <a:pt x="2557" y="13719"/>
                    <a:pt x="2611" y="13711"/>
                  </a:cubicBezTo>
                  <a:lnTo>
                    <a:pt x="2611" y="13711"/>
                  </a:lnTo>
                  <a:cubicBezTo>
                    <a:pt x="2469" y="14024"/>
                    <a:pt x="2124" y="14112"/>
                    <a:pt x="1739" y="14112"/>
                  </a:cubicBezTo>
                  <a:cubicBezTo>
                    <a:pt x="1273" y="14112"/>
                    <a:pt x="747" y="13983"/>
                    <a:pt x="455" y="13971"/>
                  </a:cubicBezTo>
                  <a:lnTo>
                    <a:pt x="455" y="13971"/>
                  </a:lnTo>
                  <a:cubicBezTo>
                    <a:pt x="415" y="14362"/>
                    <a:pt x="949" y="14622"/>
                    <a:pt x="1227" y="14688"/>
                  </a:cubicBezTo>
                  <a:cubicBezTo>
                    <a:pt x="1301" y="14705"/>
                    <a:pt x="1368" y="14712"/>
                    <a:pt x="1432" y="14712"/>
                  </a:cubicBezTo>
                  <a:cubicBezTo>
                    <a:pt x="1692" y="14712"/>
                    <a:pt x="1885" y="14593"/>
                    <a:pt x="2157" y="14558"/>
                  </a:cubicBezTo>
                  <a:lnTo>
                    <a:pt x="2157" y="14558"/>
                  </a:lnTo>
                  <a:cubicBezTo>
                    <a:pt x="2039" y="14689"/>
                    <a:pt x="1822" y="14775"/>
                    <a:pt x="1742" y="14949"/>
                  </a:cubicBezTo>
                  <a:cubicBezTo>
                    <a:pt x="1843" y="15031"/>
                    <a:pt x="1977" y="15060"/>
                    <a:pt x="2122" y="15060"/>
                  </a:cubicBezTo>
                  <a:cubicBezTo>
                    <a:pt x="2197" y="15060"/>
                    <a:pt x="2275" y="15052"/>
                    <a:pt x="2353" y="15041"/>
                  </a:cubicBezTo>
                  <a:lnTo>
                    <a:pt x="2353" y="15041"/>
                  </a:lnTo>
                  <a:cubicBezTo>
                    <a:pt x="2058" y="15458"/>
                    <a:pt x="1702" y="15851"/>
                    <a:pt x="1287" y="16079"/>
                  </a:cubicBezTo>
                  <a:cubicBezTo>
                    <a:pt x="872" y="16317"/>
                    <a:pt x="396" y="16383"/>
                    <a:pt x="0" y="16621"/>
                  </a:cubicBezTo>
                  <a:cubicBezTo>
                    <a:pt x="144" y="16829"/>
                    <a:pt x="411" y="16915"/>
                    <a:pt x="691" y="16915"/>
                  </a:cubicBezTo>
                  <a:cubicBezTo>
                    <a:pt x="1026" y="16915"/>
                    <a:pt x="1379" y="16791"/>
                    <a:pt x="1561" y="16605"/>
                  </a:cubicBezTo>
                  <a:lnTo>
                    <a:pt x="1561" y="16605"/>
                  </a:lnTo>
                  <a:cubicBezTo>
                    <a:pt x="1383" y="16866"/>
                    <a:pt x="334" y="17778"/>
                    <a:pt x="452" y="17974"/>
                  </a:cubicBezTo>
                  <a:cubicBezTo>
                    <a:pt x="515" y="18091"/>
                    <a:pt x="622" y="18136"/>
                    <a:pt x="752" y="18136"/>
                  </a:cubicBezTo>
                  <a:cubicBezTo>
                    <a:pt x="1151" y="18136"/>
                    <a:pt x="1762" y="17708"/>
                    <a:pt x="1957" y="17626"/>
                  </a:cubicBezTo>
                  <a:lnTo>
                    <a:pt x="1957" y="17626"/>
                  </a:lnTo>
                  <a:cubicBezTo>
                    <a:pt x="1837" y="17736"/>
                    <a:pt x="1124" y="18213"/>
                    <a:pt x="1145" y="18386"/>
                  </a:cubicBezTo>
                  <a:cubicBezTo>
                    <a:pt x="1155" y="18461"/>
                    <a:pt x="1205" y="18489"/>
                    <a:pt x="1275" y="18489"/>
                  </a:cubicBezTo>
                  <a:cubicBezTo>
                    <a:pt x="1473" y="18489"/>
                    <a:pt x="1834" y="18267"/>
                    <a:pt x="1936" y="18234"/>
                  </a:cubicBezTo>
                  <a:lnTo>
                    <a:pt x="1936" y="18234"/>
                  </a:lnTo>
                  <a:cubicBezTo>
                    <a:pt x="1858" y="18408"/>
                    <a:pt x="1659" y="18517"/>
                    <a:pt x="1699" y="18734"/>
                  </a:cubicBezTo>
                  <a:cubicBezTo>
                    <a:pt x="1710" y="18735"/>
                    <a:pt x="1721" y="18736"/>
                    <a:pt x="1733" y="18736"/>
                  </a:cubicBezTo>
                  <a:cubicBezTo>
                    <a:pt x="2016" y="18736"/>
                    <a:pt x="2497" y="18508"/>
                    <a:pt x="2649" y="18299"/>
                  </a:cubicBezTo>
                  <a:lnTo>
                    <a:pt x="2649" y="18299"/>
                  </a:lnTo>
                  <a:cubicBezTo>
                    <a:pt x="2491" y="18537"/>
                    <a:pt x="2056" y="18973"/>
                    <a:pt x="2531" y="19058"/>
                  </a:cubicBezTo>
                  <a:cubicBezTo>
                    <a:pt x="2550" y="19061"/>
                    <a:pt x="2571" y="19063"/>
                    <a:pt x="2593" y="19063"/>
                  </a:cubicBezTo>
                  <a:cubicBezTo>
                    <a:pt x="2858" y="19063"/>
                    <a:pt x="3276" y="18829"/>
                    <a:pt x="3441" y="18689"/>
                  </a:cubicBezTo>
                  <a:lnTo>
                    <a:pt x="3441" y="18689"/>
                  </a:lnTo>
                  <a:cubicBezTo>
                    <a:pt x="3165" y="19077"/>
                    <a:pt x="3351" y="19235"/>
                    <a:pt x="3611" y="19235"/>
                  </a:cubicBezTo>
                  <a:cubicBezTo>
                    <a:pt x="3807" y="19235"/>
                    <a:pt x="4045" y="19144"/>
                    <a:pt x="4158" y="18995"/>
                  </a:cubicBezTo>
                  <a:lnTo>
                    <a:pt x="4158" y="18995"/>
                  </a:lnTo>
                  <a:cubicBezTo>
                    <a:pt x="4087" y="19099"/>
                    <a:pt x="4037" y="19222"/>
                    <a:pt x="4055" y="19364"/>
                  </a:cubicBezTo>
                  <a:cubicBezTo>
                    <a:pt x="4090" y="19370"/>
                    <a:pt x="4126" y="19373"/>
                    <a:pt x="4162" y="19373"/>
                  </a:cubicBezTo>
                  <a:cubicBezTo>
                    <a:pt x="4367" y="19373"/>
                    <a:pt x="4583" y="19275"/>
                    <a:pt x="4718" y="19114"/>
                  </a:cubicBezTo>
                  <a:lnTo>
                    <a:pt x="4718" y="19114"/>
                  </a:lnTo>
                  <a:cubicBezTo>
                    <a:pt x="4509" y="19372"/>
                    <a:pt x="4629" y="19463"/>
                    <a:pt x="4823" y="19463"/>
                  </a:cubicBezTo>
                  <a:cubicBezTo>
                    <a:pt x="4996" y="19463"/>
                    <a:pt x="5229" y="19391"/>
                    <a:pt x="5340" y="19300"/>
                  </a:cubicBezTo>
                  <a:lnTo>
                    <a:pt x="5340" y="19300"/>
                  </a:lnTo>
                  <a:cubicBezTo>
                    <a:pt x="5285" y="19568"/>
                    <a:pt x="5364" y="19659"/>
                    <a:pt x="5500" y="19659"/>
                  </a:cubicBezTo>
                  <a:cubicBezTo>
                    <a:pt x="5757" y="19659"/>
                    <a:pt x="6220" y="19327"/>
                    <a:pt x="6349" y="19255"/>
                  </a:cubicBezTo>
                  <a:cubicBezTo>
                    <a:pt x="6365" y="19431"/>
                    <a:pt x="6446" y="19496"/>
                    <a:pt x="6545" y="19496"/>
                  </a:cubicBezTo>
                  <a:cubicBezTo>
                    <a:pt x="6690" y="19496"/>
                    <a:pt x="6873" y="19355"/>
                    <a:pt x="6944" y="19212"/>
                  </a:cubicBezTo>
                  <a:cubicBezTo>
                    <a:pt x="7021" y="19373"/>
                    <a:pt x="7123" y="19437"/>
                    <a:pt x="7220" y="19437"/>
                  </a:cubicBezTo>
                  <a:cubicBezTo>
                    <a:pt x="7330" y="19437"/>
                    <a:pt x="7435" y="19356"/>
                    <a:pt x="7494" y="19241"/>
                  </a:cubicBezTo>
                  <a:cubicBezTo>
                    <a:pt x="7611" y="19405"/>
                    <a:pt x="7758" y="19546"/>
                    <a:pt x="7933" y="19559"/>
                  </a:cubicBezTo>
                  <a:cubicBezTo>
                    <a:pt x="7944" y="19560"/>
                    <a:pt x="7954" y="19560"/>
                    <a:pt x="7964" y="19560"/>
                  </a:cubicBezTo>
                  <a:cubicBezTo>
                    <a:pt x="8242" y="19560"/>
                    <a:pt x="8386" y="19287"/>
                    <a:pt x="8311" y="19016"/>
                  </a:cubicBezTo>
                  <a:lnTo>
                    <a:pt x="8311" y="19016"/>
                  </a:lnTo>
                  <a:cubicBezTo>
                    <a:pt x="8449" y="19233"/>
                    <a:pt x="8706" y="19537"/>
                    <a:pt x="8963" y="19559"/>
                  </a:cubicBezTo>
                  <a:cubicBezTo>
                    <a:pt x="8972" y="19560"/>
                    <a:pt x="8982" y="19560"/>
                    <a:pt x="8992" y="19560"/>
                  </a:cubicBezTo>
                  <a:cubicBezTo>
                    <a:pt x="9238" y="19560"/>
                    <a:pt x="9434" y="19308"/>
                    <a:pt x="9300" y="19016"/>
                  </a:cubicBezTo>
                  <a:lnTo>
                    <a:pt x="9300" y="19016"/>
                  </a:lnTo>
                  <a:cubicBezTo>
                    <a:pt x="9578" y="19232"/>
                    <a:pt x="9934" y="19406"/>
                    <a:pt x="10270" y="19449"/>
                  </a:cubicBezTo>
                  <a:cubicBezTo>
                    <a:pt x="10329" y="19460"/>
                    <a:pt x="10390" y="19466"/>
                    <a:pt x="10447" y="19466"/>
                  </a:cubicBezTo>
                  <a:cubicBezTo>
                    <a:pt x="10730" y="19466"/>
                    <a:pt x="10939" y="19332"/>
                    <a:pt x="10590" y="19054"/>
                  </a:cubicBezTo>
                  <a:lnTo>
                    <a:pt x="10590" y="19054"/>
                  </a:lnTo>
                  <a:cubicBezTo>
                    <a:pt x="10806" y="19222"/>
                    <a:pt x="11034" y="19372"/>
                    <a:pt x="11294" y="19372"/>
                  </a:cubicBezTo>
                  <a:cubicBezTo>
                    <a:pt x="11360" y="19372"/>
                    <a:pt x="11427" y="19362"/>
                    <a:pt x="11497" y="19341"/>
                  </a:cubicBezTo>
                  <a:cubicBezTo>
                    <a:pt x="11481" y="19195"/>
                    <a:pt x="11422" y="19064"/>
                    <a:pt x="11323" y="18975"/>
                  </a:cubicBezTo>
                  <a:lnTo>
                    <a:pt x="11323" y="18975"/>
                  </a:lnTo>
                  <a:cubicBezTo>
                    <a:pt x="11621" y="19201"/>
                    <a:pt x="11955" y="19445"/>
                    <a:pt x="12565" y="19558"/>
                  </a:cubicBezTo>
                  <a:cubicBezTo>
                    <a:pt x="12551" y="19360"/>
                    <a:pt x="12336" y="19143"/>
                    <a:pt x="12133" y="18979"/>
                  </a:cubicBezTo>
                  <a:lnTo>
                    <a:pt x="12133" y="18979"/>
                  </a:lnTo>
                  <a:cubicBezTo>
                    <a:pt x="12317" y="19097"/>
                    <a:pt x="12532" y="19194"/>
                    <a:pt x="12713" y="19194"/>
                  </a:cubicBezTo>
                  <a:cubicBezTo>
                    <a:pt x="12737" y="19194"/>
                    <a:pt x="12760" y="19192"/>
                    <a:pt x="12782" y="19189"/>
                  </a:cubicBezTo>
                  <a:cubicBezTo>
                    <a:pt x="12782" y="19058"/>
                    <a:pt x="12704" y="18950"/>
                    <a:pt x="12605" y="18885"/>
                  </a:cubicBezTo>
                  <a:lnTo>
                    <a:pt x="12605" y="18885"/>
                  </a:lnTo>
                  <a:cubicBezTo>
                    <a:pt x="12743" y="18942"/>
                    <a:pt x="13177" y="19210"/>
                    <a:pt x="13380" y="19210"/>
                  </a:cubicBezTo>
                  <a:cubicBezTo>
                    <a:pt x="13412" y="19210"/>
                    <a:pt x="13438" y="19203"/>
                    <a:pt x="13457" y="19189"/>
                  </a:cubicBezTo>
                  <a:cubicBezTo>
                    <a:pt x="13614" y="19087"/>
                    <a:pt x="13405" y="18862"/>
                    <a:pt x="13200" y="18696"/>
                  </a:cubicBezTo>
                  <a:lnTo>
                    <a:pt x="13200" y="18696"/>
                  </a:lnTo>
                  <a:cubicBezTo>
                    <a:pt x="13380" y="18796"/>
                    <a:pt x="13603" y="18874"/>
                    <a:pt x="13804" y="18874"/>
                  </a:cubicBezTo>
                  <a:cubicBezTo>
                    <a:pt x="13984" y="18874"/>
                    <a:pt x="14147" y="18811"/>
                    <a:pt x="14247" y="18646"/>
                  </a:cubicBezTo>
                  <a:cubicBezTo>
                    <a:pt x="13851" y="18472"/>
                    <a:pt x="13417" y="18297"/>
                    <a:pt x="13100" y="17951"/>
                  </a:cubicBezTo>
                  <a:lnTo>
                    <a:pt x="13100" y="17951"/>
                  </a:lnTo>
                  <a:cubicBezTo>
                    <a:pt x="13229" y="18040"/>
                    <a:pt x="13739" y="18214"/>
                    <a:pt x="14118" y="18214"/>
                  </a:cubicBezTo>
                  <a:cubicBezTo>
                    <a:pt x="14378" y="18214"/>
                    <a:pt x="14576" y="18132"/>
                    <a:pt x="14544" y="17884"/>
                  </a:cubicBezTo>
                  <a:cubicBezTo>
                    <a:pt x="14188" y="17884"/>
                    <a:pt x="13534" y="17644"/>
                    <a:pt x="13336" y="17275"/>
                  </a:cubicBezTo>
                  <a:lnTo>
                    <a:pt x="13336" y="17275"/>
                  </a:lnTo>
                  <a:cubicBezTo>
                    <a:pt x="13440" y="17322"/>
                    <a:pt x="13647" y="17350"/>
                    <a:pt x="13884" y="17350"/>
                  </a:cubicBezTo>
                  <a:cubicBezTo>
                    <a:pt x="14419" y="17350"/>
                    <a:pt x="15105" y="17205"/>
                    <a:pt x="15078" y="16798"/>
                  </a:cubicBezTo>
                  <a:cubicBezTo>
                    <a:pt x="14334" y="16724"/>
                    <a:pt x="13749" y="16299"/>
                    <a:pt x="13260" y="15757"/>
                  </a:cubicBezTo>
                  <a:cubicBezTo>
                    <a:pt x="13293" y="15750"/>
                    <a:pt x="13325" y="15740"/>
                    <a:pt x="13357" y="15733"/>
                  </a:cubicBezTo>
                  <a:cubicBezTo>
                    <a:pt x="13614" y="15668"/>
                    <a:pt x="14317" y="15001"/>
                    <a:pt x="14049" y="14995"/>
                  </a:cubicBezTo>
                  <a:cubicBezTo>
                    <a:pt x="14027" y="14995"/>
                    <a:pt x="14006" y="14994"/>
                    <a:pt x="13985" y="14994"/>
                  </a:cubicBezTo>
                  <a:cubicBezTo>
                    <a:pt x="13789" y="14994"/>
                    <a:pt x="13618" y="15014"/>
                    <a:pt x="13453" y="15014"/>
                  </a:cubicBezTo>
                  <a:cubicBezTo>
                    <a:pt x="13216" y="15014"/>
                    <a:pt x="12991" y="14973"/>
                    <a:pt x="12723" y="14777"/>
                  </a:cubicBezTo>
                  <a:lnTo>
                    <a:pt x="12723" y="14777"/>
                  </a:lnTo>
                  <a:cubicBezTo>
                    <a:pt x="12737" y="14778"/>
                    <a:pt x="12750" y="14778"/>
                    <a:pt x="12764" y="14778"/>
                  </a:cubicBezTo>
                  <a:cubicBezTo>
                    <a:pt x="13059" y="14778"/>
                    <a:pt x="13265" y="14550"/>
                    <a:pt x="12980" y="14321"/>
                  </a:cubicBezTo>
                  <a:cubicBezTo>
                    <a:pt x="12802" y="14169"/>
                    <a:pt x="12425" y="14104"/>
                    <a:pt x="12228" y="13996"/>
                  </a:cubicBezTo>
                  <a:lnTo>
                    <a:pt x="12228" y="13996"/>
                  </a:lnTo>
                  <a:cubicBezTo>
                    <a:pt x="12305" y="14011"/>
                    <a:pt x="12459" y="14029"/>
                    <a:pt x="12626" y="14029"/>
                  </a:cubicBezTo>
                  <a:cubicBezTo>
                    <a:pt x="12924" y="14029"/>
                    <a:pt x="13263" y="13971"/>
                    <a:pt x="13277" y="13735"/>
                  </a:cubicBezTo>
                  <a:cubicBezTo>
                    <a:pt x="13059" y="13714"/>
                    <a:pt x="12703" y="13693"/>
                    <a:pt x="12564" y="13496"/>
                  </a:cubicBezTo>
                  <a:cubicBezTo>
                    <a:pt x="12899" y="13367"/>
                    <a:pt x="13791" y="13322"/>
                    <a:pt x="13573" y="12694"/>
                  </a:cubicBezTo>
                  <a:lnTo>
                    <a:pt x="13573" y="12694"/>
                  </a:lnTo>
                  <a:cubicBezTo>
                    <a:pt x="13257" y="12763"/>
                    <a:pt x="12837" y="12853"/>
                    <a:pt x="12430" y="12853"/>
                  </a:cubicBezTo>
                  <a:cubicBezTo>
                    <a:pt x="11969" y="12853"/>
                    <a:pt x="11526" y="12737"/>
                    <a:pt x="11276" y="12341"/>
                  </a:cubicBezTo>
                  <a:lnTo>
                    <a:pt x="11276" y="12341"/>
                  </a:lnTo>
                  <a:cubicBezTo>
                    <a:pt x="11408" y="12408"/>
                    <a:pt x="11543" y="12457"/>
                    <a:pt x="11682" y="12457"/>
                  </a:cubicBezTo>
                  <a:cubicBezTo>
                    <a:pt x="11770" y="12457"/>
                    <a:pt x="11860" y="12438"/>
                    <a:pt x="11951" y="12390"/>
                  </a:cubicBezTo>
                  <a:cubicBezTo>
                    <a:pt x="11879" y="12246"/>
                    <a:pt x="11743" y="12105"/>
                    <a:pt x="11613" y="11987"/>
                  </a:cubicBezTo>
                  <a:lnTo>
                    <a:pt x="11613" y="11987"/>
                  </a:lnTo>
                  <a:cubicBezTo>
                    <a:pt x="11810" y="12117"/>
                    <a:pt x="12138" y="12229"/>
                    <a:pt x="12395" y="12229"/>
                  </a:cubicBezTo>
                  <a:cubicBezTo>
                    <a:pt x="12572" y="12229"/>
                    <a:pt x="12715" y="12177"/>
                    <a:pt x="12763" y="12042"/>
                  </a:cubicBezTo>
                  <a:cubicBezTo>
                    <a:pt x="12485" y="11999"/>
                    <a:pt x="12228" y="11847"/>
                    <a:pt x="12029" y="11628"/>
                  </a:cubicBezTo>
                  <a:lnTo>
                    <a:pt x="12029" y="11628"/>
                  </a:lnTo>
                  <a:cubicBezTo>
                    <a:pt x="12104" y="11693"/>
                    <a:pt x="12369" y="11833"/>
                    <a:pt x="12547" y="11833"/>
                  </a:cubicBezTo>
                  <a:cubicBezTo>
                    <a:pt x="12605" y="11833"/>
                    <a:pt x="12654" y="11818"/>
                    <a:pt x="12683" y="11780"/>
                  </a:cubicBezTo>
                  <a:cubicBezTo>
                    <a:pt x="12822" y="11585"/>
                    <a:pt x="12208" y="11389"/>
                    <a:pt x="12128" y="11281"/>
                  </a:cubicBezTo>
                  <a:lnTo>
                    <a:pt x="12128" y="11281"/>
                  </a:lnTo>
                  <a:cubicBezTo>
                    <a:pt x="12326" y="11333"/>
                    <a:pt x="12536" y="11380"/>
                    <a:pt x="12743" y="11380"/>
                  </a:cubicBezTo>
                  <a:cubicBezTo>
                    <a:pt x="12972" y="11380"/>
                    <a:pt x="13197" y="11323"/>
                    <a:pt x="13395" y="11152"/>
                  </a:cubicBezTo>
                  <a:lnTo>
                    <a:pt x="13395" y="11152"/>
                  </a:lnTo>
                  <a:cubicBezTo>
                    <a:pt x="13382" y="11154"/>
                    <a:pt x="13368" y="11154"/>
                    <a:pt x="13352" y="11154"/>
                  </a:cubicBezTo>
                  <a:cubicBezTo>
                    <a:pt x="13000" y="11154"/>
                    <a:pt x="12102" y="10683"/>
                    <a:pt x="11950" y="10370"/>
                  </a:cubicBezTo>
                  <a:lnTo>
                    <a:pt x="11950" y="10370"/>
                  </a:lnTo>
                  <a:cubicBezTo>
                    <a:pt x="11987" y="10373"/>
                    <a:pt x="12027" y="10374"/>
                    <a:pt x="12068" y="10374"/>
                  </a:cubicBezTo>
                  <a:cubicBezTo>
                    <a:pt x="12399" y="10374"/>
                    <a:pt x="12835" y="10285"/>
                    <a:pt x="12958" y="9937"/>
                  </a:cubicBezTo>
                  <a:lnTo>
                    <a:pt x="12958" y="9937"/>
                  </a:lnTo>
                  <a:cubicBezTo>
                    <a:pt x="12748" y="9998"/>
                    <a:pt x="12538" y="10027"/>
                    <a:pt x="12331" y="10027"/>
                  </a:cubicBezTo>
                  <a:cubicBezTo>
                    <a:pt x="11709" y="10027"/>
                    <a:pt x="11123" y="9760"/>
                    <a:pt x="10686" y="9285"/>
                  </a:cubicBezTo>
                  <a:cubicBezTo>
                    <a:pt x="10986" y="9221"/>
                    <a:pt x="11422" y="9084"/>
                    <a:pt x="11410" y="8818"/>
                  </a:cubicBezTo>
                  <a:cubicBezTo>
                    <a:pt x="11070" y="8818"/>
                    <a:pt x="10639" y="8655"/>
                    <a:pt x="10373" y="8460"/>
                  </a:cubicBezTo>
                  <a:lnTo>
                    <a:pt x="10373" y="8460"/>
                  </a:lnTo>
                  <a:cubicBezTo>
                    <a:pt x="10447" y="8495"/>
                    <a:pt x="10573" y="8512"/>
                    <a:pt x="10721" y="8512"/>
                  </a:cubicBezTo>
                  <a:cubicBezTo>
                    <a:pt x="11134" y="8512"/>
                    <a:pt x="11712" y="8375"/>
                    <a:pt x="11766" y="8086"/>
                  </a:cubicBezTo>
                  <a:cubicBezTo>
                    <a:pt x="11396" y="8021"/>
                    <a:pt x="10639" y="8103"/>
                    <a:pt x="10402" y="7711"/>
                  </a:cubicBezTo>
                  <a:cubicBezTo>
                    <a:pt x="10758" y="7630"/>
                    <a:pt x="11010" y="7484"/>
                    <a:pt x="11263" y="7174"/>
                  </a:cubicBezTo>
                  <a:lnTo>
                    <a:pt x="11263" y="7174"/>
                  </a:lnTo>
                  <a:cubicBezTo>
                    <a:pt x="11091" y="7194"/>
                    <a:pt x="10936" y="7211"/>
                    <a:pt x="10790" y="7211"/>
                  </a:cubicBezTo>
                  <a:cubicBezTo>
                    <a:pt x="10467" y="7211"/>
                    <a:pt x="10189" y="7129"/>
                    <a:pt x="9883" y="6814"/>
                  </a:cubicBezTo>
                  <a:cubicBezTo>
                    <a:pt x="9699" y="6625"/>
                    <a:pt x="9574" y="6381"/>
                    <a:pt x="9487" y="6120"/>
                  </a:cubicBezTo>
                  <a:lnTo>
                    <a:pt x="9487" y="6120"/>
                  </a:lnTo>
                  <a:cubicBezTo>
                    <a:pt x="9618" y="6176"/>
                    <a:pt x="9757" y="6211"/>
                    <a:pt x="9890" y="6211"/>
                  </a:cubicBezTo>
                  <a:cubicBezTo>
                    <a:pt x="9975" y="6211"/>
                    <a:pt x="10058" y="6197"/>
                    <a:pt x="10135" y="6164"/>
                  </a:cubicBezTo>
                  <a:cubicBezTo>
                    <a:pt x="10031" y="5967"/>
                    <a:pt x="9704" y="5740"/>
                    <a:pt x="9572" y="5528"/>
                  </a:cubicBezTo>
                  <a:lnTo>
                    <a:pt x="9572" y="5528"/>
                  </a:lnTo>
                  <a:cubicBezTo>
                    <a:pt x="9673" y="5586"/>
                    <a:pt x="9943" y="5648"/>
                    <a:pt x="10203" y="5648"/>
                  </a:cubicBezTo>
                  <a:cubicBezTo>
                    <a:pt x="10522" y="5648"/>
                    <a:pt x="10824" y="5555"/>
                    <a:pt x="10776" y="5250"/>
                  </a:cubicBezTo>
                  <a:cubicBezTo>
                    <a:pt x="10075" y="5219"/>
                    <a:pt x="8834" y="4797"/>
                    <a:pt x="8732" y="3875"/>
                  </a:cubicBezTo>
                  <a:lnTo>
                    <a:pt x="8732" y="3875"/>
                  </a:lnTo>
                  <a:cubicBezTo>
                    <a:pt x="8749" y="3876"/>
                    <a:pt x="8766" y="3876"/>
                    <a:pt x="8783" y="3876"/>
                  </a:cubicBezTo>
                  <a:cubicBezTo>
                    <a:pt x="9056" y="3876"/>
                    <a:pt x="9317" y="3828"/>
                    <a:pt x="9439" y="3653"/>
                  </a:cubicBezTo>
                  <a:cubicBezTo>
                    <a:pt x="9172" y="3555"/>
                    <a:pt x="8904" y="3490"/>
                    <a:pt x="8652" y="3344"/>
                  </a:cubicBezTo>
                  <a:cubicBezTo>
                    <a:pt x="8874" y="3180"/>
                    <a:pt x="9394" y="2871"/>
                    <a:pt x="9334" y="2497"/>
                  </a:cubicBezTo>
                  <a:lnTo>
                    <a:pt x="9334" y="2497"/>
                  </a:lnTo>
                  <a:cubicBezTo>
                    <a:pt x="9097" y="2619"/>
                    <a:pt x="8764" y="2758"/>
                    <a:pt x="8478" y="2758"/>
                  </a:cubicBezTo>
                  <a:cubicBezTo>
                    <a:pt x="8461" y="2758"/>
                    <a:pt x="8445" y="2757"/>
                    <a:pt x="8429" y="2756"/>
                  </a:cubicBezTo>
                  <a:cubicBezTo>
                    <a:pt x="8638" y="2399"/>
                    <a:pt x="9037" y="2024"/>
                    <a:pt x="8919" y="1552"/>
                  </a:cubicBezTo>
                  <a:lnTo>
                    <a:pt x="8919" y="1552"/>
                  </a:lnTo>
                  <a:cubicBezTo>
                    <a:pt x="8577" y="1730"/>
                    <a:pt x="8296" y="2365"/>
                    <a:pt x="7850" y="2399"/>
                  </a:cubicBezTo>
                  <a:cubicBezTo>
                    <a:pt x="7894" y="2221"/>
                    <a:pt x="7923" y="2024"/>
                    <a:pt x="7968" y="1845"/>
                  </a:cubicBezTo>
                  <a:cubicBezTo>
                    <a:pt x="8057" y="1406"/>
                    <a:pt x="8147" y="983"/>
                    <a:pt x="8207" y="542"/>
                  </a:cubicBezTo>
                  <a:cubicBezTo>
                    <a:pt x="8221" y="347"/>
                    <a:pt x="8266" y="136"/>
                    <a:pt x="8103" y="38"/>
                  </a:cubicBezTo>
                  <a:cubicBezTo>
                    <a:pt x="8060" y="12"/>
                    <a:pt x="8021" y="1"/>
                    <a:pt x="7984" y="1"/>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8"/>
            <p:cNvSpPr/>
            <p:nvPr/>
          </p:nvSpPr>
          <p:spPr>
            <a:xfrm>
              <a:off x="6876094" y="2499253"/>
              <a:ext cx="277352" cy="354694"/>
            </a:xfrm>
            <a:custGeom>
              <a:rect b="b" l="l" r="r" t="t"/>
              <a:pathLst>
                <a:path extrusionOk="0" h="19697" w="15402">
                  <a:moveTo>
                    <a:pt x="10661" y="8530"/>
                  </a:moveTo>
                  <a:lnTo>
                    <a:pt x="10661" y="8530"/>
                  </a:lnTo>
                  <a:cubicBezTo>
                    <a:pt x="10661" y="8530"/>
                    <a:pt x="10661" y="8530"/>
                    <a:pt x="10661" y="8530"/>
                  </a:cubicBezTo>
                  <a:lnTo>
                    <a:pt x="10661" y="8530"/>
                  </a:lnTo>
                  <a:cubicBezTo>
                    <a:pt x="10661" y="8530"/>
                    <a:pt x="10661" y="8530"/>
                    <a:pt x="10661" y="8530"/>
                  </a:cubicBezTo>
                  <a:close/>
                  <a:moveTo>
                    <a:pt x="13468" y="11242"/>
                  </a:moveTo>
                  <a:lnTo>
                    <a:pt x="13468" y="11242"/>
                  </a:lnTo>
                  <a:cubicBezTo>
                    <a:pt x="13355" y="11311"/>
                    <a:pt x="13240" y="11358"/>
                    <a:pt x="13124" y="11387"/>
                  </a:cubicBezTo>
                  <a:lnTo>
                    <a:pt x="13124" y="11387"/>
                  </a:lnTo>
                  <a:cubicBezTo>
                    <a:pt x="13203" y="11393"/>
                    <a:pt x="13270" y="11396"/>
                    <a:pt x="13325" y="11396"/>
                  </a:cubicBezTo>
                  <a:cubicBezTo>
                    <a:pt x="13657" y="11396"/>
                    <a:pt x="13598" y="11304"/>
                    <a:pt x="13468" y="11242"/>
                  </a:cubicBezTo>
                  <a:close/>
                  <a:moveTo>
                    <a:pt x="8098" y="0"/>
                  </a:moveTo>
                  <a:cubicBezTo>
                    <a:pt x="7864" y="0"/>
                    <a:pt x="7762" y="170"/>
                    <a:pt x="7694" y="464"/>
                  </a:cubicBezTo>
                  <a:cubicBezTo>
                    <a:pt x="7577" y="975"/>
                    <a:pt x="7606" y="1531"/>
                    <a:pt x="7566" y="2059"/>
                  </a:cubicBezTo>
                  <a:lnTo>
                    <a:pt x="7566" y="2059"/>
                  </a:lnTo>
                  <a:cubicBezTo>
                    <a:pt x="7394" y="1823"/>
                    <a:pt x="7241" y="1575"/>
                    <a:pt x="7035" y="1358"/>
                  </a:cubicBezTo>
                  <a:lnTo>
                    <a:pt x="7035" y="1358"/>
                  </a:lnTo>
                  <a:cubicBezTo>
                    <a:pt x="7035" y="1356"/>
                    <a:pt x="7035" y="1354"/>
                    <a:pt x="7034" y="1353"/>
                  </a:cubicBezTo>
                  <a:cubicBezTo>
                    <a:pt x="7033" y="1353"/>
                    <a:pt x="7032" y="1353"/>
                    <a:pt x="7031" y="1353"/>
                  </a:cubicBezTo>
                  <a:lnTo>
                    <a:pt x="7031" y="1353"/>
                  </a:lnTo>
                  <a:cubicBezTo>
                    <a:pt x="7030" y="1352"/>
                    <a:pt x="7029" y="1351"/>
                    <a:pt x="7028" y="1350"/>
                  </a:cubicBezTo>
                  <a:cubicBezTo>
                    <a:pt x="7019" y="1341"/>
                    <a:pt x="6995" y="1337"/>
                    <a:pt x="6968" y="1337"/>
                  </a:cubicBezTo>
                  <a:cubicBezTo>
                    <a:pt x="6917" y="1337"/>
                    <a:pt x="6854" y="1353"/>
                    <a:pt x="6864" y="1385"/>
                  </a:cubicBezTo>
                  <a:cubicBezTo>
                    <a:pt x="6920" y="1605"/>
                    <a:pt x="6981" y="1812"/>
                    <a:pt x="7071" y="2012"/>
                  </a:cubicBezTo>
                  <a:lnTo>
                    <a:pt x="7071" y="2012"/>
                  </a:lnTo>
                  <a:cubicBezTo>
                    <a:pt x="6743" y="1804"/>
                    <a:pt x="6428" y="1590"/>
                    <a:pt x="6114" y="1355"/>
                  </a:cubicBezTo>
                  <a:lnTo>
                    <a:pt x="6114" y="1355"/>
                  </a:lnTo>
                  <a:cubicBezTo>
                    <a:pt x="6114" y="1354"/>
                    <a:pt x="6114" y="1353"/>
                    <a:pt x="6114" y="1353"/>
                  </a:cubicBezTo>
                  <a:cubicBezTo>
                    <a:pt x="6113" y="1353"/>
                    <a:pt x="6112" y="1353"/>
                    <a:pt x="6112" y="1353"/>
                  </a:cubicBezTo>
                  <a:lnTo>
                    <a:pt x="6112" y="1353"/>
                  </a:lnTo>
                  <a:cubicBezTo>
                    <a:pt x="6110" y="1352"/>
                    <a:pt x="6109" y="1351"/>
                    <a:pt x="6108" y="1350"/>
                  </a:cubicBezTo>
                  <a:cubicBezTo>
                    <a:pt x="6097" y="1342"/>
                    <a:pt x="6070" y="1337"/>
                    <a:pt x="6041" y="1337"/>
                  </a:cubicBezTo>
                  <a:cubicBezTo>
                    <a:pt x="5993" y="1337"/>
                    <a:pt x="5940" y="1351"/>
                    <a:pt x="5944" y="1385"/>
                  </a:cubicBezTo>
                  <a:cubicBezTo>
                    <a:pt x="6002" y="1835"/>
                    <a:pt x="6263" y="2222"/>
                    <a:pt x="6594" y="2523"/>
                  </a:cubicBezTo>
                  <a:lnTo>
                    <a:pt x="6594" y="2523"/>
                  </a:lnTo>
                  <a:cubicBezTo>
                    <a:pt x="6187" y="2525"/>
                    <a:pt x="5802" y="2572"/>
                    <a:pt x="5417" y="2735"/>
                  </a:cubicBezTo>
                  <a:cubicBezTo>
                    <a:pt x="5395" y="2743"/>
                    <a:pt x="5364" y="2765"/>
                    <a:pt x="5394" y="2785"/>
                  </a:cubicBezTo>
                  <a:cubicBezTo>
                    <a:pt x="5608" y="2918"/>
                    <a:pt x="5827" y="2935"/>
                    <a:pt x="6076" y="2941"/>
                  </a:cubicBezTo>
                  <a:cubicBezTo>
                    <a:pt x="6090" y="2942"/>
                    <a:pt x="6106" y="2942"/>
                    <a:pt x="6124" y="2942"/>
                  </a:cubicBezTo>
                  <a:cubicBezTo>
                    <a:pt x="6142" y="2942"/>
                    <a:pt x="6162" y="2942"/>
                    <a:pt x="6183" y="2942"/>
                  </a:cubicBezTo>
                  <a:cubicBezTo>
                    <a:pt x="6368" y="2942"/>
                    <a:pt x="6589" y="2951"/>
                    <a:pt x="6079" y="3147"/>
                  </a:cubicBezTo>
                  <a:cubicBezTo>
                    <a:pt x="5936" y="3203"/>
                    <a:pt x="5792" y="3257"/>
                    <a:pt x="5655" y="3321"/>
                  </a:cubicBezTo>
                  <a:cubicBezTo>
                    <a:pt x="5632" y="3330"/>
                    <a:pt x="5598" y="3351"/>
                    <a:pt x="5631" y="3372"/>
                  </a:cubicBezTo>
                  <a:cubicBezTo>
                    <a:pt x="5779" y="3462"/>
                    <a:pt x="5924" y="3526"/>
                    <a:pt x="6100" y="3526"/>
                  </a:cubicBezTo>
                  <a:cubicBezTo>
                    <a:pt x="6113" y="3526"/>
                    <a:pt x="6126" y="3526"/>
                    <a:pt x="6139" y="3525"/>
                  </a:cubicBezTo>
                  <a:cubicBezTo>
                    <a:pt x="6155" y="3525"/>
                    <a:pt x="6169" y="3524"/>
                    <a:pt x="6182" y="3524"/>
                  </a:cubicBezTo>
                  <a:cubicBezTo>
                    <a:pt x="6465" y="3524"/>
                    <a:pt x="6163" y="3702"/>
                    <a:pt x="6048" y="3869"/>
                  </a:cubicBezTo>
                  <a:cubicBezTo>
                    <a:pt x="6030" y="3898"/>
                    <a:pt x="6103" y="3900"/>
                    <a:pt x="6114" y="3900"/>
                  </a:cubicBezTo>
                  <a:cubicBezTo>
                    <a:pt x="6298" y="3892"/>
                    <a:pt x="6378" y="3892"/>
                    <a:pt x="6553" y="3822"/>
                  </a:cubicBezTo>
                  <a:lnTo>
                    <a:pt x="6553" y="3822"/>
                  </a:lnTo>
                  <a:cubicBezTo>
                    <a:pt x="6494" y="3846"/>
                    <a:pt x="6312" y="4043"/>
                    <a:pt x="6214" y="4121"/>
                  </a:cubicBezTo>
                  <a:cubicBezTo>
                    <a:pt x="5659" y="4572"/>
                    <a:pt x="4982" y="4843"/>
                    <a:pt x="4263" y="4870"/>
                  </a:cubicBezTo>
                  <a:cubicBezTo>
                    <a:pt x="4246" y="4872"/>
                    <a:pt x="4135" y="4892"/>
                    <a:pt x="4166" y="4928"/>
                  </a:cubicBezTo>
                  <a:cubicBezTo>
                    <a:pt x="4303" y="5095"/>
                    <a:pt x="4454" y="5190"/>
                    <a:pt x="4670" y="5212"/>
                  </a:cubicBezTo>
                  <a:cubicBezTo>
                    <a:pt x="5074" y="5252"/>
                    <a:pt x="4892" y="5299"/>
                    <a:pt x="4788" y="5594"/>
                  </a:cubicBezTo>
                  <a:cubicBezTo>
                    <a:pt x="4778" y="5622"/>
                    <a:pt x="4816" y="5628"/>
                    <a:pt x="4846" y="5628"/>
                  </a:cubicBezTo>
                  <a:cubicBezTo>
                    <a:pt x="4859" y="5628"/>
                    <a:pt x="4870" y="5626"/>
                    <a:pt x="4875" y="5626"/>
                  </a:cubicBezTo>
                  <a:cubicBezTo>
                    <a:pt x="5026" y="5598"/>
                    <a:pt x="5051" y="5592"/>
                    <a:pt x="5198" y="5550"/>
                  </a:cubicBezTo>
                  <a:cubicBezTo>
                    <a:pt x="5211" y="5546"/>
                    <a:pt x="5223" y="5544"/>
                    <a:pt x="5233" y="5544"/>
                  </a:cubicBezTo>
                  <a:cubicBezTo>
                    <a:pt x="5395" y="5544"/>
                    <a:pt x="5132" y="6027"/>
                    <a:pt x="5128" y="6036"/>
                  </a:cubicBezTo>
                  <a:cubicBezTo>
                    <a:pt x="5114" y="6062"/>
                    <a:pt x="5158" y="6066"/>
                    <a:pt x="5189" y="6066"/>
                  </a:cubicBezTo>
                  <a:cubicBezTo>
                    <a:pt x="5201" y="6066"/>
                    <a:pt x="5212" y="6065"/>
                    <a:pt x="5215" y="6065"/>
                  </a:cubicBezTo>
                  <a:cubicBezTo>
                    <a:pt x="5227" y="6066"/>
                    <a:pt x="5238" y="6066"/>
                    <a:pt x="5249" y="6066"/>
                  </a:cubicBezTo>
                  <a:cubicBezTo>
                    <a:pt x="5340" y="6066"/>
                    <a:pt x="5423" y="6040"/>
                    <a:pt x="5499" y="5986"/>
                  </a:cubicBezTo>
                  <a:lnTo>
                    <a:pt x="5499" y="5986"/>
                  </a:lnTo>
                  <a:cubicBezTo>
                    <a:pt x="5441" y="6083"/>
                    <a:pt x="5380" y="6177"/>
                    <a:pt x="5312" y="6268"/>
                  </a:cubicBezTo>
                  <a:cubicBezTo>
                    <a:pt x="5062" y="6593"/>
                    <a:pt x="4782" y="6882"/>
                    <a:pt x="4385" y="7035"/>
                  </a:cubicBezTo>
                  <a:cubicBezTo>
                    <a:pt x="3964" y="7197"/>
                    <a:pt x="3521" y="7271"/>
                    <a:pt x="3100" y="7426"/>
                  </a:cubicBezTo>
                  <a:cubicBezTo>
                    <a:pt x="3083" y="7432"/>
                    <a:pt x="3054" y="7448"/>
                    <a:pt x="3068" y="7469"/>
                  </a:cubicBezTo>
                  <a:cubicBezTo>
                    <a:pt x="3222" y="7720"/>
                    <a:pt x="3480" y="7824"/>
                    <a:pt x="3751" y="7824"/>
                  </a:cubicBezTo>
                  <a:cubicBezTo>
                    <a:pt x="3941" y="7824"/>
                    <a:pt x="4139" y="7773"/>
                    <a:pt x="4311" y="7685"/>
                  </a:cubicBezTo>
                  <a:lnTo>
                    <a:pt x="4311" y="7685"/>
                  </a:lnTo>
                  <a:cubicBezTo>
                    <a:pt x="4124" y="7969"/>
                    <a:pt x="3869" y="8181"/>
                    <a:pt x="3574" y="8363"/>
                  </a:cubicBezTo>
                  <a:cubicBezTo>
                    <a:pt x="3535" y="8390"/>
                    <a:pt x="3566" y="8413"/>
                    <a:pt x="3601" y="8414"/>
                  </a:cubicBezTo>
                  <a:cubicBezTo>
                    <a:pt x="3750" y="8423"/>
                    <a:pt x="3909" y="8436"/>
                    <a:pt x="4067" y="8436"/>
                  </a:cubicBezTo>
                  <a:cubicBezTo>
                    <a:pt x="4293" y="8436"/>
                    <a:pt x="4517" y="8409"/>
                    <a:pt x="4708" y="8304"/>
                  </a:cubicBezTo>
                  <a:lnTo>
                    <a:pt x="4708" y="8304"/>
                  </a:lnTo>
                  <a:cubicBezTo>
                    <a:pt x="4427" y="9105"/>
                    <a:pt x="3657" y="9493"/>
                    <a:pt x="2851" y="9493"/>
                  </a:cubicBezTo>
                  <a:cubicBezTo>
                    <a:pt x="2662" y="9493"/>
                    <a:pt x="2471" y="9472"/>
                    <a:pt x="2283" y="9429"/>
                  </a:cubicBezTo>
                  <a:lnTo>
                    <a:pt x="2283" y="9429"/>
                  </a:lnTo>
                  <a:cubicBezTo>
                    <a:pt x="2281" y="9426"/>
                    <a:pt x="2278" y="9423"/>
                    <a:pt x="2275" y="9420"/>
                  </a:cubicBezTo>
                  <a:cubicBezTo>
                    <a:pt x="2271" y="9422"/>
                    <a:pt x="2268" y="9423"/>
                    <a:pt x="2264" y="9425"/>
                  </a:cubicBezTo>
                  <a:lnTo>
                    <a:pt x="2264" y="9425"/>
                  </a:lnTo>
                  <a:cubicBezTo>
                    <a:pt x="2258" y="9423"/>
                    <a:pt x="2251" y="9422"/>
                    <a:pt x="2245" y="9420"/>
                  </a:cubicBezTo>
                  <a:cubicBezTo>
                    <a:pt x="2243" y="9420"/>
                    <a:pt x="2241" y="9420"/>
                    <a:pt x="2237" y="9420"/>
                  </a:cubicBezTo>
                  <a:cubicBezTo>
                    <a:pt x="2202" y="9420"/>
                    <a:pt x="2074" y="9438"/>
                    <a:pt x="2109" y="9476"/>
                  </a:cubicBezTo>
                  <a:cubicBezTo>
                    <a:pt x="2294" y="9681"/>
                    <a:pt x="2538" y="9863"/>
                    <a:pt x="2817" y="9913"/>
                  </a:cubicBezTo>
                  <a:cubicBezTo>
                    <a:pt x="2929" y="9933"/>
                    <a:pt x="2967" y="9940"/>
                    <a:pt x="2959" y="9940"/>
                  </a:cubicBezTo>
                  <a:cubicBezTo>
                    <a:pt x="2930" y="9940"/>
                    <a:pt x="2400" y="9859"/>
                    <a:pt x="2324" y="9852"/>
                  </a:cubicBezTo>
                  <a:cubicBezTo>
                    <a:pt x="2322" y="9852"/>
                    <a:pt x="2320" y="9852"/>
                    <a:pt x="2317" y="9852"/>
                  </a:cubicBezTo>
                  <a:cubicBezTo>
                    <a:pt x="2282" y="9852"/>
                    <a:pt x="2204" y="9860"/>
                    <a:pt x="2201" y="9902"/>
                  </a:cubicBezTo>
                  <a:cubicBezTo>
                    <a:pt x="2200" y="10320"/>
                    <a:pt x="2434" y="10562"/>
                    <a:pt x="2811" y="10703"/>
                  </a:cubicBezTo>
                  <a:cubicBezTo>
                    <a:pt x="2893" y="10733"/>
                    <a:pt x="3015" y="10754"/>
                    <a:pt x="3104" y="10754"/>
                  </a:cubicBezTo>
                  <a:cubicBezTo>
                    <a:pt x="3108" y="10754"/>
                    <a:pt x="3113" y="10754"/>
                    <a:pt x="3117" y="10754"/>
                  </a:cubicBezTo>
                  <a:lnTo>
                    <a:pt x="3117" y="10754"/>
                  </a:lnTo>
                  <a:cubicBezTo>
                    <a:pt x="2936" y="10760"/>
                    <a:pt x="2843" y="10789"/>
                    <a:pt x="2676" y="10866"/>
                  </a:cubicBezTo>
                  <a:cubicBezTo>
                    <a:pt x="2665" y="10871"/>
                    <a:pt x="2623" y="10891"/>
                    <a:pt x="2643" y="10909"/>
                  </a:cubicBezTo>
                  <a:cubicBezTo>
                    <a:pt x="2805" y="11059"/>
                    <a:pt x="2976" y="11142"/>
                    <a:pt x="3201" y="11164"/>
                  </a:cubicBezTo>
                  <a:cubicBezTo>
                    <a:pt x="3304" y="11175"/>
                    <a:pt x="3403" y="11183"/>
                    <a:pt x="3507" y="11183"/>
                  </a:cubicBezTo>
                  <a:cubicBezTo>
                    <a:pt x="3415" y="11183"/>
                    <a:pt x="3100" y="11513"/>
                    <a:pt x="2956" y="11590"/>
                  </a:cubicBezTo>
                  <a:cubicBezTo>
                    <a:pt x="2936" y="11599"/>
                    <a:pt x="2925" y="11621"/>
                    <a:pt x="2948" y="11633"/>
                  </a:cubicBezTo>
                  <a:cubicBezTo>
                    <a:pt x="3136" y="11722"/>
                    <a:pt x="3345" y="11808"/>
                    <a:pt x="3558" y="11808"/>
                  </a:cubicBezTo>
                  <a:cubicBezTo>
                    <a:pt x="3596" y="11808"/>
                    <a:pt x="3633" y="11805"/>
                    <a:pt x="3671" y="11800"/>
                  </a:cubicBezTo>
                  <a:lnTo>
                    <a:pt x="3671" y="11800"/>
                  </a:lnTo>
                  <a:cubicBezTo>
                    <a:pt x="3669" y="11800"/>
                    <a:pt x="3239" y="12129"/>
                    <a:pt x="3134" y="12169"/>
                  </a:cubicBezTo>
                  <a:cubicBezTo>
                    <a:pt x="2787" y="12300"/>
                    <a:pt x="2436" y="12349"/>
                    <a:pt x="2066" y="12372"/>
                  </a:cubicBezTo>
                  <a:cubicBezTo>
                    <a:pt x="2048" y="12373"/>
                    <a:pt x="1954" y="12386"/>
                    <a:pt x="1964" y="12421"/>
                  </a:cubicBezTo>
                  <a:cubicBezTo>
                    <a:pt x="2037" y="12668"/>
                    <a:pt x="2294" y="12804"/>
                    <a:pt x="2531" y="12868"/>
                  </a:cubicBezTo>
                  <a:cubicBezTo>
                    <a:pt x="2956" y="12982"/>
                    <a:pt x="2640" y="13036"/>
                    <a:pt x="2353" y="13036"/>
                  </a:cubicBezTo>
                  <a:cubicBezTo>
                    <a:pt x="2248" y="13036"/>
                    <a:pt x="2147" y="13029"/>
                    <a:pt x="2088" y="13014"/>
                  </a:cubicBezTo>
                  <a:cubicBezTo>
                    <a:pt x="1920" y="12974"/>
                    <a:pt x="1755" y="12925"/>
                    <a:pt x="1590" y="12874"/>
                  </a:cubicBezTo>
                  <a:cubicBezTo>
                    <a:pt x="1582" y="12872"/>
                    <a:pt x="1569" y="12870"/>
                    <a:pt x="1555" y="12870"/>
                  </a:cubicBezTo>
                  <a:cubicBezTo>
                    <a:pt x="1512" y="12870"/>
                    <a:pt x="1456" y="12884"/>
                    <a:pt x="1450" y="12921"/>
                  </a:cubicBezTo>
                  <a:cubicBezTo>
                    <a:pt x="1358" y="13491"/>
                    <a:pt x="1872" y="13762"/>
                    <a:pt x="2380" y="13777"/>
                  </a:cubicBezTo>
                  <a:cubicBezTo>
                    <a:pt x="2384" y="13777"/>
                    <a:pt x="2389" y="13777"/>
                    <a:pt x="2393" y="13777"/>
                  </a:cubicBezTo>
                  <a:cubicBezTo>
                    <a:pt x="2451" y="13777"/>
                    <a:pt x="2520" y="13766"/>
                    <a:pt x="2565" y="13766"/>
                  </a:cubicBezTo>
                  <a:cubicBezTo>
                    <a:pt x="2628" y="13766"/>
                    <a:pt x="2643" y="13789"/>
                    <a:pt x="2504" y="13903"/>
                  </a:cubicBezTo>
                  <a:cubicBezTo>
                    <a:pt x="2317" y="14057"/>
                    <a:pt x="2081" y="14100"/>
                    <a:pt x="1847" y="14100"/>
                  </a:cubicBezTo>
                  <a:cubicBezTo>
                    <a:pt x="1723" y="14100"/>
                    <a:pt x="1599" y="14088"/>
                    <a:pt x="1482" y="14074"/>
                  </a:cubicBezTo>
                  <a:cubicBezTo>
                    <a:pt x="1182" y="14038"/>
                    <a:pt x="884" y="13976"/>
                    <a:pt x="582" y="13956"/>
                  </a:cubicBezTo>
                  <a:cubicBezTo>
                    <a:pt x="579" y="13956"/>
                    <a:pt x="574" y="13955"/>
                    <a:pt x="569" y="13955"/>
                  </a:cubicBezTo>
                  <a:cubicBezTo>
                    <a:pt x="532" y="13955"/>
                    <a:pt x="458" y="13966"/>
                    <a:pt x="460" y="14004"/>
                  </a:cubicBezTo>
                  <a:cubicBezTo>
                    <a:pt x="482" y="14400"/>
                    <a:pt x="901" y="14693"/>
                    <a:pt x="1277" y="14743"/>
                  </a:cubicBezTo>
                  <a:cubicBezTo>
                    <a:pt x="1362" y="14754"/>
                    <a:pt x="1442" y="14761"/>
                    <a:pt x="1521" y="14761"/>
                  </a:cubicBezTo>
                  <a:cubicBezTo>
                    <a:pt x="1621" y="14761"/>
                    <a:pt x="1720" y="14750"/>
                    <a:pt x="1824" y="14720"/>
                  </a:cubicBezTo>
                  <a:cubicBezTo>
                    <a:pt x="1920" y="14692"/>
                    <a:pt x="1976" y="14679"/>
                    <a:pt x="2004" y="14679"/>
                  </a:cubicBezTo>
                  <a:cubicBezTo>
                    <a:pt x="2098" y="14679"/>
                    <a:pt x="1851" y="14826"/>
                    <a:pt x="1748" y="14971"/>
                  </a:cubicBezTo>
                  <a:cubicBezTo>
                    <a:pt x="1741" y="14981"/>
                    <a:pt x="1754" y="14991"/>
                    <a:pt x="1761" y="14996"/>
                  </a:cubicBezTo>
                  <a:cubicBezTo>
                    <a:pt x="1923" y="15086"/>
                    <a:pt x="2046" y="15107"/>
                    <a:pt x="2233" y="15110"/>
                  </a:cubicBezTo>
                  <a:cubicBezTo>
                    <a:pt x="2373" y="15114"/>
                    <a:pt x="1942" y="15580"/>
                    <a:pt x="1878" y="15641"/>
                  </a:cubicBezTo>
                  <a:cubicBezTo>
                    <a:pt x="1332" y="16160"/>
                    <a:pt x="664" y="16283"/>
                    <a:pt x="25" y="16624"/>
                  </a:cubicBezTo>
                  <a:cubicBezTo>
                    <a:pt x="1" y="16637"/>
                    <a:pt x="1" y="16647"/>
                    <a:pt x="14" y="16653"/>
                  </a:cubicBezTo>
                  <a:lnTo>
                    <a:pt x="14" y="16653"/>
                  </a:lnTo>
                  <a:cubicBezTo>
                    <a:pt x="14" y="16654"/>
                    <a:pt x="15" y="16655"/>
                    <a:pt x="16" y="16656"/>
                  </a:cubicBezTo>
                  <a:cubicBezTo>
                    <a:pt x="206" y="16877"/>
                    <a:pt x="484" y="16970"/>
                    <a:pt x="774" y="16970"/>
                  </a:cubicBezTo>
                  <a:cubicBezTo>
                    <a:pt x="983" y="16970"/>
                    <a:pt x="1199" y="16921"/>
                    <a:pt x="1390" y="16836"/>
                  </a:cubicBezTo>
                  <a:lnTo>
                    <a:pt x="1390" y="16836"/>
                  </a:lnTo>
                  <a:cubicBezTo>
                    <a:pt x="1197" y="17045"/>
                    <a:pt x="980" y="17237"/>
                    <a:pt x="793" y="17449"/>
                  </a:cubicBezTo>
                  <a:cubicBezTo>
                    <a:pt x="716" y="17535"/>
                    <a:pt x="419" y="17811"/>
                    <a:pt x="455" y="17957"/>
                  </a:cubicBezTo>
                  <a:cubicBezTo>
                    <a:pt x="499" y="18128"/>
                    <a:pt x="632" y="18185"/>
                    <a:pt x="792" y="18185"/>
                  </a:cubicBezTo>
                  <a:cubicBezTo>
                    <a:pt x="1048" y="18185"/>
                    <a:pt x="1372" y="18039"/>
                    <a:pt x="1512" y="17973"/>
                  </a:cubicBezTo>
                  <a:cubicBezTo>
                    <a:pt x="1517" y="17971"/>
                    <a:pt x="1521" y="17969"/>
                    <a:pt x="1526" y="17967"/>
                  </a:cubicBezTo>
                  <a:lnTo>
                    <a:pt x="1526" y="17967"/>
                  </a:lnTo>
                  <a:cubicBezTo>
                    <a:pt x="1365" y="18084"/>
                    <a:pt x="1192" y="18226"/>
                    <a:pt x="1159" y="18396"/>
                  </a:cubicBezTo>
                  <a:cubicBezTo>
                    <a:pt x="1141" y="18491"/>
                    <a:pt x="1197" y="18526"/>
                    <a:pt x="1291" y="18526"/>
                  </a:cubicBezTo>
                  <a:cubicBezTo>
                    <a:pt x="1444" y="18526"/>
                    <a:pt x="1698" y="18431"/>
                    <a:pt x="1876" y="18355"/>
                  </a:cubicBezTo>
                  <a:lnTo>
                    <a:pt x="1876" y="18355"/>
                  </a:lnTo>
                  <a:cubicBezTo>
                    <a:pt x="1786" y="18485"/>
                    <a:pt x="1723" y="18568"/>
                    <a:pt x="1711" y="18754"/>
                  </a:cubicBezTo>
                  <a:cubicBezTo>
                    <a:pt x="1710" y="18775"/>
                    <a:pt x="1751" y="18777"/>
                    <a:pt x="1770" y="18777"/>
                  </a:cubicBezTo>
                  <a:cubicBezTo>
                    <a:pt x="1774" y="18777"/>
                    <a:pt x="1777" y="18777"/>
                    <a:pt x="1779" y="18777"/>
                  </a:cubicBezTo>
                  <a:cubicBezTo>
                    <a:pt x="2016" y="18769"/>
                    <a:pt x="2258" y="18703"/>
                    <a:pt x="2469" y="18586"/>
                  </a:cubicBezTo>
                  <a:lnTo>
                    <a:pt x="2469" y="18586"/>
                  </a:lnTo>
                  <a:cubicBezTo>
                    <a:pt x="2327" y="18818"/>
                    <a:pt x="2227" y="19092"/>
                    <a:pt x="2587" y="19102"/>
                  </a:cubicBezTo>
                  <a:cubicBezTo>
                    <a:pt x="2597" y="19102"/>
                    <a:pt x="2608" y="19102"/>
                    <a:pt x="2618" y="19102"/>
                  </a:cubicBezTo>
                  <a:cubicBezTo>
                    <a:pt x="2885" y="19102"/>
                    <a:pt x="3138" y="19007"/>
                    <a:pt x="3367" y="18870"/>
                  </a:cubicBezTo>
                  <a:lnTo>
                    <a:pt x="3367" y="18870"/>
                  </a:lnTo>
                  <a:cubicBezTo>
                    <a:pt x="3268" y="19148"/>
                    <a:pt x="3452" y="19267"/>
                    <a:pt x="3694" y="19267"/>
                  </a:cubicBezTo>
                  <a:cubicBezTo>
                    <a:pt x="3822" y="19267"/>
                    <a:pt x="3966" y="19233"/>
                    <a:pt x="4093" y="19173"/>
                  </a:cubicBezTo>
                  <a:lnTo>
                    <a:pt x="4093" y="19173"/>
                  </a:lnTo>
                  <a:cubicBezTo>
                    <a:pt x="4074" y="19235"/>
                    <a:pt x="4066" y="19299"/>
                    <a:pt x="4063" y="19383"/>
                  </a:cubicBezTo>
                  <a:cubicBezTo>
                    <a:pt x="4063" y="19402"/>
                    <a:pt x="4100" y="19407"/>
                    <a:pt x="4110" y="19407"/>
                  </a:cubicBezTo>
                  <a:cubicBezTo>
                    <a:pt x="4139" y="19408"/>
                    <a:pt x="4167" y="19409"/>
                    <a:pt x="4194" y="19409"/>
                  </a:cubicBezTo>
                  <a:cubicBezTo>
                    <a:pt x="4361" y="19409"/>
                    <a:pt x="4507" y="19377"/>
                    <a:pt x="4642" y="19307"/>
                  </a:cubicBezTo>
                  <a:lnTo>
                    <a:pt x="4642" y="19307"/>
                  </a:lnTo>
                  <a:cubicBezTo>
                    <a:pt x="4614" y="19443"/>
                    <a:pt x="4727" y="19493"/>
                    <a:pt x="4883" y="19493"/>
                  </a:cubicBezTo>
                  <a:cubicBezTo>
                    <a:pt x="5026" y="19493"/>
                    <a:pt x="5204" y="19452"/>
                    <a:pt x="5342" y="19398"/>
                  </a:cubicBezTo>
                  <a:lnTo>
                    <a:pt x="5342" y="19398"/>
                  </a:lnTo>
                  <a:cubicBezTo>
                    <a:pt x="5333" y="19619"/>
                    <a:pt x="5429" y="19696"/>
                    <a:pt x="5571" y="19696"/>
                  </a:cubicBezTo>
                  <a:cubicBezTo>
                    <a:pt x="5805" y="19696"/>
                    <a:pt x="6163" y="19487"/>
                    <a:pt x="6383" y="19353"/>
                  </a:cubicBezTo>
                  <a:lnTo>
                    <a:pt x="6383" y="19353"/>
                  </a:lnTo>
                  <a:cubicBezTo>
                    <a:pt x="6434" y="19484"/>
                    <a:pt x="6524" y="19535"/>
                    <a:pt x="6626" y="19535"/>
                  </a:cubicBezTo>
                  <a:cubicBezTo>
                    <a:pt x="6760" y="19535"/>
                    <a:pt x="6915" y="19447"/>
                    <a:pt x="7028" y="19331"/>
                  </a:cubicBezTo>
                  <a:lnTo>
                    <a:pt x="7028" y="19331"/>
                  </a:lnTo>
                  <a:cubicBezTo>
                    <a:pt x="7115" y="19426"/>
                    <a:pt x="7214" y="19473"/>
                    <a:pt x="7313" y="19473"/>
                  </a:cubicBezTo>
                  <a:cubicBezTo>
                    <a:pt x="7405" y="19473"/>
                    <a:pt x="7498" y="19432"/>
                    <a:pt x="7582" y="19352"/>
                  </a:cubicBezTo>
                  <a:lnTo>
                    <a:pt x="7582" y="19352"/>
                  </a:lnTo>
                  <a:cubicBezTo>
                    <a:pt x="7731" y="19495"/>
                    <a:pt x="7927" y="19577"/>
                    <a:pt x="8099" y="19577"/>
                  </a:cubicBezTo>
                  <a:cubicBezTo>
                    <a:pt x="8286" y="19577"/>
                    <a:pt x="8445" y="19481"/>
                    <a:pt x="8488" y="19265"/>
                  </a:cubicBezTo>
                  <a:lnTo>
                    <a:pt x="8488" y="19265"/>
                  </a:lnTo>
                  <a:cubicBezTo>
                    <a:pt x="8646" y="19451"/>
                    <a:pt x="8836" y="19599"/>
                    <a:pt x="9084" y="19599"/>
                  </a:cubicBezTo>
                  <a:cubicBezTo>
                    <a:pt x="9117" y="19599"/>
                    <a:pt x="9151" y="19597"/>
                    <a:pt x="9186" y="19591"/>
                  </a:cubicBezTo>
                  <a:cubicBezTo>
                    <a:pt x="9418" y="19555"/>
                    <a:pt x="9508" y="19373"/>
                    <a:pt x="9503" y="19178"/>
                  </a:cubicBezTo>
                  <a:lnTo>
                    <a:pt x="9503" y="19178"/>
                  </a:lnTo>
                  <a:cubicBezTo>
                    <a:pt x="9782" y="19357"/>
                    <a:pt x="10125" y="19523"/>
                    <a:pt x="10453" y="19523"/>
                  </a:cubicBezTo>
                  <a:cubicBezTo>
                    <a:pt x="10512" y="19523"/>
                    <a:pt x="10571" y="19518"/>
                    <a:pt x="10629" y="19506"/>
                  </a:cubicBezTo>
                  <a:cubicBezTo>
                    <a:pt x="10832" y="19465"/>
                    <a:pt x="10933" y="19394"/>
                    <a:pt x="10923" y="19290"/>
                  </a:cubicBezTo>
                  <a:lnTo>
                    <a:pt x="10923" y="19290"/>
                  </a:lnTo>
                  <a:cubicBezTo>
                    <a:pt x="11070" y="19363"/>
                    <a:pt x="11220" y="19405"/>
                    <a:pt x="11393" y="19405"/>
                  </a:cubicBezTo>
                  <a:cubicBezTo>
                    <a:pt x="11457" y="19405"/>
                    <a:pt x="11525" y="19399"/>
                    <a:pt x="11597" y="19387"/>
                  </a:cubicBezTo>
                  <a:cubicBezTo>
                    <a:pt x="11613" y="19383"/>
                    <a:pt x="11683" y="19370"/>
                    <a:pt x="11675" y="19340"/>
                  </a:cubicBezTo>
                  <a:cubicBezTo>
                    <a:pt x="11664" y="19292"/>
                    <a:pt x="11652" y="19251"/>
                    <a:pt x="11639" y="19213"/>
                  </a:cubicBezTo>
                  <a:lnTo>
                    <a:pt x="11639" y="19213"/>
                  </a:lnTo>
                  <a:cubicBezTo>
                    <a:pt x="11935" y="19394"/>
                    <a:pt x="12244" y="19526"/>
                    <a:pt x="12603" y="19603"/>
                  </a:cubicBezTo>
                  <a:cubicBezTo>
                    <a:pt x="12607" y="19604"/>
                    <a:pt x="12614" y="19604"/>
                    <a:pt x="12623" y="19604"/>
                  </a:cubicBezTo>
                  <a:cubicBezTo>
                    <a:pt x="12666" y="19604"/>
                    <a:pt x="12753" y="19595"/>
                    <a:pt x="12743" y="19556"/>
                  </a:cubicBezTo>
                  <a:cubicBezTo>
                    <a:pt x="12706" y="19411"/>
                    <a:pt x="12633" y="19295"/>
                    <a:pt x="12541" y="19192"/>
                  </a:cubicBezTo>
                  <a:lnTo>
                    <a:pt x="12541" y="19192"/>
                  </a:lnTo>
                  <a:cubicBezTo>
                    <a:pt x="12639" y="19219"/>
                    <a:pt x="12742" y="19235"/>
                    <a:pt x="12859" y="19236"/>
                  </a:cubicBezTo>
                  <a:cubicBezTo>
                    <a:pt x="12880" y="19236"/>
                    <a:pt x="12968" y="19223"/>
                    <a:pt x="12961" y="19186"/>
                  </a:cubicBezTo>
                  <a:cubicBezTo>
                    <a:pt x="12955" y="19153"/>
                    <a:pt x="12948" y="19124"/>
                    <a:pt x="12940" y="19098"/>
                  </a:cubicBezTo>
                  <a:lnTo>
                    <a:pt x="12940" y="19098"/>
                  </a:lnTo>
                  <a:cubicBezTo>
                    <a:pt x="13094" y="19183"/>
                    <a:pt x="13262" y="19262"/>
                    <a:pt x="13415" y="19262"/>
                  </a:cubicBezTo>
                  <a:cubicBezTo>
                    <a:pt x="13449" y="19262"/>
                    <a:pt x="13483" y="19258"/>
                    <a:pt x="13516" y="19249"/>
                  </a:cubicBezTo>
                  <a:cubicBezTo>
                    <a:pt x="13760" y="19183"/>
                    <a:pt x="13683" y="19014"/>
                    <a:pt x="13559" y="18869"/>
                  </a:cubicBezTo>
                  <a:lnTo>
                    <a:pt x="13559" y="18869"/>
                  </a:lnTo>
                  <a:cubicBezTo>
                    <a:pt x="13663" y="18899"/>
                    <a:pt x="13768" y="18917"/>
                    <a:pt x="13871" y="18917"/>
                  </a:cubicBezTo>
                  <a:cubicBezTo>
                    <a:pt x="14072" y="18917"/>
                    <a:pt x="14263" y="18848"/>
                    <a:pt x="14417" y="18664"/>
                  </a:cubicBezTo>
                  <a:cubicBezTo>
                    <a:pt x="14427" y="18651"/>
                    <a:pt x="14429" y="18637"/>
                    <a:pt x="14411" y="18630"/>
                  </a:cubicBezTo>
                  <a:cubicBezTo>
                    <a:pt x="14096" y="18493"/>
                    <a:pt x="13797" y="18358"/>
                    <a:pt x="13527" y="18160"/>
                  </a:cubicBezTo>
                  <a:lnTo>
                    <a:pt x="13527" y="18160"/>
                  </a:lnTo>
                  <a:cubicBezTo>
                    <a:pt x="13738" y="18225"/>
                    <a:pt x="13986" y="18278"/>
                    <a:pt x="14201" y="18278"/>
                  </a:cubicBezTo>
                  <a:cubicBezTo>
                    <a:pt x="14494" y="18278"/>
                    <a:pt x="14726" y="18181"/>
                    <a:pt x="14721" y="17887"/>
                  </a:cubicBezTo>
                  <a:cubicBezTo>
                    <a:pt x="14721" y="17869"/>
                    <a:pt x="14686" y="17866"/>
                    <a:pt x="14674" y="17865"/>
                  </a:cubicBezTo>
                  <a:cubicBezTo>
                    <a:pt x="14274" y="17840"/>
                    <a:pt x="13859" y="17685"/>
                    <a:pt x="13593" y="17380"/>
                  </a:cubicBezTo>
                  <a:lnTo>
                    <a:pt x="13593" y="17380"/>
                  </a:lnTo>
                  <a:cubicBezTo>
                    <a:pt x="13728" y="17403"/>
                    <a:pt x="13888" y="17417"/>
                    <a:pt x="14055" y="17417"/>
                  </a:cubicBezTo>
                  <a:cubicBezTo>
                    <a:pt x="14606" y="17417"/>
                    <a:pt x="15231" y="17266"/>
                    <a:pt x="15255" y="16802"/>
                  </a:cubicBezTo>
                  <a:cubicBezTo>
                    <a:pt x="15257" y="16783"/>
                    <a:pt x="15219" y="16779"/>
                    <a:pt x="15210" y="16778"/>
                  </a:cubicBezTo>
                  <a:cubicBezTo>
                    <a:pt x="14839" y="16727"/>
                    <a:pt x="14477" y="16612"/>
                    <a:pt x="14167" y="16397"/>
                  </a:cubicBezTo>
                  <a:cubicBezTo>
                    <a:pt x="14139" y="16380"/>
                    <a:pt x="13470" y="15781"/>
                    <a:pt x="13477" y="15780"/>
                  </a:cubicBezTo>
                  <a:cubicBezTo>
                    <a:pt x="13710" y="15722"/>
                    <a:pt x="13954" y="15497"/>
                    <a:pt x="14107" y="15324"/>
                  </a:cubicBezTo>
                  <a:cubicBezTo>
                    <a:pt x="14147" y="15278"/>
                    <a:pt x="14388" y="15031"/>
                    <a:pt x="14243" y="14991"/>
                  </a:cubicBezTo>
                  <a:cubicBezTo>
                    <a:pt x="14188" y="14976"/>
                    <a:pt x="14131" y="14971"/>
                    <a:pt x="14074" y="14971"/>
                  </a:cubicBezTo>
                  <a:cubicBezTo>
                    <a:pt x="13995" y="14971"/>
                    <a:pt x="13916" y="14980"/>
                    <a:pt x="13839" y="14984"/>
                  </a:cubicBezTo>
                  <a:cubicBezTo>
                    <a:pt x="13772" y="14989"/>
                    <a:pt x="13705" y="14992"/>
                    <a:pt x="13639" y="14992"/>
                  </a:cubicBezTo>
                  <a:cubicBezTo>
                    <a:pt x="13530" y="14992"/>
                    <a:pt x="13422" y="14985"/>
                    <a:pt x="13313" y="14969"/>
                  </a:cubicBezTo>
                  <a:cubicBezTo>
                    <a:pt x="13187" y="14928"/>
                    <a:pt x="13067" y="14879"/>
                    <a:pt x="12947" y="14820"/>
                  </a:cubicBezTo>
                  <a:cubicBezTo>
                    <a:pt x="13047" y="14815"/>
                    <a:pt x="13333" y="14706"/>
                    <a:pt x="13292" y="14554"/>
                  </a:cubicBezTo>
                  <a:cubicBezTo>
                    <a:pt x="13181" y="14137"/>
                    <a:pt x="12666" y="14114"/>
                    <a:pt x="12331" y="14056"/>
                  </a:cubicBezTo>
                  <a:lnTo>
                    <a:pt x="12331" y="14056"/>
                  </a:lnTo>
                  <a:cubicBezTo>
                    <a:pt x="12437" y="14074"/>
                    <a:pt x="12587" y="14092"/>
                    <a:pt x="12744" y="14092"/>
                  </a:cubicBezTo>
                  <a:cubicBezTo>
                    <a:pt x="13052" y="14092"/>
                    <a:pt x="13384" y="14023"/>
                    <a:pt x="13452" y="13748"/>
                  </a:cubicBezTo>
                  <a:cubicBezTo>
                    <a:pt x="13458" y="13722"/>
                    <a:pt x="13425" y="13718"/>
                    <a:pt x="13407" y="13717"/>
                  </a:cubicBezTo>
                  <a:cubicBezTo>
                    <a:pt x="13283" y="13707"/>
                    <a:pt x="13160" y="13690"/>
                    <a:pt x="13039" y="13665"/>
                  </a:cubicBezTo>
                  <a:cubicBezTo>
                    <a:pt x="12974" y="13610"/>
                    <a:pt x="12909" y="13552"/>
                    <a:pt x="12845" y="13495"/>
                  </a:cubicBezTo>
                  <a:cubicBezTo>
                    <a:pt x="12944" y="13470"/>
                    <a:pt x="13046" y="13447"/>
                    <a:pt x="13144" y="13417"/>
                  </a:cubicBezTo>
                  <a:cubicBezTo>
                    <a:pt x="13256" y="13384"/>
                    <a:pt x="13377" y="13351"/>
                    <a:pt x="13479" y="13292"/>
                  </a:cubicBezTo>
                  <a:cubicBezTo>
                    <a:pt x="13728" y="13150"/>
                    <a:pt x="13821" y="12983"/>
                    <a:pt x="13751" y="12699"/>
                  </a:cubicBezTo>
                  <a:cubicBezTo>
                    <a:pt x="13746" y="12680"/>
                    <a:pt x="13724" y="12674"/>
                    <a:pt x="13700" y="12674"/>
                  </a:cubicBezTo>
                  <a:cubicBezTo>
                    <a:pt x="13676" y="12674"/>
                    <a:pt x="13651" y="12680"/>
                    <a:pt x="13639" y="12683"/>
                  </a:cubicBezTo>
                  <a:cubicBezTo>
                    <a:pt x="13305" y="12755"/>
                    <a:pt x="12928" y="12835"/>
                    <a:pt x="12568" y="12835"/>
                  </a:cubicBezTo>
                  <a:cubicBezTo>
                    <a:pt x="12194" y="12835"/>
                    <a:pt x="11838" y="12749"/>
                    <a:pt x="11569" y="12478"/>
                  </a:cubicBezTo>
                  <a:lnTo>
                    <a:pt x="11569" y="12478"/>
                  </a:lnTo>
                  <a:cubicBezTo>
                    <a:pt x="11627" y="12490"/>
                    <a:pt x="11684" y="12496"/>
                    <a:pt x="11742" y="12496"/>
                  </a:cubicBezTo>
                  <a:cubicBezTo>
                    <a:pt x="11851" y="12496"/>
                    <a:pt x="11962" y="12474"/>
                    <a:pt x="12091" y="12430"/>
                  </a:cubicBezTo>
                  <a:cubicBezTo>
                    <a:pt x="12109" y="12425"/>
                    <a:pt x="12138" y="12408"/>
                    <a:pt x="12124" y="12386"/>
                  </a:cubicBezTo>
                  <a:cubicBezTo>
                    <a:pt x="12080" y="12318"/>
                    <a:pt x="12035" y="12256"/>
                    <a:pt x="11986" y="12197"/>
                  </a:cubicBezTo>
                  <a:lnTo>
                    <a:pt x="11986" y="12197"/>
                  </a:lnTo>
                  <a:cubicBezTo>
                    <a:pt x="12141" y="12253"/>
                    <a:pt x="12311" y="12294"/>
                    <a:pt x="12468" y="12294"/>
                  </a:cubicBezTo>
                  <a:cubicBezTo>
                    <a:pt x="12663" y="12294"/>
                    <a:pt x="12838" y="12232"/>
                    <a:pt x="12939" y="12058"/>
                  </a:cubicBezTo>
                  <a:cubicBezTo>
                    <a:pt x="12947" y="12041"/>
                    <a:pt x="12923" y="12031"/>
                    <a:pt x="12911" y="12029"/>
                  </a:cubicBezTo>
                  <a:cubicBezTo>
                    <a:pt x="12782" y="11998"/>
                    <a:pt x="12669" y="11955"/>
                    <a:pt x="12565" y="11900"/>
                  </a:cubicBezTo>
                  <a:lnTo>
                    <a:pt x="12565" y="11900"/>
                  </a:lnTo>
                  <a:cubicBezTo>
                    <a:pt x="12580" y="11901"/>
                    <a:pt x="12595" y="11902"/>
                    <a:pt x="12610" y="11902"/>
                  </a:cubicBezTo>
                  <a:cubicBezTo>
                    <a:pt x="12669" y="11902"/>
                    <a:pt x="12724" y="11889"/>
                    <a:pt x="12771" y="11859"/>
                  </a:cubicBezTo>
                  <a:cubicBezTo>
                    <a:pt x="13021" y="11698"/>
                    <a:pt x="12739" y="11529"/>
                    <a:pt x="12512" y="11404"/>
                  </a:cubicBezTo>
                  <a:lnTo>
                    <a:pt x="12512" y="11404"/>
                  </a:lnTo>
                  <a:cubicBezTo>
                    <a:pt x="12607" y="11418"/>
                    <a:pt x="12701" y="11426"/>
                    <a:pt x="12793" y="11426"/>
                  </a:cubicBezTo>
                  <a:cubicBezTo>
                    <a:pt x="12905" y="11426"/>
                    <a:pt x="13015" y="11414"/>
                    <a:pt x="13124" y="11387"/>
                  </a:cubicBezTo>
                  <a:lnTo>
                    <a:pt x="13124" y="11387"/>
                  </a:lnTo>
                  <a:cubicBezTo>
                    <a:pt x="13020" y="11380"/>
                    <a:pt x="12894" y="11367"/>
                    <a:pt x="12744" y="11347"/>
                  </a:cubicBezTo>
                  <a:cubicBezTo>
                    <a:pt x="12589" y="11329"/>
                    <a:pt x="12432" y="11300"/>
                    <a:pt x="12279" y="11258"/>
                  </a:cubicBezTo>
                  <a:cubicBezTo>
                    <a:pt x="12278" y="11257"/>
                    <a:pt x="12275" y="11257"/>
                    <a:pt x="12271" y="11257"/>
                  </a:cubicBezTo>
                  <a:cubicBezTo>
                    <a:pt x="12234" y="11257"/>
                    <a:pt x="12105" y="11279"/>
                    <a:pt x="12143" y="11312"/>
                  </a:cubicBezTo>
                  <a:cubicBezTo>
                    <a:pt x="12151" y="11320"/>
                    <a:pt x="12159" y="11327"/>
                    <a:pt x="12168" y="11334"/>
                  </a:cubicBezTo>
                  <a:lnTo>
                    <a:pt x="12168" y="11334"/>
                  </a:lnTo>
                  <a:cubicBezTo>
                    <a:pt x="12168" y="11334"/>
                    <a:pt x="12167" y="11335"/>
                    <a:pt x="12167" y="11335"/>
                  </a:cubicBezTo>
                  <a:cubicBezTo>
                    <a:pt x="12168" y="11335"/>
                    <a:pt x="12168" y="11335"/>
                    <a:pt x="12169" y="11335"/>
                  </a:cubicBezTo>
                  <a:lnTo>
                    <a:pt x="12169" y="11335"/>
                  </a:lnTo>
                  <a:cubicBezTo>
                    <a:pt x="12257" y="11406"/>
                    <a:pt x="12363" y="11450"/>
                    <a:pt x="12461" y="11509"/>
                  </a:cubicBezTo>
                  <a:cubicBezTo>
                    <a:pt x="12684" y="11642"/>
                    <a:pt x="12622" y="11702"/>
                    <a:pt x="12494" y="11702"/>
                  </a:cubicBezTo>
                  <a:cubicBezTo>
                    <a:pt x="12404" y="11702"/>
                    <a:pt x="12281" y="11672"/>
                    <a:pt x="12203" y="11616"/>
                  </a:cubicBezTo>
                  <a:cubicBezTo>
                    <a:pt x="12195" y="11610"/>
                    <a:pt x="12179" y="11608"/>
                    <a:pt x="12161" y="11608"/>
                  </a:cubicBezTo>
                  <a:cubicBezTo>
                    <a:pt x="12102" y="11608"/>
                    <a:pt x="12014" y="11634"/>
                    <a:pt x="12042" y="11661"/>
                  </a:cubicBezTo>
                  <a:cubicBezTo>
                    <a:pt x="12045" y="11663"/>
                    <a:pt x="12048" y="11666"/>
                    <a:pt x="12051" y="11669"/>
                  </a:cubicBezTo>
                  <a:lnTo>
                    <a:pt x="12051" y="11669"/>
                  </a:lnTo>
                  <a:cubicBezTo>
                    <a:pt x="12048" y="11669"/>
                    <a:pt x="12045" y="11670"/>
                    <a:pt x="12042" y="11671"/>
                  </a:cubicBezTo>
                  <a:cubicBezTo>
                    <a:pt x="12054" y="11680"/>
                    <a:pt x="12068" y="11689"/>
                    <a:pt x="12082" y="11698"/>
                  </a:cubicBezTo>
                  <a:lnTo>
                    <a:pt x="12082" y="11698"/>
                  </a:lnTo>
                  <a:cubicBezTo>
                    <a:pt x="12248" y="11852"/>
                    <a:pt x="12403" y="11954"/>
                    <a:pt x="12620" y="12040"/>
                  </a:cubicBezTo>
                  <a:cubicBezTo>
                    <a:pt x="12770" y="12087"/>
                    <a:pt x="12638" y="12127"/>
                    <a:pt x="12223" y="12158"/>
                  </a:cubicBezTo>
                  <a:cubicBezTo>
                    <a:pt x="12145" y="12133"/>
                    <a:pt x="12064" y="12104"/>
                    <a:pt x="11987" y="12078"/>
                  </a:cubicBezTo>
                  <a:cubicBezTo>
                    <a:pt x="11912" y="12047"/>
                    <a:pt x="11842" y="12011"/>
                    <a:pt x="11775" y="11967"/>
                  </a:cubicBezTo>
                  <a:cubicBezTo>
                    <a:pt x="11769" y="11964"/>
                    <a:pt x="11760" y="11963"/>
                    <a:pt x="11749" y="11963"/>
                  </a:cubicBezTo>
                  <a:cubicBezTo>
                    <a:pt x="11696" y="11963"/>
                    <a:pt x="11594" y="11989"/>
                    <a:pt x="11625" y="12018"/>
                  </a:cubicBezTo>
                  <a:cubicBezTo>
                    <a:pt x="11631" y="12023"/>
                    <a:pt x="11636" y="12028"/>
                    <a:pt x="11642" y="12033"/>
                  </a:cubicBezTo>
                  <a:lnTo>
                    <a:pt x="11642" y="12033"/>
                  </a:lnTo>
                  <a:cubicBezTo>
                    <a:pt x="11640" y="12033"/>
                    <a:pt x="11638" y="12034"/>
                    <a:pt x="11637" y="12034"/>
                  </a:cubicBezTo>
                  <a:cubicBezTo>
                    <a:pt x="11643" y="12038"/>
                    <a:pt x="11649" y="12041"/>
                    <a:pt x="11655" y="12045"/>
                  </a:cubicBezTo>
                  <a:lnTo>
                    <a:pt x="11655" y="12045"/>
                  </a:lnTo>
                  <a:cubicBezTo>
                    <a:pt x="11733" y="12117"/>
                    <a:pt x="11805" y="12196"/>
                    <a:pt x="11872" y="12280"/>
                  </a:cubicBezTo>
                  <a:cubicBezTo>
                    <a:pt x="11728" y="12294"/>
                    <a:pt x="11582" y="12309"/>
                    <a:pt x="11439" y="12323"/>
                  </a:cubicBezTo>
                  <a:cubicBezTo>
                    <a:pt x="11434" y="12321"/>
                    <a:pt x="11423" y="12320"/>
                    <a:pt x="11409" y="12320"/>
                  </a:cubicBezTo>
                  <a:cubicBezTo>
                    <a:pt x="11355" y="12320"/>
                    <a:pt x="11261" y="12335"/>
                    <a:pt x="11289" y="12374"/>
                  </a:cubicBezTo>
                  <a:cubicBezTo>
                    <a:pt x="11583" y="12778"/>
                    <a:pt x="12041" y="12903"/>
                    <a:pt x="12510" y="12903"/>
                  </a:cubicBezTo>
                  <a:cubicBezTo>
                    <a:pt x="12649" y="12903"/>
                    <a:pt x="12788" y="12892"/>
                    <a:pt x="12925" y="12874"/>
                  </a:cubicBezTo>
                  <a:cubicBezTo>
                    <a:pt x="13139" y="12845"/>
                    <a:pt x="13349" y="12807"/>
                    <a:pt x="13561" y="12763"/>
                  </a:cubicBezTo>
                  <a:cubicBezTo>
                    <a:pt x="13565" y="12762"/>
                    <a:pt x="13570" y="12762"/>
                    <a:pt x="13574" y="12762"/>
                  </a:cubicBezTo>
                  <a:cubicBezTo>
                    <a:pt x="13683" y="12762"/>
                    <a:pt x="13560" y="13112"/>
                    <a:pt x="13501" y="13158"/>
                  </a:cubicBezTo>
                  <a:cubicBezTo>
                    <a:pt x="13244" y="13359"/>
                    <a:pt x="12910" y="13385"/>
                    <a:pt x="12610" y="13485"/>
                  </a:cubicBezTo>
                  <a:cubicBezTo>
                    <a:pt x="12597" y="13490"/>
                    <a:pt x="12557" y="13512"/>
                    <a:pt x="12577" y="13530"/>
                  </a:cubicBezTo>
                  <a:cubicBezTo>
                    <a:pt x="12720" y="13670"/>
                    <a:pt x="12877" y="13729"/>
                    <a:pt x="13081" y="13754"/>
                  </a:cubicBezTo>
                  <a:cubicBezTo>
                    <a:pt x="13334" y="13787"/>
                    <a:pt x="13489" y="13997"/>
                    <a:pt x="12819" y="14004"/>
                  </a:cubicBezTo>
                  <a:cubicBezTo>
                    <a:pt x="12807" y="14004"/>
                    <a:pt x="12795" y="14004"/>
                    <a:pt x="12784" y="14004"/>
                  </a:cubicBezTo>
                  <a:cubicBezTo>
                    <a:pt x="12646" y="14004"/>
                    <a:pt x="12514" y="13997"/>
                    <a:pt x="12376" y="13975"/>
                  </a:cubicBezTo>
                  <a:cubicBezTo>
                    <a:pt x="12375" y="13974"/>
                    <a:pt x="12373" y="13974"/>
                    <a:pt x="12371" y="13974"/>
                  </a:cubicBezTo>
                  <a:cubicBezTo>
                    <a:pt x="12334" y="13974"/>
                    <a:pt x="12190" y="14009"/>
                    <a:pt x="12251" y="14037"/>
                  </a:cubicBezTo>
                  <a:cubicBezTo>
                    <a:pt x="12376" y="14093"/>
                    <a:pt x="12505" y="14134"/>
                    <a:pt x="12633" y="14183"/>
                  </a:cubicBezTo>
                  <a:cubicBezTo>
                    <a:pt x="12725" y="14212"/>
                    <a:pt x="12813" y="14248"/>
                    <a:pt x="12900" y="14291"/>
                  </a:cubicBezTo>
                  <a:lnTo>
                    <a:pt x="12834" y="14752"/>
                  </a:lnTo>
                  <a:cubicBezTo>
                    <a:pt x="12813" y="14753"/>
                    <a:pt x="12690" y="14782"/>
                    <a:pt x="12746" y="14817"/>
                  </a:cubicBezTo>
                  <a:cubicBezTo>
                    <a:pt x="13038" y="15005"/>
                    <a:pt x="13301" y="15054"/>
                    <a:pt x="13616" y="15054"/>
                  </a:cubicBezTo>
                  <a:cubicBezTo>
                    <a:pt x="13677" y="15054"/>
                    <a:pt x="13740" y="15052"/>
                    <a:pt x="13805" y="15049"/>
                  </a:cubicBezTo>
                  <a:cubicBezTo>
                    <a:pt x="13826" y="15048"/>
                    <a:pt x="13846" y="15048"/>
                    <a:pt x="13865" y="15048"/>
                  </a:cubicBezTo>
                  <a:cubicBezTo>
                    <a:pt x="14178" y="15048"/>
                    <a:pt x="14097" y="15185"/>
                    <a:pt x="13876" y="15387"/>
                  </a:cubicBezTo>
                  <a:cubicBezTo>
                    <a:pt x="13711" y="15538"/>
                    <a:pt x="13549" y="15684"/>
                    <a:pt x="13326" y="15737"/>
                  </a:cubicBezTo>
                  <a:cubicBezTo>
                    <a:pt x="13311" y="15740"/>
                    <a:pt x="13250" y="15763"/>
                    <a:pt x="13273" y="15789"/>
                  </a:cubicBezTo>
                  <a:cubicBezTo>
                    <a:pt x="13681" y="16227"/>
                    <a:pt x="14180" y="16653"/>
                    <a:pt x="14783" y="16783"/>
                  </a:cubicBezTo>
                  <a:cubicBezTo>
                    <a:pt x="15402" y="16916"/>
                    <a:pt x="14687" y="17262"/>
                    <a:pt x="14380" y="17298"/>
                  </a:cubicBezTo>
                  <a:cubicBezTo>
                    <a:pt x="14246" y="17314"/>
                    <a:pt x="14103" y="17328"/>
                    <a:pt x="13962" y="17328"/>
                  </a:cubicBezTo>
                  <a:cubicBezTo>
                    <a:pt x="13802" y="17328"/>
                    <a:pt x="13644" y="17310"/>
                    <a:pt x="13500" y="17257"/>
                  </a:cubicBezTo>
                  <a:cubicBezTo>
                    <a:pt x="13494" y="17255"/>
                    <a:pt x="13480" y="17253"/>
                    <a:pt x="13463" y="17253"/>
                  </a:cubicBezTo>
                  <a:cubicBezTo>
                    <a:pt x="13408" y="17253"/>
                    <a:pt x="13323" y="17268"/>
                    <a:pt x="13349" y="17308"/>
                  </a:cubicBezTo>
                  <a:cubicBezTo>
                    <a:pt x="13352" y="17312"/>
                    <a:pt x="13356" y="17317"/>
                    <a:pt x="13359" y="17321"/>
                  </a:cubicBezTo>
                  <a:lnTo>
                    <a:pt x="13359" y="17321"/>
                  </a:lnTo>
                  <a:cubicBezTo>
                    <a:pt x="13359" y="17321"/>
                    <a:pt x="13359" y="17321"/>
                    <a:pt x="13359" y="17322"/>
                  </a:cubicBezTo>
                  <a:cubicBezTo>
                    <a:pt x="13359" y="17322"/>
                    <a:pt x="13359" y="17322"/>
                    <a:pt x="13359" y="17322"/>
                  </a:cubicBezTo>
                  <a:lnTo>
                    <a:pt x="13359" y="17322"/>
                  </a:lnTo>
                  <a:cubicBezTo>
                    <a:pt x="13613" y="17683"/>
                    <a:pt x="14043" y="17853"/>
                    <a:pt x="14466" y="17921"/>
                  </a:cubicBezTo>
                  <a:cubicBezTo>
                    <a:pt x="14872" y="17986"/>
                    <a:pt x="13912" y="18154"/>
                    <a:pt x="14116" y="18181"/>
                  </a:cubicBezTo>
                  <a:lnTo>
                    <a:pt x="14116" y="18181"/>
                  </a:lnTo>
                  <a:cubicBezTo>
                    <a:pt x="13977" y="18163"/>
                    <a:pt x="13838" y="18142"/>
                    <a:pt x="13702" y="18103"/>
                  </a:cubicBezTo>
                  <a:cubicBezTo>
                    <a:pt x="13550" y="18057"/>
                    <a:pt x="13398" y="18012"/>
                    <a:pt x="13263" y="17930"/>
                  </a:cubicBezTo>
                  <a:cubicBezTo>
                    <a:pt x="13257" y="17926"/>
                    <a:pt x="13246" y="17925"/>
                    <a:pt x="13232" y="17925"/>
                  </a:cubicBezTo>
                  <a:cubicBezTo>
                    <a:pt x="13178" y="17925"/>
                    <a:pt x="13083" y="17951"/>
                    <a:pt x="13112" y="17980"/>
                  </a:cubicBezTo>
                  <a:cubicBezTo>
                    <a:pt x="13116" y="17984"/>
                    <a:pt x="13120" y="17988"/>
                    <a:pt x="13124" y="17992"/>
                  </a:cubicBezTo>
                  <a:lnTo>
                    <a:pt x="13124" y="17992"/>
                  </a:lnTo>
                  <a:cubicBezTo>
                    <a:pt x="13123" y="17993"/>
                    <a:pt x="13122" y="17993"/>
                    <a:pt x="13121" y="17993"/>
                  </a:cubicBezTo>
                  <a:cubicBezTo>
                    <a:pt x="13125" y="17995"/>
                    <a:pt x="13128" y="17997"/>
                    <a:pt x="13131" y="17999"/>
                  </a:cubicBezTo>
                  <a:lnTo>
                    <a:pt x="13131" y="17999"/>
                  </a:lnTo>
                  <a:cubicBezTo>
                    <a:pt x="13292" y="18156"/>
                    <a:pt x="13463" y="18294"/>
                    <a:pt x="13666" y="18400"/>
                  </a:cubicBezTo>
                  <a:cubicBezTo>
                    <a:pt x="13817" y="18477"/>
                    <a:pt x="13967" y="18548"/>
                    <a:pt x="14120" y="18616"/>
                  </a:cubicBezTo>
                  <a:cubicBezTo>
                    <a:pt x="13967" y="18719"/>
                    <a:pt x="13820" y="18771"/>
                    <a:pt x="13680" y="18771"/>
                  </a:cubicBezTo>
                  <a:cubicBezTo>
                    <a:pt x="13570" y="18771"/>
                    <a:pt x="13464" y="18739"/>
                    <a:pt x="13362" y="18674"/>
                  </a:cubicBezTo>
                  <a:cubicBezTo>
                    <a:pt x="13357" y="18672"/>
                    <a:pt x="13349" y="18671"/>
                    <a:pt x="13338" y="18671"/>
                  </a:cubicBezTo>
                  <a:cubicBezTo>
                    <a:pt x="13285" y="18671"/>
                    <a:pt x="13179" y="18697"/>
                    <a:pt x="13211" y="18724"/>
                  </a:cubicBezTo>
                  <a:cubicBezTo>
                    <a:pt x="13216" y="18728"/>
                    <a:pt x="13220" y="18732"/>
                    <a:pt x="13225" y="18735"/>
                  </a:cubicBezTo>
                  <a:lnTo>
                    <a:pt x="13225" y="18735"/>
                  </a:lnTo>
                  <a:cubicBezTo>
                    <a:pt x="13224" y="18736"/>
                    <a:pt x="13223" y="18736"/>
                    <a:pt x="13222" y="18736"/>
                  </a:cubicBezTo>
                  <a:cubicBezTo>
                    <a:pt x="13225" y="18738"/>
                    <a:pt x="13228" y="18739"/>
                    <a:pt x="13232" y="18741"/>
                  </a:cubicBezTo>
                  <a:lnTo>
                    <a:pt x="13232" y="18741"/>
                  </a:lnTo>
                  <a:cubicBezTo>
                    <a:pt x="13305" y="18801"/>
                    <a:pt x="13374" y="18869"/>
                    <a:pt x="13436" y="18941"/>
                  </a:cubicBezTo>
                  <a:cubicBezTo>
                    <a:pt x="13387" y="19052"/>
                    <a:pt x="13330" y="19108"/>
                    <a:pt x="13263" y="19108"/>
                  </a:cubicBezTo>
                  <a:cubicBezTo>
                    <a:pt x="13225" y="19108"/>
                    <a:pt x="13185" y="19090"/>
                    <a:pt x="13141" y="19054"/>
                  </a:cubicBezTo>
                  <a:cubicBezTo>
                    <a:pt x="13018" y="18990"/>
                    <a:pt x="12894" y="18923"/>
                    <a:pt x="12768" y="18864"/>
                  </a:cubicBezTo>
                  <a:cubicBezTo>
                    <a:pt x="12762" y="18861"/>
                    <a:pt x="12753" y="18860"/>
                    <a:pt x="12742" y="18860"/>
                  </a:cubicBezTo>
                  <a:cubicBezTo>
                    <a:pt x="12688" y="18860"/>
                    <a:pt x="12585" y="18885"/>
                    <a:pt x="12618" y="18914"/>
                  </a:cubicBezTo>
                  <a:cubicBezTo>
                    <a:pt x="12622" y="18918"/>
                    <a:pt x="12626" y="18921"/>
                    <a:pt x="12630" y="18925"/>
                  </a:cubicBezTo>
                  <a:lnTo>
                    <a:pt x="12630" y="18925"/>
                  </a:lnTo>
                  <a:cubicBezTo>
                    <a:pt x="12630" y="18925"/>
                    <a:pt x="12629" y="18925"/>
                    <a:pt x="12629" y="18925"/>
                  </a:cubicBezTo>
                  <a:cubicBezTo>
                    <a:pt x="12630" y="18926"/>
                    <a:pt x="12632" y="18927"/>
                    <a:pt x="12634" y="18928"/>
                  </a:cubicBezTo>
                  <a:lnTo>
                    <a:pt x="12634" y="18928"/>
                  </a:lnTo>
                  <a:cubicBezTo>
                    <a:pt x="12727" y="19015"/>
                    <a:pt x="12699" y="19043"/>
                    <a:pt x="12630" y="19043"/>
                  </a:cubicBezTo>
                  <a:cubicBezTo>
                    <a:pt x="12531" y="19043"/>
                    <a:pt x="12348" y="18986"/>
                    <a:pt x="12297" y="18957"/>
                  </a:cubicBezTo>
                  <a:cubicBezTo>
                    <a:pt x="12291" y="18954"/>
                    <a:pt x="12281" y="18952"/>
                    <a:pt x="12269" y="18952"/>
                  </a:cubicBezTo>
                  <a:cubicBezTo>
                    <a:pt x="12215" y="18952"/>
                    <a:pt x="12116" y="18982"/>
                    <a:pt x="12146" y="19008"/>
                  </a:cubicBezTo>
                  <a:cubicBezTo>
                    <a:pt x="12150" y="19012"/>
                    <a:pt x="12154" y="19015"/>
                    <a:pt x="12158" y="19018"/>
                  </a:cubicBezTo>
                  <a:lnTo>
                    <a:pt x="12158" y="19018"/>
                  </a:lnTo>
                  <a:cubicBezTo>
                    <a:pt x="12157" y="19019"/>
                    <a:pt x="12157" y="19019"/>
                    <a:pt x="12157" y="19019"/>
                  </a:cubicBezTo>
                  <a:cubicBezTo>
                    <a:pt x="12158" y="19020"/>
                    <a:pt x="12160" y="19021"/>
                    <a:pt x="12162" y="19022"/>
                  </a:cubicBezTo>
                  <a:lnTo>
                    <a:pt x="12162" y="19022"/>
                  </a:lnTo>
                  <a:cubicBezTo>
                    <a:pt x="12324" y="19161"/>
                    <a:pt x="12469" y="19293"/>
                    <a:pt x="12545" y="19491"/>
                  </a:cubicBezTo>
                  <a:lnTo>
                    <a:pt x="12545" y="19491"/>
                  </a:lnTo>
                  <a:cubicBezTo>
                    <a:pt x="12127" y="19375"/>
                    <a:pt x="11791" y="19183"/>
                    <a:pt x="11433" y="18914"/>
                  </a:cubicBezTo>
                  <a:cubicBezTo>
                    <a:pt x="11424" y="18907"/>
                    <a:pt x="11409" y="18904"/>
                    <a:pt x="11391" y="18904"/>
                  </a:cubicBezTo>
                  <a:cubicBezTo>
                    <a:pt x="11332" y="18904"/>
                    <a:pt x="11247" y="18934"/>
                    <a:pt x="11272" y="18957"/>
                  </a:cubicBezTo>
                  <a:cubicBezTo>
                    <a:pt x="11274" y="18958"/>
                    <a:pt x="11276" y="18959"/>
                    <a:pt x="11277" y="18960"/>
                  </a:cubicBezTo>
                  <a:lnTo>
                    <a:pt x="11277" y="18960"/>
                  </a:lnTo>
                  <a:cubicBezTo>
                    <a:pt x="11276" y="18961"/>
                    <a:pt x="11274" y="18961"/>
                    <a:pt x="11272" y="18962"/>
                  </a:cubicBezTo>
                  <a:cubicBezTo>
                    <a:pt x="11306" y="18987"/>
                    <a:pt x="11339" y="19012"/>
                    <a:pt x="11373" y="19036"/>
                  </a:cubicBezTo>
                  <a:lnTo>
                    <a:pt x="11373" y="19036"/>
                  </a:lnTo>
                  <a:cubicBezTo>
                    <a:pt x="11455" y="19131"/>
                    <a:pt x="11335" y="19190"/>
                    <a:pt x="11015" y="19214"/>
                  </a:cubicBezTo>
                  <a:lnTo>
                    <a:pt x="10740" y="19021"/>
                  </a:lnTo>
                  <a:cubicBezTo>
                    <a:pt x="10731" y="19015"/>
                    <a:pt x="10716" y="19012"/>
                    <a:pt x="10698" y="19012"/>
                  </a:cubicBezTo>
                  <a:cubicBezTo>
                    <a:pt x="10640" y="19012"/>
                    <a:pt x="10554" y="19041"/>
                    <a:pt x="10581" y="19066"/>
                  </a:cubicBezTo>
                  <a:cubicBezTo>
                    <a:pt x="10582" y="19067"/>
                    <a:pt x="10583" y="19067"/>
                    <a:pt x="10584" y="19068"/>
                  </a:cubicBezTo>
                  <a:lnTo>
                    <a:pt x="10584" y="19068"/>
                  </a:lnTo>
                  <a:cubicBezTo>
                    <a:pt x="10583" y="19069"/>
                    <a:pt x="10582" y="19069"/>
                    <a:pt x="10581" y="19069"/>
                  </a:cubicBezTo>
                  <a:cubicBezTo>
                    <a:pt x="10587" y="19074"/>
                    <a:pt x="10594" y="19079"/>
                    <a:pt x="10600" y="19084"/>
                  </a:cubicBezTo>
                  <a:lnTo>
                    <a:pt x="10600" y="19084"/>
                  </a:lnTo>
                  <a:cubicBezTo>
                    <a:pt x="10810" y="19287"/>
                    <a:pt x="10618" y="19351"/>
                    <a:pt x="10381" y="19351"/>
                  </a:cubicBezTo>
                  <a:cubicBezTo>
                    <a:pt x="10205" y="19351"/>
                    <a:pt x="10006" y="19316"/>
                    <a:pt x="9927" y="19276"/>
                  </a:cubicBezTo>
                  <a:cubicBezTo>
                    <a:pt x="9765" y="19201"/>
                    <a:pt x="9616" y="19109"/>
                    <a:pt x="9473" y="18999"/>
                  </a:cubicBezTo>
                  <a:cubicBezTo>
                    <a:pt x="9464" y="18992"/>
                    <a:pt x="9438" y="18988"/>
                    <a:pt x="9409" y="18988"/>
                  </a:cubicBezTo>
                  <a:cubicBezTo>
                    <a:pt x="9358" y="18988"/>
                    <a:pt x="9300" y="19001"/>
                    <a:pt x="9309" y="19034"/>
                  </a:cubicBezTo>
                  <a:cubicBezTo>
                    <a:pt x="9372" y="19259"/>
                    <a:pt x="9190" y="19376"/>
                    <a:pt x="8993" y="19376"/>
                  </a:cubicBezTo>
                  <a:cubicBezTo>
                    <a:pt x="8868" y="19376"/>
                    <a:pt x="8737" y="19329"/>
                    <a:pt x="8659" y="19231"/>
                  </a:cubicBezTo>
                  <a:cubicBezTo>
                    <a:pt x="8595" y="19159"/>
                    <a:pt x="8538" y="19081"/>
                    <a:pt x="8485" y="18999"/>
                  </a:cubicBezTo>
                  <a:cubicBezTo>
                    <a:pt x="8477" y="18988"/>
                    <a:pt x="8455" y="18983"/>
                    <a:pt x="8429" y="18983"/>
                  </a:cubicBezTo>
                  <a:cubicBezTo>
                    <a:pt x="8379" y="18983"/>
                    <a:pt x="8316" y="19002"/>
                    <a:pt x="8320" y="19034"/>
                  </a:cubicBezTo>
                  <a:cubicBezTo>
                    <a:pt x="8352" y="19252"/>
                    <a:pt x="8176" y="19368"/>
                    <a:pt x="7989" y="19368"/>
                  </a:cubicBezTo>
                  <a:cubicBezTo>
                    <a:pt x="7870" y="19368"/>
                    <a:pt x="7748" y="19321"/>
                    <a:pt x="7671" y="19224"/>
                  </a:cubicBezTo>
                  <a:cubicBezTo>
                    <a:pt x="7660" y="19211"/>
                    <a:pt x="7640" y="19206"/>
                    <a:pt x="7619" y="19206"/>
                  </a:cubicBezTo>
                  <a:cubicBezTo>
                    <a:pt x="7576" y="19206"/>
                    <a:pt x="7524" y="19227"/>
                    <a:pt x="7507" y="19249"/>
                  </a:cubicBezTo>
                  <a:cubicBezTo>
                    <a:pt x="7420" y="19318"/>
                    <a:pt x="7346" y="19353"/>
                    <a:pt x="7285" y="19353"/>
                  </a:cubicBezTo>
                  <a:cubicBezTo>
                    <a:pt x="7209" y="19353"/>
                    <a:pt x="7154" y="19300"/>
                    <a:pt x="7118" y="19194"/>
                  </a:cubicBezTo>
                  <a:cubicBezTo>
                    <a:pt x="7110" y="19181"/>
                    <a:pt x="7091" y="19176"/>
                    <a:pt x="7070" y="19176"/>
                  </a:cubicBezTo>
                  <a:cubicBezTo>
                    <a:pt x="7026" y="19176"/>
                    <a:pt x="6970" y="19197"/>
                    <a:pt x="6956" y="19220"/>
                  </a:cubicBezTo>
                  <a:cubicBezTo>
                    <a:pt x="6911" y="19327"/>
                    <a:pt x="6851" y="19380"/>
                    <a:pt x="6775" y="19380"/>
                  </a:cubicBezTo>
                  <a:cubicBezTo>
                    <a:pt x="6706" y="19380"/>
                    <a:pt x="6624" y="19336"/>
                    <a:pt x="6529" y="19247"/>
                  </a:cubicBezTo>
                  <a:cubicBezTo>
                    <a:pt x="6526" y="19227"/>
                    <a:pt x="6506" y="19221"/>
                    <a:pt x="6481" y="19221"/>
                  </a:cubicBezTo>
                  <a:cubicBezTo>
                    <a:pt x="6444" y="19221"/>
                    <a:pt x="6397" y="19236"/>
                    <a:pt x="6382" y="19244"/>
                  </a:cubicBezTo>
                  <a:cubicBezTo>
                    <a:pt x="6228" y="19336"/>
                    <a:pt x="5883" y="19570"/>
                    <a:pt x="5678" y="19570"/>
                  </a:cubicBezTo>
                  <a:cubicBezTo>
                    <a:pt x="5564" y="19570"/>
                    <a:pt x="5493" y="19498"/>
                    <a:pt x="5521" y="19290"/>
                  </a:cubicBezTo>
                  <a:cubicBezTo>
                    <a:pt x="5524" y="19273"/>
                    <a:pt x="5506" y="19267"/>
                    <a:pt x="5481" y="19267"/>
                  </a:cubicBezTo>
                  <a:cubicBezTo>
                    <a:pt x="5440" y="19267"/>
                    <a:pt x="5383" y="19282"/>
                    <a:pt x="5373" y="19289"/>
                  </a:cubicBezTo>
                  <a:cubicBezTo>
                    <a:pt x="5242" y="19378"/>
                    <a:pt x="5099" y="19424"/>
                    <a:pt x="4992" y="19424"/>
                  </a:cubicBezTo>
                  <a:cubicBezTo>
                    <a:pt x="4835" y="19424"/>
                    <a:pt x="4754" y="19325"/>
                    <a:pt x="4895" y="19118"/>
                  </a:cubicBezTo>
                  <a:lnTo>
                    <a:pt x="4895" y="19118"/>
                  </a:lnTo>
                  <a:cubicBezTo>
                    <a:pt x="4896" y="19118"/>
                    <a:pt x="4897" y="19117"/>
                    <a:pt x="4898" y="19116"/>
                  </a:cubicBezTo>
                  <a:cubicBezTo>
                    <a:pt x="4897" y="19116"/>
                    <a:pt x="4897" y="19116"/>
                    <a:pt x="4897" y="19116"/>
                  </a:cubicBezTo>
                  <a:lnTo>
                    <a:pt x="4897" y="19116"/>
                  </a:lnTo>
                  <a:cubicBezTo>
                    <a:pt x="4900" y="19112"/>
                    <a:pt x="4903" y="19107"/>
                    <a:pt x="4906" y="19103"/>
                  </a:cubicBezTo>
                  <a:cubicBezTo>
                    <a:pt x="4918" y="19086"/>
                    <a:pt x="4890" y="19079"/>
                    <a:pt x="4853" y="19079"/>
                  </a:cubicBezTo>
                  <a:cubicBezTo>
                    <a:pt x="4812" y="19079"/>
                    <a:pt x="4761" y="19088"/>
                    <a:pt x="4747" y="19102"/>
                  </a:cubicBezTo>
                  <a:cubicBezTo>
                    <a:pt x="4585" y="19147"/>
                    <a:pt x="4465" y="19170"/>
                    <a:pt x="4387" y="19170"/>
                  </a:cubicBezTo>
                  <a:cubicBezTo>
                    <a:pt x="4264" y="19170"/>
                    <a:pt x="4245" y="19114"/>
                    <a:pt x="4329" y="19001"/>
                  </a:cubicBezTo>
                  <a:lnTo>
                    <a:pt x="4329" y="19001"/>
                  </a:lnTo>
                  <a:cubicBezTo>
                    <a:pt x="4334" y="18996"/>
                    <a:pt x="4338" y="18990"/>
                    <a:pt x="4343" y="18985"/>
                  </a:cubicBezTo>
                  <a:cubicBezTo>
                    <a:pt x="4342" y="18985"/>
                    <a:pt x="4342" y="18985"/>
                    <a:pt x="4341" y="18985"/>
                  </a:cubicBezTo>
                  <a:lnTo>
                    <a:pt x="4341" y="18985"/>
                  </a:lnTo>
                  <a:cubicBezTo>
                    <a:pt x="4344" y="18981"/>
                    <a:pt x="4348" y="18977"/>
                    <a:pt x="4351" y="18973"/>
                  </a:cubicBezTo>
                  <a:cubicBezTo>
                    <a:pt x="4363" y="18954"/>
                    <a:pt x="4333" y="18946"/>
                    <a:pt x="4296" y="18946"/>
                  </a:cubicBezTo>
                  <a:cubicBezTo>
                    <a:pt x="4256" y="18946"/>
                    <a:pt x="4207" y="18956"/>
                    <a:pt x="4193" y="18972"/>
                  </a:cubicBezTo>
                  <a:cubicBezTo>
                    <a:pt x="4048" y="19152"/>
                    <a:pt x="3901" y="19225"/>
                    <a:pt x="3783" y="19225"/>
                  </a:cubicBezTo>
                  <a:cubicBezTo>
                    <a:pt x="3563" y="19225"/>
                    <a:pt x="3444" y="18974"/>
                    <a:pt x="3620" y="18692"/>
                  </a:cubicBezTo>
                  <a:cubicBezTo>
                    <a:pt x="3632" y="18673"/>
                    <a:pt x="3612" y="18666"/>
                    <a:pt x="3582" y="18666"/>
                  </a:cubicBezTo>
                  <a:cubicBezTo>
                    <a:pt x="3539" y="18666"/>
                    <a:pt x="3474" y="18680"/>
                    <a:pt x="3462" y="18689"/>
                  </a:cubicBezTo>
                  <a:cubicBezTo>
                    <a:pt x="3355" y="18771"/>
                    <a:pt x="2928" y="18927"/>
                    <a:pt x="2683" y="18927"/>
                  </a:cubicBezTo>
                  <a:cubicBezTo>
                    <a:pt x="2529" y="18927"/>
                    <a:pt x="2446" y="18866"/>
                    <a:pt x="2558" y="18687"/>
                  </a:cubicBezTo>
                  <a:cubicBezTo>
                    <a:pt x="2643" y="18553"/>
                    <a:pt x="2738" y="18429"/>
                    <a:pt x="2830" y="18300"/>
                  </a:cubicBezTo>
                  <a:cubicBezTo>
                    <a:pt x="2842" y="18283"/>
                    <a:pt x="2809" y="18275"/>
                    <a:pt x="2770" y="18275"/>
                  </a:cubicBezTo>
                  <a:cubicBezTo>
                    <a:pt x="2731" y="18275"/>
                    <a:pt x="2684" y="18283"/>
                    <a:pt x="2671" y="18298"/>
                  </a:cubicBezTo>
                  <a:cubicBezTo>
                    <a:pt x="2593" y="18395"/>
                    <a:pt x="2498" y="18471"/>
                    <a:pt x="2386" y="18528"/>
                  </a:cubicBezTo>
                  <a:cubicBezTo>
                    <a:pt x="2269" y="18473"/>
                    <a:pt x="2151" y="18420"/>
                    <a:pt x="2034" y="18366"/>
                  </a:cubicBezTo>
                  <a:cubicBezTo>
                    <a:pt x="2066" y="18326"/>
                    <a:pt x="2094" y="18283"/>
                    <a:pt x="2117" y="18236"/>
                  </a:cubicBezTo>
                  <a:cubicBezTo>
                    <a:pt x="2131" y="18215"/>
                    <a:pt x="2104" y="18209"/>
                    <a:pt x="2071" y="18209"/>
                  </a:cubicBezTo>
                  <a:cubicBezTo>
                    <a:pt x="2036" y="18209"/>
                    <a:pt x="1994" y="18216"/>
                    <a:pt x="1988" y="18219"/>
                  </a:cubicBezTo>
                  <a:cubicBezTo>
                    <a:pt x="1874" y="18263"/>
                    <a:pt x="1772" y="18324"/>
                    <a:pt x="1661" y="18372"/>
                  </a:cubicBezTo>
                  <a:cubicBezTo>
                    <a:pt x="1594" y="18400"/>
                    <a:pt x="1537" y="18412"/>
                    <a:pt x="1491" y="18412"/>
                  </a:cubicBezTo>
                  <a:cubicBezTo>
                    <a:pt x="1354" y="18412"/>
                    <a:pt x="1326" y="18299"/>
                    <a:pt x="1494" y="18149"/>
                  </a:cubicBezTo>
                  <a:cubicBezTo>
                    <a:pt x="1697" y="17965"/>
                    <a:pt x="1921" y="17812"/>
                    <a:pt x="2130" y="17638"/>
                  </a:cubicBezTo>
                  <a:cubicBezTo>
                    <a:pt x="2162" y="17612"/>
                    <a:pt x="2116" y="17604"/>
                    <a:pt x="2071" y="17604"/>
                  </a:cubicBezTo>
                  <a:cubicBezTo>
                    <a:pt x="2043" y="17604"/>
                    <a:pt x="2016" y="17607"/>
                    <a:pt x="2008" y="17611"/>
                  </a:cubicBezTo>
                  <a:cubicBezTo>
                    <a:pt x="1837" y="17691"/>
                    <a:pt x="1678" y="17795"/>
                    <a:pt x="1510" y="17881"/>
                  </a:cubicBezTo>
                  <a:cubicBezTo>
                    <a:pt x="1347" y="17965"/>
                    <a:pt x="1094" y="18033"/>
                    <a:pt x="907" y="18033"/>
                  </a:cubicBezTo>
                  <a:cubicBezTo>
                    <a:pt x="676" y="18033"/>
                    <a:pt x="545" y="17931"/>
                    <a:pt x="798" y="17630"/>
                  </a:cubicBezTo>
                  <a:cubicBezTo>
                    <a:pt x="1096" y="17276"/>
                    <a:pt x="1463" y="16977"/>
                    <a:pt x="1742" y="16609"/>
                  </a:cubicBezTo>
                  <a:cubicBezTo>
                    <a:pt x="1755" y="16592"/>
                    <a:pt x="1728" y="16585"/>
                    <a:pt x="1693" y="16585"/>
                  </a:cubicBezTo>
                  <a:cubicBezTo>
                    <a:pt x="1652" y="16585"/>
                    <a:pt x="1599" y="16595"/>
                    <a:pt x="1585" y="16607"/>
                  </a:cubicBezTo>
                  <a:cubicBezTo>
                    <a:pt x="1382" y="16785"/>
                    <a:pt x="1099" y="16892"/>
                    <a:pt x="825" y="16892"/>
                  </a:cubicBezTo>
                  <a:cubicBezTo>
                    <a:pt x="588" y="16892"/>
                    <a:pt x="358" y="16812"/>
                    <a:pt x="191" y="16631"/>
                  </a:cubicBezTo>
                  <a:lnTo>
                    <a:pt x="191" y="16631"/>
                  </a:lnTo>
                  <a:cubicBezTo>
                    <a:pt x="708" y="16364"/>
                    <a:pt x="1267" y="16253"/>
                    <a:pt x="1746" y="15906"/>
                  </a:cubicBezTo>
                  <a:cubicBezTo>
                    <a:pt x="2060" y="15676"/>
                    <a:pt x="2303" y="15359"/>
                    <a:pt x="2531" y="15048"/>
                  </a:cubicBezTo>
                  <a:cubicBezTo>
                    <a:pt x="2551" y="15021"/>
                    <a:pt x="2489" y="15018"/>
                    <a:pt x="2459" y="15018"/>
                  </a:cubicBezTo>
                  <a:cubicBezTo>
                    <a:pt x="2451" y="15018"/>
                    <a:pt x="2445" y="15018"/>
                    <a:pt x="2443" y="15018"/>
                  </a:cubicBezTo>
                  <a:cubicBezTo>
                    <a:pt x="2065" y="14896"/>
                    <a:pt x="1993" y="14780"/>
                    <a:pt x="2225" y="14667"/>
                  </a:cubicBezTo>
                  <a:cubicBezTo>
                    <a:pt x="2260" y="14636"/>
                    <a:pt x="2294" y="14606"/>
                    <a:pt x="2329" y="14575"/>
                  </a:cubicBezTo>
                  <a:cubicBezTo>
                    <a:pt x="2368" y="14542"/>
                    <a:pt x="2293" y="14535"/>
                    <a:pt x="2261" y="14535"/>
                  </a:cubicBezTo>
                  <a:cubicBezTo>
                    <a:pt x="2255" y="14535"/>
                    <a:pt x="2251" y="14535"/>
                    <a:pt x="2248" y="14535"/>
                  </a:cubicBezTo>
                  <a:cubicBezTo>
                    <a:pt x="2052" y="14573"/>
                    <a:pt x="1794" y="14615"/>
                    <a:pt x="1541" y="14615"/>
                  </a:cubicBezTo>
                  <a:cubicBezTo>
                    <a:pt x="1112" y="14615"/>
                    <a:pt x="700" y="14495"/>
                    <a:pt x="642" y="14033"/>
                  </a:cubicBezTo>
                  <a:lnTo>
                    <a:pt x="642" y="14033"/>
                  </a:lnTo>
                  <a:cubicBezTo>
                    <a:pt x="987" y="14073"/>
                    <a:pt x="1426" y="14175"/>
                    <a:pt x="1828" y="14175"/>
                  </a:cubicBezTo>
                  <a:cubicBezTo>
                    <a:pt x="2226" y="14175"/>
                    <a:pt x="2589" y="14076"/>
                    <a:pt x="2791" y="13719"/>
                  </a:cubicBezTo>
                  <a:cubicBezTo>
                    <a:pt x="2806" y="13693"/>
                    <a:pt x="2761" y="13689"/>
                    <a:pt x="2729" y="13689"/>
                  </a:cubicBezTo>
                  <a:cubicBezTo>
                    <a:pt x="2716" y="13689"/>
                    <a:pt x="2706" y="13689"/>
                    <a:pt x="2703" y="13690"/>
                  </a:cubicBezTo>
                  <a:cubicBezTo>
                    <a:pt x="2650" y="13695"/>
                    <a:pt x="2596" y="13698"/>
                    <a:pt x="2543" y="13698"/>
                  </a:cubicBezTo>
                  <a:cubicBezTo>
                    <a:pt x="2073" y="13698"/>
                    <a:pt x="1586" y="13481"/>
                    <a:pt x="1616" y="12974"/>
                  </a:cubicBezTo>
                  <a:lnTo>
                    <a:pt x="1616" y="12974"/>
                  </a:lnTo>
                  <a:cubicBezTo>
                    <a:pt x="1853" y="13048"/>
                    <a:pt x="2120" y="13123"/>
                    <a:pt x="2372" y="13123"/>
                  </a:cubicBezTo>
                  <a:cubicBezTo>
                    <a:pt x="2599" y="13123"/>
                    <a:pt x="2813" y="13062"/>
                    <a:pt x="2982" y="12884"/>
                  </a:cubicBezTo>
                  <a:cubicBezTo>
                    <a:pt x="3006" y="12857"/>
                    <a:pt x="2967" y="12842"/>
                    <a:pt x="2943" y="12842"/>
                  </a:cubicBezTo>
                  <a:cubicBezTo>
                    <a:pt x="2759" y="12839"/>
                    <a:pt x="1854" y="12460"/>
                    <a:pt x="2379" y="12409"/>
                  </a:cubicBezTo>
                  <a:cubicBezTo>
                    <a:pt x="2555" y="12392"/>
                    <a:pt x="2741" y="12366"/>
                    <a:pt x="2912" y="12315"/>
                  </a:cubicBezTo>
                  <a:cubicBezTo>
                    <a:pt x="3305" y="12198"/>
                    <a:pt x="3625" y="12025"/>
                    <a:pt x="3909" y="11725"/>
                  </a:cubicBezTo>
                  <a:cubicBezTo>
                    <a:pt x="3940" y="11693"/>
                    <a:pt x="3894" y="11686"/>
                    <a:pt x="3853" y="11686"/>
                  </a:cubicBezTo>
                  <a:cubicBezTo>
                    <a:pt x="3832" y="11686"/>
                    <a:pt x="3813" y="11688"/>
                    <a:pt x="3806" y="11690"/>
                  </a:cubicBezTo>
                  <a:cubicBezTo>
                    <a:pt x="3652" y="11726"/>
                    <a:pt x="3532" y="11742"/>
                    <a:pt x="3444" y="11742"/>
                  </a:cubicBezTo>
                  <a:cubicBezTo>
                    <a:pt x="3143" y="11742"/>
                    <a:pt x="3197" y="11562"/>
                    <a:pt x="3428" y="11406"/>
                  </a:cubicBezTo>
                  <a:cubicBezTo>
                    <a:pt x="3538" y="11332"/>
                    <a:pt x="3637" y="11234"/>
                    <a:pt x="3735" y="11145"/>
                  </a:cubicBezTo>
                  <a:cubicBezTo>
                    <a:pt x="3773" y="11110"/>
                    <a:pt x="3694" y="11102"/>
                    <a:pt x="3677" y="11102"/>
                  </a:cubicBezTo>
                  <a:cubicBezTo>
                    <a:pt x="3651" y="11103"/>
                    <a:pt x="3626" y="11103"/>
                    <a:pt x="3600" y="11103"/>
                  </a:cubicBezTo>
                  <a:cubicBezTo>
                    <a:pt x="3451" y="11103"/>
                    <a:pt x="3303" y="11089"/>
                    <a:pt x="3156" y="11058"/>
                  </a:cubicBezTo>
                  <a:cubicBezTo>
                    <a:pt x="3028" y="10842"/>
                    <a:pt x="3068" y="10733"/>
                    <a:pt x="3278" y="10733"/>
                  </a:cubicBezTo>
                  <a:cubicBezTo>
                    <a:pt x="3282" y="10733"/>
                    <a:pt x="3287" y="10733"/>
                    <a:pt x="3291" y="10733"/>
                  </a:cubicBezTo>
                  <a:cubicBezTo>
                    <a:pt x="3363" y="10713"/>
                    <a:pt x="3356" y="10668"/>
                    <a:pt x="3284" y="10668"/>
                  </a:cubicBezTo>
                  <a:cubicBezTo>
                    <a:pt x="3283" y="10668"/>
                    <a:pt x="3282" y="10668"/>
                    <a:pt x="3281" y="10668"/>
                  </a:cubicBezTo>
                  <a:cubicBezTo>
                    <a:pt x="3270" y="10668"/>
                    <a:pt x="3260" y="10668"/>
                    <a:pt x="3250" y="10668"/>
                  </a:cubicBezTo>
                  <a:cubicBezTo>
                    <a:pt x="2771" y="10668"/>
                    <a:pt x="2407" y="10386"/>
                    <a:pt x="2381" y="9923"/>
                  </a:cubicBezTo>
                  <a:lnTo>
                    <a:pt x="2381" y="9923"/>
                  </a:lnTo>
                  <a:cubicBezTo>
                    <a:pt x="2554" y="9941"/>
                    <a:pt x="2721" y="9966"/>
                    <a:pt x="2889" y="9966"/>
                  </a:cubicBezTo>
                  <a:cubicBezTo>
                    <a:pt x="2995" y="9966"/>
                    <a:pt x="3102" y="9956"/>
                    <a:pt x="3212" y="9927"/>
                  </a:cubicBezTo>
                  <a:cubicBezTo>
                    <a:pt x="3259" y="9914"/>
                    <a:pt x="3297" y="9863"/>
                    <a:pt x="3222" y="9862"/>
                  </a:cubicBezTo>
                  <a:cubicBezTo>
                    <a:pt x="2891" y="9853"/>
                    <a:pt x="2615" y="9738"/>
                    <a:pt x="2380" y="9524"/>
                  </a:cubicBezTo>
                  <a:lnTo>
                    <a:pt x="2380" y="9524"/>
                  </a:lnTo>
                  <a:cubicBezTo>
                    <a:pt x="2543" y="9551"/>
                    <a:pt x="2708" y="9564"/>
                    <a:pt x="2872" y="9564"/>
                  </a:cubicBezTo>
                  <a:cubicBezTo>
                    <a:pt x="3791" y="9564"/>
                    <a:pt x="4676" y="9137"/>
                    <a:pt x="4929" y="8120"/>
                  </a:cubicBezTo>
                  <a:cubicBezTo>
                    <a:pt x="4935" y="8096"/>
                    <a:pt x="4913" y="8088"/>
                    <a:pt x="4883" y="8088"/>
                  </a:cubicBezTo>
                  <a:cubicBezTo>
                    <a:pt x="4841" y="8088"/>
                    <a:pt x="4784" y="8104"/>
                    <a:pt x="4770" y="8118"/>
                  </a:cubicBezTo>
                  <a:cubicBezTo>
                    <a:pt x="4551" y="8276"/>
                    <a:pt x="4317" y="8355"/>
                    <a:pt x="4069" y="8355"/>
                  </a:cubicBezTo>
                  <a:cubicBezTo>
                    <a:pt x="4018" y="8355"/>
                    <a:pt x="3968" y="8352"/>
                    <a:pt x="3916" y="8345"/>
                  </a:cubicBezTo>
                  <a:cubicBezTo>
                    <a:pt x="3875" y="8352"/>
                    <a:pt x="3845" y="8355"/>
                    <a:pt x="3824" y="8355"/>
                  </a:cubicBezTo>
                  <a:cubicBezTo>
                    <a:pt x="3779" y="8355"/>
                    <a:pt x="3781" y="8340"/>
                    <a:pt x="3829" y="8308"/>
                  </a:cubicBezTo>
                  <a:cubicBezTo>
                    <a:pt x="3916" y="8246"/>
                    <a:pt x="4014" y="8181"/>
                    <a:pt x="4092" y="8110"/>
                  </a:cubicBezTo>
                  <a:cubicBezTo>
                    <a:pt x="4298" y="7922"/>
                    <a:pt x="4464" y="7736"/>
                    <a:pt x="4589" y="7484"/>
                  </a:cubicBezTo>
                  <a:cubicBezTo>
                    <a:pt x="4599" y="7464"/>
                    <a:pt x="4577" y="7456"/>
                    <a:pt x="4547" y="7456"/>
                  </a:cubicBezTo>
                  <a:cubicBezTo>
                    <a:pt x="4504" y="7456"/>
                    <a:pt x="4443" y="7471"/>
                    <a:pt x="4430" y="7483"/>
                  </a:cubicBezTo>
                  <a:cubicBezTo>
                    <a:pt x="4272" y="7631"/>
                    <a:pt x="4001" y="7742"/>
                    <a:pt x="3754" y="7742"/>
                  </a:cubicBezTo>
                  <a:cubicBezTo>
                    <a:pt x="3568" y="7742"/>
                    <a:pt x="3395" y="7678"/>
                    <a:pt x="3297" y="7518"/>
                  </a:cubicBezTo>
                  <a:cubicBezTo>
                    <a:pt x="3228" y="7408"/>
                    <a:pt x="3757" y="7304"/>
                    <a:pt x="3798" y="7294"/>
                  </a:cubicBezTo>
                  <a:cubicBezTo>
                    <a:pt x="4097" y="7218"/>
                    <a:pt x="4382" y="7122"/>
                    <a:pt x="4660" y="6993"/>
                  </a:cubicBezTo>
                  <a:cubicBezTo>
                    <a:pt x="5084" y="6795"/>
                    <a:pt x="5463" y="6373"/>
                    <a:pt x="5677" y="5961"/>
                  </a:cubicBezTo>
                  <a:cubicBezTo>
                    <a:pt x="5691" y="5934"/>
                    <a:pt x="5643" y="5930"/>
                    <a:pt x="5611" y="5930"/>
                  </a:cubicBezTo>
                  <a:cubicBezTo>
                    <a:pt x="5600" y="5930"/>
                    <a:pt x="5591" y="5930"/>
                    <a:pt x="5588" y="5931"/>
                  </a:cubicBezTo>
                  <a:cubicBezTo>
                    <a:pt x="5549" y="5938"/>
                    <a:pt x="5517" y="5941"/>
                    <a:pt x="5490" y="5941"/>
                  </a:cubicBezTo>
                  <a:cubicBezTo>
                    <a:pt x="5246" y="5941"/>
                    <a:pt x="5457" y="5668"/>
                    <a:pt x="5537" y="5451"/>
                  </a:cubicBezTo>
                  <a:cubicBezTo>
                    <a:pt x="5546" y="5423"/>
                    <a:pt x="5507" y="5418"/>
                    <a:pt x="5477" y="5418"/>
                  </a:cubicBezTo>
                  <a:cubicBezTo>
                    <a:pt x="5464" y="5418"/>
                    <a:pt x="5453" y="5419"/>
                    <a:pt x="5448" y="5419"/>
                  </a:cubicBezTo>
                  <a:cubicBezTo>
                    <a:pt x="5376" y="5429"/>
                    <a:pt x="5293" y="5441"/>
                    <a:pt x="5226" y="5441"/>
                  </a:cubicBezTo>
                  <a:cubicBezTo>
                    <a:pt x="5099" y="5441"/>
                    <a:pt x="5030" y="5396"/>
                    <a:pt x="5202" y="5199"/>
                  </a:cubicBezTo>
                  <a:cubicBezTo>
                    <a:pt x="5226" y="5171"/>
                    <a:pt x="5188" y="5159"/>
                    <a:pt x="5165" y="5156"/>
                  </a:cubicBezTo>
                  <a:cubicBezTo>
                    <a:pt x="4945" y="5148"/>
                    <a:pt x="4034" y="4998"/>
                    <a:pt x="4566" y="4910"/>
                  </a:cubicBezTo>
                  <a:cubicBezTo>
                    <a:pt x="4810" y="4869"/>
                    <a:pt x="5052" y="4817"/>
                    <a:pt x="5285" y="4733"/>
                  </a:cubicBezTo>
                  <a:cubicBezTo>
                    <a:pt x="5878" y="4516"/>
                    <a:pt x="6362" y="4202"/>
                    <a:pt x="6763" y="3710"/>
                  </a:cubicBezTo>
                  <a:cubicBezTo>
                    <a:pt x="6787" y="3681"/>
                    <a:pt x="6761" y="3672"/>
                    <a:pt x="6726" y="3672"/>
                  </a:cubicBezTo>
                  <a:cubicBezTo>
                    <a:pt x="6687" y="3672"/>
                    <a:pt x="6636" y="3683"/>
                    <a:pt x="6625" y="3689"/>
                  </a:cubicBezTo>
                  <a:cubicBezTo>
                    <a:pt x="6397" y="3646"/>
                    <a:pt x="6374" y="3567"/>
                    <a:pt x="6552" y="3454"/>
                  </a:cubicBezTo>
                  <a:cubicBezTo>
                    <a:pt x="6584" y="3420"/>
                    <a:pt x="6524" y="3414"/>
                    <a:pt x="6490" y="3414"/>
                  </a:cubicBezTo>
                  <a:cubicBezTo>
                    <a:pt x="6482" y="3414"/>
                    <a:pt x="6475" y="3414"/>
                    <a:pt x="6471" y="3414"/>
                  </a:cubicBezTo>
                  <a:cubicBezTo>
                    <a:pt x="5844" y="3397"/>
                    <a:pt x="5698" y="3339"/>
                    <a:pt x="6030" y="3240"/>
                  </a:cubicBezTo>
                  <a:cubicBezTo>
                    <a:pt x="6129" y="3205"/>
                    <a:pt x="6225" y="3167"/>
                    <a:pt x="6319" y="3121"/>
                  </a:cubicBezTo>
                  <a:cubicBezTo>
                    <a:pt x="6435" y="3070"/>
                    <a:pt x="6500" y="3011"/>
                    <a:pt x="6596" y="2933"/>
                  </a:cubicBezTo>
                  <a:cubicBezTo>
                    <a:pt x="6626" y="2907"/>
                    <a:pt x="6575" y="2895"/>
                    <a:pt x="6558" y="2892"/>
                  </a:cubicBezTo>
                  <a:cubicBezTo>
                    <a:pt x="6374" y="2865"/>
                    <a:pt x="6193" y="2872"/>
                    <a:pt x="6008" y="2857"/>
                  </a:cubicBezTo>
                  <a:cubicBezTo>
                    <a:pt x="5029" y="2774"/>
                    <a:pt x="6458" y="2590"/>
                    <a:pt x="6694" y="2590"/>
                  </a:cubicBezTo>
                  <a:cubicBezTo>
                    <a:pt x="6697" y="2590"/>
                    <a:pt x="6701" y="2590"/>
                    <a:pt x="6704" y="2590"/>
                  </a:cubicBezTo>
                  <a:cubicBezTo>
                    <a:pt x="6704" y="2590"/>
                    <a:pt x="6704" y="2590"/>
                    <a:pt x="6705" y="2590"/>
                  </a:cubicBezTo>
                  <a:cubicBezTo>
                    <a:pt x="6723" y="2590"/>
                    <a:pt x="6861" y="2567"/>
                    <a:pt x="6822" y="2532"/>
                  </a:cubicBezTo>
                  <a:cubicBezTo>
                    <a:pt x="6511" y="2269"/>
                    <a:pt x="6253" y="1931"/>
                    <a:pt x="6149" y="1536"/>
                  </a:cubicBezTo>
                  <a:lnTo>
                    <a:pt x="6149" y="1536"/>
                  </a:lnTo>
                  <a:cubicBezTo>
                    <a:pt x="6484" y="1778"/>
                    <a:pt x="6815" y="1994"/>
                    <a:pt x="7175" y="2215"/>
                  </a:cubicBezTo>
                  <a:lnTo>
                    <a:pt x="7175" y="2215"/>
                  </a:lnTo>
                  <a:cubicBezTo>
                    <a:pt x="7177" y="2218"/>
                    <a:pt x="7178" y="2221"/>
                    <a:pt x="7180" y="2224"/>
                  </a:cubicBezTo>
                  <a:cubicBezTo>
                    <a:pt x="7182" y="2223"/>
                    <a:pt x="7184" y="2223"/>
                    <a:pt x="7186" y="2222"/>
                  </a:cubicBezTo>
                  <a:lnTo>
                    <a:pt x="7186" y="2222"/>
                  </a:lnTo>
                  <a:cubicBezTo>
                    <a:pt x="7187" y="2223"/>
                    <a:pt x="7188" y="2223"/>
                    <a:pt x="7190" y="2224"/>
                  </a:cubicBezTo>
                  <a:cubicBezTo>
                    <a:pt x="7197" y="2229"/>
                    <a:pt x="7212" y="2231"/>
                    <a:pt x="7230" y="2231"/>
                  </a:cubicBezTo>
                  <a:cubicBezTo>
                    <a:pt x="7283" y="2231"/>
                    <a:pt x="7362" y="2212"/>
                    <a:pt x="7340" y="2175"/>
                  </a:cubicBezTo>
                  <a:cubicBezTo>
                    <a:pt x="7253" y="2023"/>
                    <a:pt x="7191" y="1873"/>
                    <a:pt x="7139" y="1718"/>
                  </a:cubicBezTo>
                  <a:lnTo>
                    <a:pt x="7139" y="1718"/>
                  </a:lnTo>
                  <a:cubicBezTo>
                    <a:pt x="7275" y="1904"/>
                    <a:pt x="7398" y="2098"/>
                    <a:pt x="7545" y="2277"/>
                  </a:cubicBezTo>
                  <a:lnTo>
                    <a:pt x="7545" y="2277"/>
                  </a:lnTo>
                  <a:cubicBezTo>
                    <a:pt x="7545" y="2278"/>
                    <a:pt x="7545" y="2280"/>
                    <a:pt x="7545" y="2281"/>
                  </a:cubicBezTo>
                  <a:cubicBezTo>
                    <a:pt x="7546" y="2281"/>
                    <a:pt x="7547" y="2281"/>
                    <a:pt x="7548" y="2281"/>
                  </a:cubicBezTo>
                  <a:lnTo>
                    <a:pt x="7548" y="2281"/>
                  </a:lnTo>
                  <a:cubicBezTo>
                    <a:pt x="7549" y="2282"/>
                    <a:pt x="7550" y="2283"/>
                    <a:pt x="7552" y="2285"/>
                  </a:cubicBezTo>
                  <a:cubicBezTo>
                    <a:pt x="7562" y="2297"/>
                    <a:pt x="7583" y="2302"/>
                    <a:pt x="7608" y="2302"/>
                  </a:cubicBezTo>
                  <a:cubicBezTo>
                    <a:pt x="7656" y="2302"/>
                    <a:pt x="7714" y="2282"/>
                    <a:pt x="7718" y="2250"/>
                  </a:cubicBezTo>
                  <a:cubicBezTo>
                    <a:pt x="7758" y="1906"/>
                    <a:pt x="7782" y="1557"/>
                    <a:pt x="7800" y="1211"/>
                  </a:cubicBezTo>
                  <a:cubicBezTo>
                    <a:pt x="7814" y="918"/>
                    <a:pt x="7770" y="440"/>
                    <a:pt x="7937" y="190"/>
                  </a:cubicBezTo>
                  <a:cubicBezTo>
                    <a:pt x="7998" y="99"/>
                    <a:pt x="8045" y="64"/>
                    <a:pt x="8083" y="64"/>
                  </a:cubicBezTo>
                  <a:cubicBezTo>
                    <a:pt x="8222" y="64"/>
                    <a:pt x="8214" y="568"/>
                    <a:pt x="8215" y="568"/>
                  </a:cubicBezTo>
                  <a:cubicBezTo>
                    <a:pt x="8215" y="568"/>
                    <a:pt x="8215" y="568"/>
                    <a:pt x="8215" y="568"/>
                  </a:cubicBezTo>
                  <a:lnTo>
                    <a:pt x="8215" y="568"/>
                  </a:lnTo>
                  <a:cubicBezTo>
                    <a:pt x="8173" y="854"/>
                    <a:pt x="8124" y="1140"/>
                    <a:pt x="8068" y="1424"/>
                  </a:cubicBezTo>
                  <a:cubicBezTo>
                    <a:pt x="8000" y="1756"/>
                    <a:pt x="7934" y="2086"/>
                    <a:pt x="7860" y="2414"/>
                  </a:cubicBezTo>
                  <a:cubicBezTo>
                    <a:pt x="7853" y="2442"/>
                    <a:pt x="7884" y="2448"/>
                    <a:pt x="7912" y="2448"/>
                  </a:cubicBezTo>
                  <a:cubicBezTo>
                    <a:pt x="7927" y="2448"/>
                    <a:pt x="7940" y="2446"/>
                    <a:pt x="7948" y="2445"/>
                  </a:cubicBezTo>
                  <a:cubicBezTo>
                    <a:pt x="8407" y="2355"/>
                    <a:pt x="8609" y="1958"/>
                    <a:pt x="8937" y="1681"/>
                  </a:cubicBezTo>
                  <a:lnTo>
                    <a:pt x="8937" y="1681"/>
                  </a:lnTo>
                  <a:cubicBezTo>
                    <a:pt x="8951" y="2112"/>
                    <a:pt x="8663" y="2416"/>
                    <a:pt x="8439" y="2772"/>
                  </a:cubicBezTo>
                  <a:cubicBezTo>
                    <a:pt x="8422" y="2801"/>
                    <a:pt x="8496" y="2805"/>
                    <a:pt x="8506" y="2805"/>
                  </a:cubicBezTo>
                  <a:cubicBezTo>
                    <a:pt x="8806" y="2796"/>
                    <a:pt x="9073" y="2713"/>
                    <a:pt x="9340" y="2594"/>
                  </a:cubicBezTo>
                  <a:lnTo>
                    <a:pt x="9340" y="2594"/>
                  </a:lnTo>
                  <a:cubicBezTo>
                    <a:pt x="9297" y="2946"/>
                    <a:pt x="8953" y="3148"/>
                    <a:pt x="8684" y="3340"/>
                  </a:cubicBezTo>
                  <a:cubicBezTo>
                    <a:pt x="8667" y="3351"/>
                    <a:pt x="8652" y="3371"/>
                    <a:pt x="8677" y="3384"/>
                  </a:cubicBezTo>
                  <a:cubicBezTo>
                    <a:pt x="8830" y="3462"/>
                    <a:pt x="8981" y="3525"/>
                    <a:pt x="9144" y="3584"/>
                  </a:cubicBezTo>
                  <a:cubicBezTo>
                    <a:pt x="9286" y="3626"/>
                    <a:pt x="9187" y="3716"/>
                    <a:pt x="8846" y="3850"/>
                  </a:cubicBezTo>
                  <a:cubicBezTo>
                    <a:pt x="8824" y="3850"/>
                    <a:pt x="8737" y="3862"/>
                    <a:pt x="8743" y="3898"/>
                  </a:cubicBezTo>
                  <a:cubicBezTo>
                    <a:pt x="8856" y="4549"/>
                    <a:pt x="9400" y="4905"/>
                    <a:pt x="9981" y="5123"/>
                  </a:cubicBezTo>
                  <a:cubicBezTo>
                    <a:pt x="10217" y="5209"/>
                    <a:pt x="10477" y="5271"/>
                    <a:pt x="10728" y="5288"/>
                  </a:cubicBezTo>
                  <a:cubicBezTo>
                    <a:pt x="10839" y="5497"/>
                    <a:pt x="10731" y="5608"/>
                    <a:pt x="10402" y="5618"/>
                  </a:cubicBezTo>
                  <a:cubicBezTo>
                    <a:pt x="10375" y="5619"/>
                    <a:pt x="10348" y="5619"/>
                    <a:pt x="10321" y="5619"/>
                  </a:cubicBezTo>
                  <a:cubicBezTo>
                    <a:pt x="10219" y="5619"/>
                    <a:pt x="10117" y="5611"/>
                    <a:pt x="10016" y="5593"/>
                  </a:cubicBezTo>
                  <a:cubicBezTo>
                    <a:pt x="9921" y="5573"/>
                    <a:pt x="9827" y="5551"/>
                    <a:pt x="9736" y="5509"/>
                  </a:cubicBezTo>
                  <a:cubicBezTo>
                    <a:pt x="9730" y="5506"/>
                    <a:pt x="9718" y="5505"/>
                    <a:pt x="9703" y="5505"/>
                  </a:cubicBezTo>
                  <a:cubicBezTo>
                    <a:pt x="9649" y="5505"/>
                    <a:pt x="9557" y="5522"/>
                    <a:pt x="9587" y="5559"/>
                  </a:cubicBezTo>
                  <a:cubicBezTo>
                    <a:pt x="9589" y="5563"/>
                    <a:pt x="9592" y="5566"/>
                    <a:pt x="9595" y="5570"/>
                  </a:cubicBezTo>
                  <a:lnTo>
                    <a:pt x="9595" y="5570"/>
                  </a:lnTo>
                  <a:cubicBezTo>
                    <a:pt x="9595" y="5571"/>
                    <a:pt x="9594" y="5571"/>
                    <a:pt x="9594" y="5571"/>
                  </a:cubicBezTo>
                  <a:cubicBezTo>
                    <a:pt x="9595" y="5571"/>
                    <a:pt x="9596" y="5572"/>
                    <a:pt x="9597" y="5573"/>
                  </a:cubicBezTo>
                  <a:lnTo>
                    <a:pt x="9597" y="5573"/>
                  </a:lnTo>
                  <a:cubicBezTo>
                    <a:pt x="9724" y="5728"/>
                    <a:pt x="10245" y="6179"/>
                    <a:pt x="9973" y="6179"/>
                  </a:cubicBezTo>
                  <a:cubicBezTo>
                    <a:pt x="9911" y="6179"/>
                    <a:pt x="9809" y="6156"/>
                    <a:pt x="9652" y="6101"/>
                  </a:cubicBezTo>
                  <a:cubicBezTo>
                    <a:pt x="9646" y="6100"/>
                    <a:pt x="9631" y="6098"/>
                    <a:pt x="9612" y="6098"/>
                  </a:cubicBezTo>
                  <a:cubicBezTo>
                    <a:pt x="9561" y="6098"/>
                    <a:pt x="9484" y="6107"/>
                    <a:pt x="9497" y="6143"/>
                  </a:cubicBezTo>
                  <a:cubicBezTo>
                    <a:pt x="9658" y="6581"/>
                    <a:pt x="9951" y="7077"/>
                    <a:pt x="10442" y="7199"/>
                  </a:cubicBezTo>
                  <a:cubicBezTo>
                    <a:pt x="10590" y="7236"/>
                    <a:pt x="10739" y="7257"/>
                    <a:pt x="10889" y="7257"/>
                  </a:cubicBezTo>
                  <a:cubicBezTo>
                    <a:pt x="10936" y="7257"/>
                    <a:pt x="10982" y="7255"/>
                    <a:pt x="11029" y="7251"/>
                  </a:cubicBezTo>
                  <a:cubicBezTo>
                    <a:pt x="11053" y="7249"/>
                    <a:pt x="11073" y="7248"/>
                    <a:pt x="11091" y="7248"/>
                  </a:cubicBezTo>
                  <a:cubicBezTo>
                    <a:pt x="11443" y="7248"/>
                    <a:pt x="10611" y="7654"/>
                    <a:pt x="10470" y="7691"/>
                  </a:cubicBezTo>
                  <a:cubicBezTo>
                    <a:pt x="10453" y="7696"/>
                    <a:pt x="10395" y="7717"/>
                    <a:pt x="10417" y="7743"/>
                  </a:cubicBezTo>
                  <a:cubicBezTo>
                    <a:pt x="10615" y="7993"/>
                    <a:pt x="10919" y="8057"/>
                    <a:pt x="11224" y="8081"/>
                  </a:cubicBezTo>
                  <a:cubicBezTo>
                    <a:pt x="11269" y="8085"/>
                    <a:pt x="11796" y="8115"/>
                    <a:pt x="11751" y="8174"/>
                  </a:cubicBezTo>
                  <a:cubicBezTo>
                    <a:pt x="11589" y="8393"/>
                    <a:pt x="11226" y="8496"/>
                    <a:pt x="10903" y="8496"/>
                  </a:cubicBezTo>
                  <a:cubicBezTo>
                    <a:pt x="10768" y="8496"/>
                    <a:pt x="10639" y="8477"/>
                    <a:pt x="10536" y="8442"/>
                  </a:cubicBezTo>
                  <a:cubicBezTo>
                    <a:pt x="10531" y="8440"/>
                    <a:pt x="10523" y="8440"/>
                    <a:pt x="10513" y="8440"/>
                  </a:cubicBezTo>
                  <a:cubicBezTo>
                    <a:pt x="10457" y="8440"/>
                    <a:pt x="10344" y="8465"/>
                    <a:pt x="10396" y="8499"/>
                  </a:cubicBezTo>
                  <a:cubicBezTo>
                    <a:pt x="10816" y="8774"/>
                    <a:pt x="12112" y="8945"/>
                    <a:pt x="10755" y="9266"/>
                  </a:cubicBezTo>
                  <a:cubicBezTo>
                    <a:pt x="10741" y="9268"/>
                    <a:pt x="10676" y="9292"/>
                    <a:pt x="10702" y="9317"/>
                  </a:cubicBezTo>
                  <a:cubicBezTo>
                    <a:pt x="11099" y="9717"/>
                    <a:pt x="11549" y="9962"/>
                    <a:pt x="12105" y="10054"/>
                  </a:cubicBezTo>
                  <a:cubicBezTo>
                    <a:pt x="12189" y="10068"/>
                    <a:pt x="12275" y="10074"/>
                    <a:pt x="12360" y="10074"/>
                  </a:cubicBezTo>
                  <a:cubicBezTo>
                    <a:pt x="12466" y="10074"/>
                    <a:pt x="12572" y="10066"/>
                    <a:pt x="12676" y="10057"/>
                  </a:cubicBezTo>
                  <a:cubicBezTo>
                    <a:pt x="12726" y="10053"/>
                    <a:pt x="12766" y="10051"/>
                    <a:pt x="12798" y="10051"/>
                  </a:cubicBezTo>
                  <a:cubicBezTo>
                    <a:pt x="13199" y="10051"/>
                    <a:pt x="12283" y="10345"/>
                    <a:pt x="12088" y="10345"/>
                  </a:cubicBezTo>
                  <a:cubicBezTo>
                    <a:pt x="12086" y="10345"/>
                    <a:pt x="12085" y="10345"/>
                    <a:pt x="12083" y="10345"/>
                  </a:cubicBezTo>
                  <a:cubicBezTo>
                    <a:pt x="12081" y="10345"/>
                    <a:pt x="12079" y="10345"/>
                    <a:pt x="12076" y="10345"/>
                  </a:cubicBezTo>
                  <a:cubicBezTo>
                    <a:pt x="12042" y="10345"/>
                    <a:pt x="11938" y="10358"/>
                    <a:pt x="11965" y="10401"/>
                  </a:cubicBezTo>
                  <a:cubicBezTo>
                    <a:pt x="12164" y="10723"/>
                    <a:pt x="12596" y="10949"/>
                    <a:pt x="12939" y="11079"/>
                  </a:cubicBezTo>
                  <a:cubicBezTo>
                    <a:pt x="13053" y="11122"/>
                    <a:pt x="13171" y="11171"/>
                    <a:pt x="13292" y="11187"/>
                  </a:cubicBezTo>
                  <a:cubicBezTo>
                    <a:pt x="13347" y="11195"/>
                    <a:pt x="13414" y="11216"/>
                    <a:pt x="13468" y="11242"/>
                  </a:cubicBezTo>
                  <a:lnTo>
                    <a:pt x="13468" y="11242"/>
                  </a:lnTo>
                  <a:cubicBezTo>
                    <a:pt x="13496" y="11225"/>
                    <a:pt x="13524" y="11206"/>
                    <a:pt x="13553" y="11186"/>
                  </a:cubicBezTo>
                  <a:cubicBezTo>
                    <a:pt x="13602" y="11152"/>
                    <a:pt x="13545" y="11136"/>
                    <a:pt x="13510" y="11136"/>
                  </a:cubicBezTo>
                  <a:cubicBezTo>
                    <a:pt x="13509" y="11136"/>
                    <a:pt x="13508" y="11136"/>
                    <a:pt x="13507" y="11136"/>
                  </a:cubicBezTo>
                  <a:cubicBezTo>
                    <a:pt x="13501" y="11136"/>
                    <a:pt x="13495" y="11136"/>
                    <a:pt x="13489" y="11136"/>
                  </a:cubicBezTo>
                  <a:cubicBezTo>
                    <a:pt x="13062" y="11136"/>
                    <a:pt x="12428" y="10780"/>
                    <a:pt x="12165" y="10426"/>
                  </a:cubicBezTo>
                  <a:lnTo>
                    <a:pt x="12165" y="10426"/>
                  </a:lnTo>
                  <a:cubicBezTo>
                    <a:pt x="12554" y="10418"/>
                    <a:pt x="12949" y="10325"/>
                    <a:pt x="13138" y="9952"/>
                  </a:cubicBezTo>
                  <a:cubicBezTo>
                    <a:pt x="13150" y="9927"/>
                    <a:pt x="13117" y="9921"/>
                    <a:pt x="13084" y="9921"/>
                  </a:cubicBezTo>
                  <a:cubicBezTo>
                    <a:pt x="13059" y="9921"/>
                    <a:pt x="13034" y="9924"/>
                    <a:pt x="13028" y="9926"/>
                  </a:cubicBezTo>
                  <a:cubicBezTo>
                    <a:pt x="12833" y="9974"/>
                    <a:pt x="12630" y="10001"/>
                    <a:pt x="12429" y="10001"/>
                  </a:cubicBezTo>
                  <a:cubicBezTo>
                    <a:pt x="12071" y="10001"/>
                    <a:pt x="11717" y="9917"/>
                    <a:pt x="11410" y="9724"/>
                  </a:cubicBezTo>
                  <a:cubicBezTo>
                    <a:pt x="11285" y="9645"/>
                    <a:pt x="10731" y="9364"/>
                    <a:pt x="11087" y="9259"/>
                  </a:cubicBezTo>
                  <a:cubicBezTo>
                    <a:pt x="11312" y="9191"/>
                    <a:pt x="11540" y="9079"/>
                    <a:pt x="11589" y="8832"/>
                  </a:cubicBezTo>
                  <a:cubicBezTo>
                    <a:pt x="11592" y="8806"/>
                    <a:pt x="11563" y="8801"/>
                    <a:pt x="11543" y="8800"/>
                  </a:cubicBezTo>
                  <a:cubicBezTo>
                    <a:pt x="11262" y="8782"/>
                    <a:pt x="10967" y="8712"/>
                    <a:pt x="10720" y="8566"/>
                  </a:cubicBezTo>
                  <a:lnTo>
                    <a:pt x="10720" y="8566"/>
                  </a:lnTo>
                  <a:cubicBezTo>
                    <a:pt x="10742" y="8567"/>
                    <a:pt x="10765" y="8568"/>
                    <a:pt x="10787" y="8568"/>
                  </a:cubicBezTo>
                  <a:cubicBezTo>
                    <a:pt x="10882" y="8568"/>
                    <a:pt x="10978" y="8560"/>
                    <a:pt x="11064" y="8547"/>
                  </a:cubicBezTo>
                  <a:cubicBezTo>
                    <a:pt x="11373" y="8503"/>
                    <a:pt x="11824" y="8432"/>
                    <a:pt x="11945" y="8098"/>
                  </a:cubicBezTo>
                  <a:cubicBezTo>
                    <a:pt x="11954" y="8071"/>
                    <a:pt x="11916" y="8068"/>
                    <a:pt x="11901" y="8065"/>
                  </a:cubicBezTo>
                  <a:cubicBezTo>
                    <a:pt x="11701" y="8039"/>
                    <a:pt x="11501" y="8039"/>
                    <a:pt x="11300" y="8016"/>
                  </a:cubicBezTo>
                  <a:cubicBezTo>
                    <a:pt x="11258" y="8011"/>
                    <a:pt x="10479" y="7767"/>
                    <a:pt x="10669" y="7717"/>
                  </a:cubicBezTo>
                  <a:cubicBezTo>
                    <a:pt x="10984" y="7632"/>
                    <a:pt x="11222" y="7432"/>
                    <a:pt x="11432" y="7193"/>
                  </a:cubicBezTo>
                  <a:cubicBezTo>
                    <a:pt x="11465" y="7158"/>
                    <a:pt x="11403" y="7153"/>
                    <a:pt x="11369" y="7153"/>
                  </a:cubicBezTo>
                  <a:cubicBezTo>
                    <a:pt x="11361" y="7153"/>
                    <a:pt x="11355" y="7154"/>
                    <a:pt x="11352" y="7154"/>
                  </a:cubicBezTo>
                  <a:cubicBezTo>
                    <a:pt x="11255" y="7165"/>
                    <a:pt x="11162" y="7170"/>
                    <a:pt x="11073" y="7170"/>
                  </a:cubicBezTo>
                  <a:cubicBezTo>
                    <a:pt x="10412" y="7170"/>
                    <a:pt x="9969" y="6860"/>
                    <a:pt x="9703" y="6221"/>
                  </a:cubicBezTo>
                  <a:lnTo>
                    <a:pt x="9703" y="6221"/>
                  </a:lnTo>
                  <a:cubicBezTo>
                    <a:pt x="9788" y="6241"/>
                    <a:pt x="9869" y="6252"/>
                    <a:pt x="9952" y="6252"/>
                  </a:cubicBezTo>
                  <a:cubicBezTo>
                    <a:pt x="10047" y="6252"/>
                    <a:pt x="10146" y="6238"/>
                    <a:pt x="10255" y="6208"/>
                  </a:cubicBezTo>
                  <a:cubicBezTo>
                    <a:pt x="10275" y="6202"/>
                    <a:pt x="10327" y="6184"/>
                    <a:pt x="10307" y="6157"/>
                  </a:cubicBezTo>
                  <a:cubicBezTo>
                    <a:pt x="10181" y="5970"/>
                    <a:pt x="10009" y="5824"/>
                    <a:pt x="9858" y="5658"/>
                  </a:cubicBezTo>
                  <a:lnTo>
                    <a:pt x="9858" y="5658"/>
                  </a:lnTo>
                  <a:cubicBezTo>
                    <a:pt x="9991" y="5688"/>
                    <a:pt x="10144" y="5709"/>
                    <a:pt x="10293" y="5709"/>
                  </a:cubicBezTo>
                  <a:cubicBezTo>
                    <a:pt x="10640" y="5709"/>
                    <a:pt x="10963" y="5599"/>
                    <a:pt x="10950" y="5253"/>
                  </a:cubicBezTo>
                  <a:cubicBezTo>
                    <a:pt x="10949" y="5234"/>
                    <a:pt x="10915" y="5230"/>
                    <a:pt x="10903" y="5230"/>
                  </a:cubicBezTo>
                  <a:cubicBezTo>
                    <a:pt x="10296" y="5189"/>
                    <a:pt x="9519" y="4963"/>
                    <a:pt x="9147" y="4444"/>
                  </a:cubicBezTo>
                  <a:cubicBezTo>
                    <a:pt x="9119" y="4405"/>
                    <a:pt x="8820" y="3927"/>
                    <a:pt x="8979" y="3924"/>
                  </a:cubicBezTo>
                  <a:cubicBezTo>
                    <a:pt x="9049" y="3923"/>
                    <a:pt x="9120" y="3916"/>
                    <a:pt x="9188" y="3898"/>
                  </a:cubicBezTo>
                  <a:cubicBezTo>
                    <a:pt x="9363" y="3851"/>
                    <a:pt x="9476" y="3805"/>
                    <a:pt x="9605" y="3675"/>
                  </a:cubicBezTo>
                  <a:cubicBezTo>
                    <a:pt x="9616" y="3664"/>
                    <a:pt x="9617" y="3648"/>
                    <a:pt x="9599" y="3641"/>
                  </a:cubicBezTo>
                  <a:cubicBezTo>
                    <a:pt x="9389" y="3567"/>
                    <a:pt x="9165" y="3513"/>
                    <a:pt x="8966" y="3410"/>
                  </a:cubicBezTo>
                  <a:cubicBezTo>
                    <a:pt x="8776" y="3310"/>
                    <a:pt x="9036" y="3215"/>
                    <a:pt x="9108" y="3156"/>
                  </a:cubicBezTo>
                  <a:cubicBezTo>
                    <a:pt x="9330" y="2974"/>
                    <a:pt x="9509" y="2799"/>
                    <a:pt x="9511" y="2499"/>
                  </a:cubicBezTo>
                  <a:cubicBezTo>
                    <a:pt x="9511" y="2481"/>
                    <a:pt x="9493" y="2475"/>
                    <a:pt x="9470" y="2475"/>
                  </a:cubicBezTo>
                  <a:cubicBezTo>
                    <a:pt x="9430" y="2475"/>
                    <a:pt x="9375" y="2492"/>
                    <a:pt x="9363" y="2497"/>
                  </a:cubicBezTo>
                  <a:cubicBezTo>
                    <a:pt x="9294" y="2531"/>
                    <a:pt x="8935" y="2704"/>
                    <a:pt x="8778" y="2704"/>
                  </a:cubicBezTo>
                  <a:cubicBezTo>
                    <a:pt x="8698" y="2704"/>
                    <a:pt x="8671" y="2659"/>
                    <a:pt x="8763" y="2527"/>
                  </a:cubicBezTo>
                  <a:cubicBezTo>
                    <a:pt x="8847" y="2405"/>
                    <a:pt x="8946" y="2280"/>
                    <a:pt x="9007" y="2142"/>
                  </a:cubicBezTo>
                  <a:cubicBezTo>
                    <a:pt x="9097" y="1931"/>
                    <a:pt x="9126" y="1784"/>
                    <a:pt x="9095" y="1555"/>
                  </a:cubicBezTo>
                  <a:cubicBezTo>
                    <a:pt x="9092" y="1535"/>
                    <a:pt x="9072" y="1529"/>
                    <a:pt x="9047" y="1529"/>
                  </a:cubicBezTo>
                  <a:cubicBezTo>
                    <a:pt x="9009" y="1529"/>
                    <a:pt x="8960" y="1544"/>
                    <a:pt x="8946" y="1552"/>
                  </a:cubicBezTo>
                  <a:cubicBezTo>
                    <a:pt x="8723" y="1697"/>
                    <a:pt x="8577" y="1906"/>
                    <a:pt x="8392" y="2090"/>
                  </a:cubicBezTo>
                  <a:cubicBezTo>
                    <a:pt x="8311" y="2171"/>
                    <a:pt x="8211" y="2248"/>
                    <a:pt x="8148" y="2248"/>
                  </a:cubicBezTo>
                  <a:cubicBezTo>
                    <a:pt x="8094" y="2248"/>
                    <a:pt x="8068" y="2193"/>
                    <a:pt x="8102" y="2041"/>
                  </a:cubicBezTo>
                  <a:cubicBezTo>
                    <a:pt x="8146" y="1835"/>
                    <a:pt x="8191" y="1628"/>
                    <a:pt x="8230" y="1422"/>
                  </a:cubicBezTo>
                  <a:cubicBezTo>
                    <a:pt x="8275" y="1190"/>
                    <a:pt x="8616" y="104"/>
                    <a:pt x="8249" y="20"/>
                  </a:cubicBezTo>
                  <a:cubicBezTo>
                    <a:pt x="8193" y="7"/>
                    <a:pt x="8143" y="0"/>
                    <a:pt x="80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8"/>
            <p:cNvSpPr/>
            <p:nvPr/>
          </p:nvSpPr>
          <p:spPr>
            <a:xfrm>
              <a:off x="6921725" y="2542615"/>
              <a:ext cx="166821" cy="334849"/>
            </a:xfrm>
            <a:custGeom>
              <a:rect b="b" l="l" r="r" t="t"/>
              <a:pathLst>
                <a:path extrusionOk="0" h="18595" w="9264">
                  <a:moveTo>
                    <a:pt x="4613" y="1"/>
                  </a:moveTo>
                  <a:cubicBezTo>
                    <a:pt x="4553" y="1"/>
                    <a:pt x="4494" y="9"/>
                    <a:pt x="4436" y="26"/>
                  </a:cubicBezTo>
                  <a:cubicBezTo>
                    <a:pt x="4554" y="245"/>
                    <a:pt x="4752" y="397"/>
                    <a:pt x="4870" y="614"/>
                  </a:cubicBezTo>
                  <a:cubicBezTo>
                    <a:pt x="4653" y="657"/>
                    <a:pt x="4375" y="636"/>
                    <a:pt x="4237" y="853"/>
                  </a:cubicBezTo>
                  <a:cubicBezTo>
                    <a:pt x="4337" y="853"/>
                    <a:pt x="4455" y="876"/>
                    <a:pt x="4554" y="919"/>
                  </a:cubicBezTo>
                  <a:cubicBezTo>
                    <a:pt x="4474" y="1352"/>
                    <a:pt x="4041" y="2286"/>
                    <a:pt x="3568" y="2610"/>
                  </a:cubicBezTo>
                  <a:cubicBezTo>
                    <a:pt x="3735" y="2566"/>
                    <a:pt x="3908" y="2529"/>
                    <a:pt x="4040" y="2505"/>
                  </a:cubicBezTo>
                  <a:lnTo>
                    <a:pt x="4040" y="2505"/>
                  </a:lnTo>
                  <a:cubicBezTo>
                    <a:pt x="3882" y="3200"/>
                    <a:pt x="3367" y="4568"/>
                    <a:pt x="2635" y="4720"/>
                  </a:cubicBezTo>
                  <a:cubicBezTo>
                    <a:pt x="2734" y="4748"/>
                    <a:pt x="2835" y="4760"/>
                    <a:pt x="2937" y="4760"/>
                  </a:cubicBezTo>
                  <a:cubicBezTo>
                    <a:pt x="3160" y="4760"/>
                    <a:pt x="3387" y="4701"/>
                    <a:pt x="3604" y="4611"/>
                  </a:cubicBezTo>
                  <a:lnTo>
                    <a:pt x="3604" y="4611"/>
                  </a:lnTo>
                  <a:cubicBezTo>
                    <a:pt x="3466" y="5003"/>
                    <a:pt x="3406" y="5351"/>
                    <a:pt x="3110" y="5610"/>
                  </a:cubicBezTo>
                  <a:cubicBezTo>
                    <a:pt x="3185" y="5623"/>
                    <a:pt x="3260" y="5628"/>
                    <a:pt x="3335" y="5628"/>
                  </a:cubicBezTo>
                  <a:cubicBezTo>
                    <a:pt x="3518" y="5628"/>
                    <a:pt x="3705" y="5598"/>
                    <a:pt x="3901" y="5567"/>
                  </a:cubicBezTo>
                  <a:lnTo>
                    <a:pt x="3901" y="5567"/>
                  </a:lnTo>
                  <a:cubicBezTo>
                    <a:pt x="3743" y="6176"/>
                    <a:pt x="3703" y="6763"/>
                    <a:pt x="3427" y="7348"/>
                  </a:cubicBezTo>
                  <a:cubicBezTo>
                    <a:pt x="3435" y="7336"/>
                    <a:pt x="3445" y="7324"/>
                    <a:pt x="3456" y="7310"/>
                  </a:cubicBezTo>
                  <a:lnTo>
                    <a:pt x="3456" y="7310"/>
                  </a:lnTo>
                  <a:cubicBezTo>
                    <a:pt x="3180" y="7706"/>
                    <a:pt x="2911" y="8034"/>
                    <a:pt x="2515" y="8347"/>
                  </a:cubicBezTo>
                  <a:cubicBezTo>
                    <a:pt x="2538" y="8351"/>
                    <a:pt x="2562" y="8353"/>
                    <a:pt x="2587" y="8353"/>
                  </a:cubicBezTo>
                  <a:cubicBezTo>
                    <a:pt x="2854" y="8353"/>
                    <a:pt x="3267" y="8156"/>
                    <a:pt x="3466" y="7978"/>
                  </a:cubicBezTo>
                  <a:lnTo>
                    <a:pt x="3466" y="7978"/>
                  </a:lnTo>
                  <a:cubicBezTo>
                    <a:pt x="3248" y="8194"/>
                    <a:pt x="3110" y="8477"/>
                    <a:pt x="2931" y="8715"/>
                  </a:cubicBezTo>
                  <a:cubicBezTo>
                    <a:pt x="2733" y="8932"/>
                    <a:pt x="2515" y="8997"/>
                    <a:pt x="2298" y="9171"/>
                  </a:cubicBezTo>
                  <a:cubicBezTo>
                    <a:pt x="2342" y="9176"/>
                    <a:pt x="2386" y="9179"/>
                    <a:pt x="2428" y="9179"/>
                  </a:cubicBezTo>
                  <a:cubicBezTo>
                    <a:pt x="2575" y="9179"/>
                    <a:pt x="2713" y="9146"/>
                    <a:pt x="2851" y="9061"/>
                  </a:cubicBezTo>
                  <a:lnTo>
                    <a:pt x="2851" y="9061"/>
                  </a:lnTo>
                  <a:cubicBezTo>
                    <a:pt x="2791" y="9626"/>
                    <a:pt x="2515" y="10170"/>
                    <a:pt x="2000" y="10344"/>
                  </a:cubicBezTo>
                  <a:cubicBezTo>
                    <a:pt x="2112" y="10326"/>
                    <a:pt x="2238" y="10293"/>
                    <a:pt x="2365" y="10293"/>
                  </a:cubicBezTo>
                  <a:cubicBezTo>
                    <a:pt x="2396" y="10293"/>
                    <a:pt x="2426" y="10295"/>
                    <a:pt x="2456" y="10299"/>
                  </a:cubicBezTo>
                  <a:cubicBezTo>
                    <a:pt x="2336" y="10951"/>
                    <a:pt x="1802" y="11450"/>
                    <a:pt x="1326" y="11819"/>
                  </a:cubicBezTo>
                  <a:cubicBezTo>
                    <a:pt x="1387" y="11829"/>
                    <a:pt x="1444" y="11834"/>
                    <a:pt x="1499" y="11834"/>
                  </a:cubicBezTo>
                  <a:cubicBezTo>
                    <a:pt x="1678" y="11834"/>
                    <a:pt x="1837" y="11788"/>
                    <a:pt x="2019" y="11754"/>
                  </a:cubicBezTo>
                  <a:lnTo>
                    <a:pt x="2019" y="11754"/>
                  </a:lnTo>
                  <a:cubicBezTo>
                    <a:pt x="1860" y="12145"/>
                    <a:pt x="1325" y="12383"/>
                    <a:pt x="969" y="12535"/>
                  </a:cubicBezTo>
                  <a:cubicBezTo>
                    <a:pt x="1207" y="12535"/>
                    <a:pt x="1445" y="12513"/>
                    <a:pt x="1663" y="12405"/>
                  </a:cubicBezTo>
                  <a:lnTo>
                    <a:pt x="1663" y="12405"/>
                  </a:lnTo>
                  <a:cubicBezTo>
                    <a:pt x="1681" y="12818"/>
                    <a:pt x="1385" y="13230"/>
                    <a:pt x="1128" y="13492"/>
                  </a:cubicBezTo>
                  <a:cubicBezTo>
                    <a:pt x="1366" y="13492"/>
                    <a:pt x="1563" y="13360"/>
                    <a:pt x="1781" y="13273"/>
                  </a:cubicBezTo>
                  <a:lnTo>
                    <a:pt x="1781" y="13273"/>
                  </a:lnTo>
                  <a:cubicBezTo>
                    <a:pt x="1681" y="13687"/>
                    <a:pt x="1089" y="14056"/>
                    <a:pt x="751" y="14165"/>
                  </a:cubicBezTo>
                  <a:cubicBezTo>
                    <a:pt x="841" y="14223"/>
                    <a:pt x="959" y="14247"/>
                    <a:pt x="1080" y="14247"/>
                  </a:cubicBezTo>
                  <a:cubicBezTo>
                    <a:pt x="1226" y="14247"/>
                    <a:pt x="1375" y="14213"/>
                    <a:pt x="1484" y="14165"/>
                  </a:cubicBezTo>
                  <a:lnTo>
                    <a:pt x="1484" y="14165"/>
                  </a:lnTo>
                  <a:cubicBezTo>
                    <a:pt x="1109" y="14447"/>
                    <a:pt x="753" y="15012"/>
                    <a:pt x="297" y="15099"/>
                  </a:cubicBezTo>
                  <a:cubicBezTo>
                    <a:pt x="392" y="15216"/>
                    <a:pt x="551" y="15239"/>
                    <a:pt x="710" y="15239"/>
                  </a:cubicBezTo>
                  <a:cubicBezTo>
                    <a:pt x="816" y="15239"/>
                    <a:pt x="922" y="15229"/>
                    <a:pt x="1010" y="15229"/>
                  </a:cubicBezTo>
                  <a:cubicBezTo>
                    <a:pt x="950" y="15641"/>
                    <a:pt x="554" y="16010"/>
                    <a:pt x="257" y="16184"/>
                  </a:cubicBezTo>
                  <a:cubicBezTo>
                    <a:pt x="335" y="16210"/>
                    <a:pt x="425" y="16222"/>
                    <a:pt x="518" y="16222"/>
                  </a:cubicBezTo>
                  <a:cubicBezTo>
                    <a:pt x="661" y="16222"/>
                    <a:pt x="811" y="16193"/>
                    <a:pt x="931" y="16140"/>
                  </a:cubicBezTo>
                  <a:lnTo>
                    <a:pt x="931" y="16140"/>
                  </a:lnTo>
                  <a:cubicBezTo>
                    <a:pt x="773" y="16228"/>
                    <a:pt x="60" y="16619"/>
                    <a:pt x="39" y="16860"/>
                  </a:cubicBezTo>
                  <a:cubicBezTo>
                    <a:pt x="0" y="17403"/>
                    <a:pt x="1385" y="17839"/>
                    <a:pt x="1741" y="17925"/>
                  </a:cubicBezTo>
                  <a:cubicBezTo>
                    <a:pt x="2475" y="18142"/>
                    <a:pt x="3227" y="18314"/>
                    <a:pt x="3978" y="18358"/>
                  </a:cubicBezTo>
                  <a:cubicBezTo>
                    <a:pt x="4789" y="18392"/>
                    <a:pt x="5588" y="18594"/>
                    <a:pt x="6403" y="18594"/>
                  </a:cubicBezTo>
                  <a:cubicBezTo>
                    <a:pt x="6642" y="18594"/>
                    <a:pt x="6882" y="18577"/>
                    <a:pt x="7125" y="18533"/>
                  </a:cubicBezTo>
                  <a:lnTo>
                    <a:pt x="9124" y="17142"/>
                  </a:lnTo>
                  <a:cubicBezTo>
                    <a:pt x="8671" y="16620"/>
                    <a:pt x="8253" y="16013"/>
                    <a:pt x="8175" y="15252"/>
                  </a:cubicBezTo>
                  <a:lnTo>
                    <a:pt x="8175" y="15252"/>
                  </a:lnTo>
                  <a:cubicBezTo>
                    <a:pt x="8432" y="15404"/>
                    <a:pt x="8729" y="15468"/>
                    <a:pt x="9006" y="15468"/>
                  </a:cubicBezTo>
                  <a:cubicBezTo>
                    <a:pt x="8807" y="15142"/>
                    <a:pt x="8491" y="14947"/>
                    <a:pt x="8312" y="14599"/>
                  </a:cubicBezTo>
                  <a:cubicBezTo>
                    <a:pt x="8174" y="14340"/>
                    <a:pt x="8113" y="14013"/>
                    <a:pt x="8035" y="13731"/>
                  </a:cubicBezTo>
                  <a:lnTo>
                    <a:pt x="8035" y="13731"/>
                  </a:lnTo>
                  <a:cubicBezTo>
                    <a:pt x="8154" y="13751"/>
                    <a:pt x="8273" y="13796"/>
                    <a:pt x="8411" y="13817"/>
                  </a:cubicBezTo>
                  <a:cubicBezTo>
                    <a:pt x="8411" y="13600"/>
                    <a:pt x="8274" y="13361"/>
                    <a:pt x="8215" y="13144"/>
                  </a:cubicBezTo>
                  <a:lnTo>
                    <a:pt x="8215" y="13144"/>
                  </a:lnTo>
                  <a:cubicBezTo>
                    <a:pt x="8432" y="13405"/>
                    <a:pt x="8788" y="13579"/>
                    <a:pt x="9065" y="13709"/>
                  </a:cubicBezTo>
                  <a:cubicBezTo>
                    <a:pt x="8888" y="13188"/>
                    <a:pt x="8571" y="12688"/>
                    <a:pt x="8353" y="12167"/>
                  </a:cubicBezTo>
                  <a:lnTo>
                    <a:pt x="8353" y="12167"/>
                  </a:lnTo>
                  <a:cubicBezTo>
                    <a:pt x="8596" y="12269"/>
                    <a:pt x="8842" y="12450"/>
                    <a:pt x="9118" y="12450"/>
                  </a:cubicBezTo>
                  <a:cubicBezTo>
                    <a:pt x="9134" y="12450"/>
                    <a:pt x="9149" y="12450"/>
                    <a:pt x="9165" y="12449"/>
                  </a:cubicBezTo>
                  <a:cubicBezTo>
                    <a:pt x="9007" y="12189"/>
                    <a:pt x="8811" y="11993"/>
                    <a:pt x="8651" y="11754"/>
                  </a:cubicBezTo>
                  <a:lnTo>
                    <a:pt x="8651" y="11754"/>
                  </a:lnTo>
                  <a:cubicBezTo>
                    <a:pt x="8766" y="11780"/>
                    <a:pt x="8882" y="11790"/>
                    <a:pt x="9002" y="11790"/>
                  </a:cubicBezTo>
                  <a:cubicBezTo>
                    <a:pt x="9087" y="11790"/>
                    <a:pt x="9174" y="11785"/>
                    <a:pt x="9264" y="11776"/>
                  </a:cubicBezTo>
                  <a:cubicBezTo>
                    <a:pt x="9086" y="11384"/>
                    <a:pt x="8433" y="10841"/>
                    <a:pt x="8096" y="10538"/>
                  </a:cubicBezTo>
                  <a:cubicBezTo>
                    <a:pt x="7701" y="10168"/>
                    <a:pt x="7482" y="9713"/>
                    <a:pt x="7324" y="9170"/>
                  </a:cubicBezTo>
                  <a:lnTo>
                    <a:pt x="7324" y="9170"/>
                  </a:lnTo>
                  <a:cubicBezTo>
                    <a:pt x="7581" y="9257"/>
                    <a:pt x="7819" y="9387"/>
                    <a:pt x="8076" y="9409"/>
                  </a:cubicBezTo>
                  <a:cubicBezTo>
                    <a:pt x="7800" y="8931"/>
                    <a:pt x="7502" y="8583"/>
                    <a:pt x="7345" y="8019"/>
                  </a:cubicBezTo>
                  <a:lnTo>
                    <a:pt x="7345" y="8019"/>
                  </a:lnTo>
                  <a:cubicBezTo>
                    <a:pt x="7581" y="8278"/>
                    <a:pt x="7978" y="8235"/>
                    <a:pt x="8274" y="8278"/>
                  </a:cubicBezTo>
                  <a:cubicBezTo>
                    <a:pt x="7878" y="7931"/>
                    <a:pt x="7562" y="7518"/>
                    <a:pt x="7284" y="7062"/>
                  </a:cubicBezTo>
                  <a:cubicBezTo>
                    <a:pt x="7037" y="6685"/>
                    <a:pt x="6928" y="6607"/>
                    <a:pt x="6515" y="5993"/>
                  </a:cubicBezTo>
                  <a:cubicBezTo>
                    <a:pt x="6476" y="5885"/>
                    <a:pt x="6433" y="5777"/>
                    <a:pt x="6394" y="5672"/>
                  </a:cubicBezTo>
                  <a:lnTo>
                    <a:pt x="6394" y="5672"/>
                  </a:lnTo>
                  <a:cubicBezTo>
                    <a:pt x="6592" y="5738"/>
                    <a:pt x="6810" y="5738"/>
                    <a:pt x="7027" y="5738"/>
                  </a:cubicBezTo>
                  <a:cubicBezTo>
                    <a:pt x="6553" y="5499"/>
                    <a:pt x="6276" y="5130"/>
                    <a:pt x="6196" y="4587"/>
                  </a:cubicBezTo>
                  <a:lnTo>
                    <a:pt x="6196" y="4587"/>
                  </a:lnTo>
                  <a:cubicBezTo>
                    <a:pt x="6336" y="4616"/>
                    <a:pt x="6510" y="4661"/>
                    <a:pt x="6679" y="4661"/>
                  </a:cubicBezTo>
                  <a:cubicBezTo>
                    <a:pt x="6772" y="4661"/>
                    <a:pt x="6864" y="4647"/>
                    <a:pt x="6949" y="4609"/>
                  </a:cubicBezTo>
                  <a:cubicBezTo>
                    <a:pt x="6711" y="4370"/>
                    <a:pt x="6513" y="4173"/>
                    <a:pt x="6317" y="3892"/>
                  </a:cubicBezTo>
                  <a:cubicBezTo>
                    <a:pt x="6137" y="3654"/>
                    <a:pt x="6039" y="3329"/>
                    <a:pt x="5880" y="3089"/>
                  </a:cubicBezTo>
                  <a:lnTo>
                    <a:pt x="5880" y="3089"/>
                  </a:lnTo>
                  <a:cubicBezTo>
                    <a:pt x="5999" y="3144"/>
                    <a:pt x="6117" y="3166"/>
                    <a:pt x="6236" y="3166"/>
                  </a:cubicBezTo>
                  <a:cubicBezTo>
                    <a:pt x="6355" y="3166"/>
                    <a:pt x="6473" y="3144"/>
                    <a:pt x="6592" y="3110"/>
                  </a:cubicBezTo>
                  <a:cubicBezTo>
                    <a:pt x="6137" y="3004"/>
                    <a:pt x="5543" y="2373"/>
                    <a:pt x="5523" y="1830"/>
                  </a:cubicBezTo>
                  <a:lnTo>
                    <a:pt x="5523" y="1830"/>
                  </a:lnTo>
                  <a:cubicBezTo>
                    <a:pt x="5741" y="2004"/>
                    <a:pt x="5958" y="2134"/>
                    <a:pt x="6236" y="2134"/>
                  </a:cubicBezTo>
                  <a:cubicBezTo>
                    <a:pt x="6019" y="1808"/>
                    <a:pt x="5839" y="1439"/>
                    <a:pt x="5602" y="1157"/>
                  </a:cubicBezTo>
                  <a:cubicBezTo>
                    <a:pt x="5800" y="1135"/>
                    <a:pt x="5960" y="961"/>
                    <a:pt x="6039" y="788"/>
                  </a:cubicBezTo>
                  <a:lnTo>
                    <a:pt x="5366" y="788"/>
                  </a:lnTo>
                  <a:cubicBezTo>
                    <a:pt x="5505" y="678"/>
                    <a:pt x="5780" y="592"/>
                    <a:pt x="5840" y="418"/>
                  </a:cubicBezTo>
                  <a:lnTo>
                    <a:pt x="5840" y="418"/>
                  </a:lnTo>
                  <a:cubicBezTo>
                    <a:pt x="5643" y="526"/>
                    <a:pt x="5366" y="549"/>
                    <a:pt x="5148" y="614"/>
                  </a:cubicBezTo>
                  <a:lnTo>
                    <a:pt x="5248" y="570"/>
                  </a:lnTo>
                  <a:cubicBezTo>
                    <a:pt x="5230" y="224"/>
                    <a:pt x="4922" y="1"/>
                    <a:pt x="4613"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8"/>
            <p:cNvSpPr/>
            <p:nvPr/>
          </p:nvSpPr>
          <p:spPr>
            <a:xfrm>
              <a:off x="6979493" y="2589578"/>
              <a:ext cx="6483" cy="2089"/>
            </a:xfrm>
            <a:custGeom>
              <a:rect b="b" l="l" r="r" t="t"/>
              <a:pathLst>
                <a:path extrusionOk="0" h="116" w="360">
                  <a:moveTo>
                    <a:pt x="360" y="0"/>
                  </a:moveTo>
                  <a:cubicBezTo>
                    <a:pt x="226" y="35"/>
                    <a:pt x="97" y="74"/>
                    <a:pt x="0" y="113"/>
                  </a:cubicBezTo>
                  <a:cubicBezTo>
                    <a:pt x="14" y="115"/>
                    <a:pt x="27" y="116"/>
                    <a:pt x="41" y="116"/>
                  </a:cubicBezTo>
                  <a:cubicBezTo>
                    <a:pt x="146" y="116"/>
                    <a:pt x="254" y="72"/>
                    <a:pt x="360" y="0"/>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8"/>
            <p:cNvSpPr/>
            <p:nvPr/>
          </p:nvSpPr>
          <p:spPr>
            <a:xfrm>
              <a:off x="7011078" y="2560748"/>
              <a:ext cx="28434" cy="12533"/>
            </a:xfrm>
            <a:custGeom>
              <a:rect b="b" l="l" r="r" t="t"/>
              <a:pathLst>
                <a:path extrusionOk="0" h="696" w="1579">
                  <a:moveTo>
                    <a:pt x="386" y="622"/>
                  </a:moveTo>
                  <a:lnTo>
                    <a:pt x="385" y="623"/>
                  </a:lnTo>
                  <a:lnTo>
                    <a:pt x="375" y="628"/>
                  </a:lnTo>
                  <a:cubicBezTo>
                    <a:pt x="376" y="627"/>
                    <a:pt x="377" y="627"/>
                    <a:pt x="378" y="626"/>
                  </a:cubicBezTo>
                  <a:lnTo>
                    <a:pt x="378" y="626"/>
                  </a:lnTo>
                  <a:cubicBezTo>
                    <a:pt x="379" y="626"/>
                    <a:pt x="382" y="625"/>
                    <a:pt x="386" y="622"/>
                  </a:cubicBezTo>
                  <a:close/>
                  <a:moveTo>
                    <a:pt x="424" y="685"/>
                  </a:moveTo>
                  <a:cubicBezTo>
                    <a:pt x="424" y="685"/>
                    <a:pt x="424" y="685"/>
                    <a:pt x="423" y="685"/>
                  </a:cubicBezTo>
                  <a:lnTo>
                    <a:pt x="423" y="685"/>
                  </a:lnTo>
                  <a:cubicBezTo>
                    <a:pt x="424" y="685"/>
                    <a:pt x="424" y="685"/>
                    <a:pt x="424" y="685"/>
                  </a:cubicBezTo>
                  <a:close/>
                  <a:moveTo>
                    <a:pt x="303" y="1"/>
                  </a:moveTo>
                  <a:cubicBezTo>
                    <a:pt x="291" y="1"/>
                    <a:pt x="279" y="4"/>
                    <a:pt x="269" y="12"/>
                  </a:cubicBezTo>
                  <a:cubicBezTo>
                    <a:pt x="253" y="27"/>
                    <a:pt x="250" y="50"/>
                    <a:pt x="255" y="68"/>
                  </a:cubicBezTo>
                  <a:cubicBezTo>
                    <a:pt x="290" y="170"/>
                    <a:pt x="320" y="281"/>
                    <a:pt x="345" y="388"/>
                  </a:cubicBezTo>
                  <a:cubicBezTo>
                    <a:pt x="358" y="442"/>
                    <a:pt x="370" y="496"/>
                    <a:pt x="376" y="550"/>
                  </a:cubicBezTo>
                  <a:cubicBezTo>
                    <a:pt x="379" y="577"/>
                    <a:pt x="379" y="605"/>
                    <a:pt x="376" y="622"/>
                  </a:cubicBezTo>
                  <a:cubicBezTo>
                    <a:pt x="375" y="623"/>
                    <a:pt x="375" y="623"/>
                    <a:pt x="375" y="624"/>
                  </a:cubicBezTo>
                  <a:lnTo>
                    <a:pt x="375" y="624"/>
                  </a:lnTo>
                  <a:cubicBezTo>
                    <a:pt x="372" y="623"/>
                    <a:pt x="368" y="622"/>
                    <a:pt x="364" y="619"/>
                  </a:cubicBezTo>
                  <a:cubicBezTo>
                    <a:pt x="282" y="567"/>
                    <a:pt x="203" y="473"/>
                    <a:pt x="144" y="386"/>
                  </a:cubicBezTo>
                  <a:cubicBezTo>
                    <a:pt x="84" y="290"/>
                    <a:pt x="42" y="188"/>
                    <a:pt x="1" y="80"/>
                  </a:cubicBezTo>
                  <a:lnTo>
                    <a:pt x="1" y="80"/>
                  </a:lnTo>
                  <a:cubicBezTo>
                    <a:pt x="23" y="191"/>
                    <a:pt x="58" y="303"/>
                    <a:pt x="107" y="406"/>
                  </a:cubicBezTo>
                  <a:cubicBezTo>
                    <a:pt x="164" y="511"/>
                    <a:pt x="224" y="602"/>
                    <a:pt x="331" y="680"/>
                  </a:cubicBezTo>
                  <a:cubicBezTo>
                    <a:pt x="343" y="686"/>
                    <a:pt x="357" y="696"/>
                    <a:pt x="383" y="696"/>
                  </a:cubicBezTo>
                  <a:cubicBezTo>
                    <a:pt x="388" y="696"/>
                    <a:pt x="395" y="696"/>
                    <a:pt x="401" y="695"/>
                  </a:cubicBezTo>
                  <a:lnTo>
                    <a:pt x="411" y="692"/>
                  </a:lnTo>
                  <a:lnTo>
                    <a:pt x="414" y="690"/>
                  </a:lnTo>
                  <a:cubicBezTo>
                    <a:pt x="420" y="686"/>
                    <a:pt x="423" y="685"/>
                    <a:pt x="423" y="685"/>
                  </a:cubicBezTo>
                  <a:lnTo>
                    <a:pt x="423" y="685"/>
                  </a:lnTo>
                  <a:cubicBezTo>
                    <a:pt x="423" y="685"/>
                    <a:pt x="423" y="685"/>
                    <a:pt x="422" y="685"/>
                  </a:cubicBezTo>
                  <a:cubicBezTo>
                    <a:pt x="422" y="685"/>
                    <a:pt x="422" y="685"/>
                    <a:pt x="422" y="684"/>
                  </a:cubicBezTo>
                  <a:lnTo>
                    <a:pt x="426" y="683"/>
                  </a:lnTo>
                  <a:lnTo>
                    <a:pt x="434" y="675"/>
                  </a:lnTo>
                  <a:cubicBezTo>
                    <a:pt x="443" y="663"/>
                    <a:pt x="448" y="651"/>
                    <a:pt x="450" y="642"/>
                  </a:cubicBezTo>
                  <a:cubicBezTo>
                    <a:pt x="461" y="606"/>
                    <a:pt x="460" y="575"/>
                    <a:pt x="460" y="544"/>
                  </a:cubicBezTo>
                  <a:cubicBezTo>
                    <a:pt x="456" y="484"/>
                    <a:pt x="448" y="427"/>
                    <a:pt x="438" y="371"/>
                  </a:cubicBezTo>
                  <a:cubicBezTo>
                    <a:pt x="432" y="340"/>
                    <a:pt x="426" y="309"/>
                    <a:pt x="419" y="278"/>
                  </a:cubicBezTo>
                  <a:lnTo>
                    <a:pt x="419" y="278"/>
                  </a:lnTo>
                  <a:cubicBezTo>
                    <a:pt x="457" y="325"/>
                    <a:pt x="497" y="372"/>
                    <a:pt x="542" y="418"/>
                  </a:cubicBezTo>
                  <a:cubicBezTo>
                    <a:pt x="643" y="526"/>
                    <a:pt x="793" y="605"/>
                    <a:pt x="942" y="626"/>
                  </a:cubicBezTo>
                  <a:lnTo>
                    <a:pt x="945" y="626"/>
                  </a:lnTo>
                  <a:cubicBezTo>
                    <a:pt x="947" y="626"/>
                    <a:pt x="950" y="626"/>
                    <a:pt x="953" y="626"/>
                  </a:cubicBezTo>
                  <a:cubicBezTo>
                    <a:pt x="979" y="626"/>
                    <a:pt x="1001" y="608"/>
                    <a:pt x="1005" y="581"/>
                  </a:cubicBezTo>
                  <a:cubicBezTo>
                    <a:pt x="1007" y="570"/>
                    <a:pt x="1005" y="558"/>
                    <a:pt x="1000" y="548"/>
                  </a:cubicBezTo>
                  <a:cubicBezTo>
                    <a:pt x="951" y="454"/>
                    <a:pt x="903" y="362"/>
                    <a:pt x="858" y="268"/>
                  </a:cubicBezTo>
                  <a:lnTo>
                    <a:pt x="858" y="268"/>
                  </a:lnTo>
                  <a:cubicBezTo>
                    <a:pt x="924" y="326"/>
                    <a:pt x="997" y="376"/>
                    <a:pt x="1075" y="418"/>
                  </a:cubicBezTo>
                  <a:cubicBezTo>
                    <a:pt x="1153" y="456"/>
                    <a:pt x="1239" y="484"/>
                    <a:pt x="1328" y="489"/>
                  </a:cubicBezTo>
                  <a:cubicBezTo>
                    <a:pt x="1329" y="489"/>
                    <a:pt x="1330" y="489"/>
                    <a:pt x="1332" y="489"/>
                  </a:cubicBezTo>
                  <a:cubicBezTo>
                    <a:pt x="1418" y="489"/>
                    <a:pt x="1495" y="453"/>
                    <a:pt x="1579" y="453"/>
                  </a:cubicBezTo>
                  <a:cubicBezTo>
                    <a:pt x="1561" y="449"/>
                    <a:pt x="1543" y="448"/>
                    <a:pt x="1525" y="448"/>
                  </a:cubicBezTo>
                  <a:cubicBezTo>
                    <a:pt x="1467" y="448"/>
                    <a:pt x="1409" y="461"/>
                    <a:pt x="1354" y="461"/>
                  </a:cubicBezTo>
                  <a:cubicBezTo>
                    <a:pt x="1344" y="461"/>
                    <a:pt x="1335" y="460"/>
                    <a:pt x="1327" y="460"/>
                  </a:cubicBezTo>
                  <a:cubicBezTo>
                    <a:pt x="1246" y="447"/>
                    <a:pt x="1172" y="412"/>
                    <a:pt x="1102" y="367"/>
                  </a:cubicBezTo>
                  <a:cubicBezTo>
                    <a:pt x="966" y="286"/>
                    <a:pt x="850" y="168"/>
                    <a:pt x="762" y="38"/>
                  </a:cubicBezTo>
                  <a:lnTo>
                    <a:pt x="762" y="38"/>
                  </a:lnTo>
                  <a:cubicBezTo>
                    <a:pt x="762" y="37"/>
                    <a:pt x="761" y="36"/>
                    <a:pt x="761" y="36"/>
                  </a:cubicBezTo>
                  <a:lnTo>
                    <a:pt x="761" y="36"/>
                  </a:lnTo>
                  <a:lnTo>
                    <a:pt x="761" y="36"/>
                  </a:lnTo>
                  <a:cubicBezTo>
                    <a:pt x="758" y="33"/>
                    <a:pt x="756" y="30"/>
                    <a:pt x="754" y="26"/>
                  </a:cubicBezTo>
                  <a:cubicBezTo>
                    <a:pt x="745" y="13"/>
                    <a:pt x="730" y="6"/>
                    <a:pt x="715" y="6"/>
                  </a:cubicBezTo>
                  <a:cubicBezTo>
                    <a:pt x="707" y="6"/>
                    <a:pt x="699" y="8"/>
                    <a:pt x="691" y="12"/>
                  </a:cubicBezTo>
                  <a:cubicBezTo>
                    <a:pt x="676" y="24"/>
                    <a:pt x="668" y="45"/>
                    <a:pt x="674" y="64"/>
                  </a:cubicBezTo>
                  <a:lnTo>
                    <a:pt x="676" y="65"/>
                  </a:lnTo>
                  <a:cubicBezTo>
                    <a:pt x="720" y="216"/>
                    <a:pt x="787" y="355"/>
                    <a:pt x="854" y="491"/>
                  </a:cubicBezTo>
                  <a:lnTo>
                    <a:pt x="854" y="491"/>
                  </a:lnTo>
                  <a:cubicBezTo>
                    <a:pt x="767" y="458"/>
                    <a:pt x="690" y="404"/>
                    <a:pt x="620" y="337"/>
                  </a:cubicBezTo>
                  <a:cubicBezTo>
                    <a:pt x="522" y="242"/>
                    <a:pt x="438" y="127"/>
                    <a:pt x="343" y="18"/>
                  </a:cubicBezTo>
                  <a:cubicBezTo>
                    <a:pt x="332" y="7"/>
                    <a:pt x="317"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8"/>
            <p:cNvSpPr/>
            <p:nvPr/>
          </p:nvSpPr>
          <p:spPr>
            <a:xfrm>
              <a:off x="6996132" y="2560280"/>
              <a:ext cx="10336" cy="12065"/>
            </a:xfrm>
            <a:custGeom>
              <a:rect b="b" l="l" r="r" t="t"/>
              <a:pathLst>
                <a:path extrusionOk="0" h="670" w="574">
                  <a:moveTo>
                    <a:pt x="132" y="1"/>
                  </a:moveTo>
                  <a:cubicBezTo>
                    <a:pt x="109" y="103"/>
                    <a:pt x="82" y="200"/>
                    <a:pt x="54" y="299"/>
                  </a:cubicBezTo>
                  <a:cubicBezTo>
                    <a:pt x="25" y="398"/>
                    <a:pt x="3" y="502"/>
                    <a:pt x="0" y="613"/>
                  </a:cubicBezTo>
                  <a:cubicBezTo>
                    <a:pt x="0" y="643"/>
                    <a:pt x="25" y="669"/>
                    <a:pt x="55" y="669"/>
                  </a:cubicBezTo>
                  <a:cubicBezTo>
                    <a:pt x="62" y="669"/>
                    <a:pt x="70" y="668"/>
                    <a:pt x="77" y="666"/>
                  </a:cubicBezTo>
                  <a:cubicBezTo>
                    <a:pt x="187" y="622"/>
                    <a:pt x="283" y="557"/>
                    <a:pt x="366" y="481"/>
                  </a:cubicBezTo>
                  <a:cubicBezTo>
                    <a:pt x="449" y="406"/>
                    <a:pt x="522" y="321"/>
                    <a:pt x="574" y="222"/>
                  </a:cubicBezTo>
                  <a:lnTo>
                    <a:pt x="574" y="222"/>
                  </a:lnTo>
                  <a:cubicBezTo>
                    <a:pt x="424" y="337"/>
                    <a:pt x="275" y="447"/>
                    <a:pt x="117" y="525"/>
                  </a:cubicBezTo>
                  <a:lnTo>
                    <a:pt x="117" y="525"/>
                  </a:lnTo>
                  <a:cubicBezTo>
                    <a:pt x="129" y="359"/>
                    <a:pt x="170" y="179"/>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8"/>
            <p:cNvSpPr/>
            <p:nvPr/>
          </p:nvSpPr>
          <p:spPr>
            <a:xfrm>
              <a:off x="7026078" y="2603498"/>
              <a:ext cx="26597" cy="15090"/>
            </a:xfrm>
            <a:custGeom>
              <a:rect b="b" l="l" r="r" t="t"/>
              <a:pathLst>
                <a:path extrusionOk="0" h="838" w="1477">
                  <a:moveTo>
                    <a:pt x="835" y="1"/>
                  </a:moveTo>
                  <a:cubicBezTo>
                    <a:pt x="829" y="1"/>
                    <a:pt x="822" y="3"/>
                    <a:pt x="816" y="6"/>
                  </a:cubicBezTo>
                  <a:cubicBezTo>
                    <a:pt x="798" y="16"/>
                    <a:pt x="793" y="38"/>
                    <a:pt x="802" y="55"/>
                  </a:cubicBezTo>
                  <a:lnTo>
                    <a:pt x="802" y="56"/>
                  </a:lnTo>
                  <a:lnTo>
                    <a:pt x="802" y="56"/>
                  </a:lnTo>
                  <a:lnTo>
                    <a:pt x="801" y="56"/>
                  </a:lnTo>
                  <a:cubicBezTo>
                    <a:pt x="802" y="59"/>
                    <a:pt x="804" y="61"/>
                    <a:pt x="806" y="63"/>
                  </a:cubicBezTo>
                  <a:lnTo>
                    <a:pt x="806" y="63"/>
                  </a:lnTo>
                  <a:cubicBezTo>
                    <a:pt x="900" y="240"/>
                    <a:pt x="952" y="438"/>
                    <a:pt x="1016" y="637"/>
                  </a:cubicBezTo>
                  <a:lnTo>
                    <a:pt x="1016" y="637"/>
                  </a:lnTo>
                  <a:cubicBezTo>
                    <a:pt x="978" y="627"/>
                    <a:pt x="938" y="610"/>
                    <a:pt x="901" y="589"/>
                  </a:cubicBezTo>
                  <a:cubicBezTo>
                    <a:pt x="839" y="556"/>
                    <a:pt x="780" y="515"/>
                    <a:pt x="723" y="470"/>
                  </a:cubicBezTo>
                  <a:cubicBezTo>
                    <a:pt x="610" y="382"/>
                    <a:pt x="497" y="277"/>
                    <a:pt x="435" y="162"/>
                  </a:cubicBezTo>
                  <a:lnTo>
                    <a:pt x="432" y="157"/>
                  </a:lnTo>
                  <a:cubicBezTo>
                    <a:pt x="423" y="140"/>
                    <a:pt x="405" y="130"/>
                    <a:pt x="386" y="130"/>
                  </a:cubicBezTo>
                  <a:cubicBezTo>
                    <a:pt x="378" y="130"/>
                    <a:pt x="369" y="132"/>
                    <a:pt x="362" y="136"/>
                  </a:cubicBezTo>
                  <a:cubicBezTo>
                    <a:pt x="342" y="145"/>
                    <a:pt x="331" y="167"/>
                    <a:pt x="335" y="190"/>
                  </a:cubicBezTo>
                  <a:cubicBezTo>
                    <a:pt x="352" y="312"/>
                    <a:pt x="411" y="407"/>
                    <a:pt x="449" y="505"/>
                  </a:cubicBezTo>
                  <a:cubicBezTo>
                    <a:pt x="485" y="588"/>
                    <a:pt x="519" y="672"/>
                    <a:pt x="508" y="750"/>
                  </a:cubicBezTo>
                  <a:lnTo>
                    <a:pt x="508" y="750"/>
                  </a:lnTo>
                  <a:cubicBezTo>
                    <a:pt x="401" y="718"/>
                    <a:pt x="307" y="636"/>
                    <a:pt x="228" y="547"/>
                  </a:cubicBezTo>
                  <a:cubicBezTo>
                    <a:pt x="137" y="447"/>
                    <a:pt x="66" y="329"/>
                    <a:pt x="1" y="207"/>
                  </a:cubicBezTo>
                  <a:lnTo>
                    <a:pt x="1" y="207"/>
                  </a:lnTo>
                  <a:cubicBezTo>
                    <a:pt x="44" y="339"/>
                    <a:pt x="108" y="463"/>
                    <a:pt x="190" y="577"/>
                  </a:cubicBezTo>
                  <a:cubicBezTo>
                    <a:pt x="272" y="691"/>
                    <a:pt x="381" y="797"/>
                    <a:pt x="531" y="837"/>
                  </a:cubicBezTo>
                  <a:cubicBezTo>
                    <a:pt x="534" y="837"/>
                    <a:pt x="537" y="837"/>
                    <a:pt x="539" y="837"/>
                  </a:cubicBezTo>
                  <a:cubicBezTo>
                    <a:pt x="556" y="837"/>
                    <a:pt x="570" y="828"/>
                    <a:pt x="575" y="813"/>
                  </a:cubicBezTo>
                  <a:lnTo>
                    <a:pt x="575" y="810"/>
                  </a:lnTo>
                  <a:cubicBezTo>
                    <a:pt x="619" y="688"/>
                    <a:pt x="580" y="566"/>
                    <a:pt x="540" y="466"/>
                  </a:cubicBezTo>
                  <a:cubicBezTo>
                    <a:pt x="539" y="464"/>
                    <a:pt x="538" y="461"/>
                    <a:pt x="537" y="458"/>
                  </a:cubicBezTo>
                  <a:lnTo>
                    <a:pt x="537" y="458"/>
                  </a:lnTo>
                  <a:cubicBezTo>
                    <a:pt x="574" y="494"/>
                    <a:pt x="612" y="528"/>
                    <a:pt x="651" y="560"/>
                  </a:cubicBezTo>
                  <a:cubicBezTo>
                    <a:pt x="714" y="607"/>
                    <a:pt x="779" y="651"/>
                    <a:pt x="850" y="686"/>
                  </a:cubicBezTo>
                  <a:cubicBezTo>
                    <a:pt x="916" y="718"/>
                    <a:pt x="986" y="750"/>
                    <a:pt x="1073" y="750"/>
                  </a:cubicBezTo>
                  <a:cubicBezTo>
                    <a:pt x="1080" y="750"/>
                    <a:pt x="1088" y="750"/>
                    <a:pt x="1095" y="749"/>
                  </a:cubicBezTo>
                  <a:cubicBezTo>
                    <a:pt x="1123" y="746"/>
                    <a:pt x="1143" y="723"/>
                    <a:pt x="1142" y="694"/>
                  </a:cubicBezTo>
                  <a:cubicBezTo>
                    <a:pt x="1142" y="690"/>
                    <a:pt x="1141" y="685"/>
                    <a:pt x="1140" y="681"/>
                  </a:cubicBezTo>
                  <a:lnTo>
                    <a:pt x="1137" y="679"/>
                  </a:lnTo>
                  <a:cubicBezTo>
                    <a:pt x="1086" y="534"/>
                    <a:pt x="1041" y="382"/>
                    <a:pt x="979" y="236"/>
                  </a:cubicBezTo>
                  <a:lnTo>
                    <a:pt x="979" y="236"/>
                  </a:lnTo>
                  <a:cubicBezTo>
                    <a:pt x="1018" y="265"/>
                    <a:pt x="1059" y="290"/>
                    <a:pt x="1101" y="312"/>
                  </a:cubicBezTo>
                  <a:cubicBezTo>
                    <a:pt x="1207" y="366"/>
                    <a:pt x="1321" y="411"/>
                    <a:pt x="1437" y="411"/>
                  </a:cubicBezTo>
                  <a:cubicBezTo>
                    <a:pt x="1450" y="411"/>
                    <a:pt x="1463" y="410"/>
                    <a:pt x="1476" y="409"/>
                  </a:cubicBezTo>
                  <a:cubicBezTo>
                    <a:pt x="1348" y="399"/>
                    <a:pt x="1231" y="343"/>
                    <a:pt x="1128" y="275"/>
                  </a:cubicBezTo>
                  <a:cubicBezTo>
                    <a:pt x="1025" y="202"/>
                    <a:pt x="926" y="121"/>
                    <a:pt x="867" y="19"/>
                  </a:cubicBezTo>
                  <a:cubicBezTo>
                    <a:pt x="860" y="7"/>
                    <a:pt x="848" y="1"/>
                    <a:pt x="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8"/>
            <p:cNvSpPr/>
            <p:nvPr/>
          </p:nvSpPr>
          <p:spPr>
            <a:xfrm>
              <a:off x="7013833" y="2605245"/>
              <a:ext cx="7743" cy="12695"/>
            </a:xfrm>
            <a:custGeom>
              <a:rect b="b" l="l" r="r" t="t"/>
              <a:pathLst>
                <a:path extrusionOk="0" h="705" w="430">
                  <a:moveTo>
                    <a:pt x="302" y="590"/>
                  </a:moveTo>
                  <a:cubicBezTo>
                    <a:pt x="302" y="590"/>
                    <a:pt x="301" y="590"/>
                    <a:pt x="301" y="590"/>
                  </a:cubicBezTo>
                  <a:cubicBezTo>
                    <a:pt x="301" y="590"/>
                    <a:pt x="301" y="590"/>
                    <a:pt x="302" y="590"/>
                  </a:cubicBezTo>
                  <a:close/>
                  <a:moveTo>
                    <a:pt x="303" y="592"/>
                  </a:moveTo>
                  <a:cubicBezTo>
                    <a:pt x="303" y="592"/>
                    <a:pt x="303" y="592"/>
                    <a:pt x="303" y="592"/>
                  </a:cubicBezTo>
                  <a:cubicBezTo>
                    <a:pt x="303" y="592"/>
                    <a:pt x="303" y="592"/>
                    <a:pt x="303" y="592"/>
                  </a:cubicBezTo>
                  <a:lnTo>
                    <a:pt x="303" y="592"/>
                  </a:lnTo>
                  <a:cubicBezTo>
                    <a:pt x="303" y="592"/>
                    <a:pt x="303" y="592"/>
                    <a:pt x="303" y="592"/>
                  </a:cubicBezTo>
                  <a:close/>
                  <a:moveTo>
                    <a:pt x="298" y="593"/>
                  </a:moveTo>
                  <a:cubicBezTo>
                    <a:pt x="296" y="595"/>
                    <a:pt x="294" y="596"/>
                    <a:pt x="293" y="596"/>
                  </a:cubicBezTo>
                  <a:cubicBezTo>
                    <a:pt x="293" y="596"/>
                    <a:pt x="293" y="596"/>
                    <a:pt x="293" y="596"/>
                  </a:cubicBezTo>
                  <a:cubicBezTo>
                    <a:pt x="294" y="594"/>
                    <a:pt x="297" y="593"/>
                    <a:pt x="298" y="593"/>
                  </a:cubicBezTo>
                  <a:close/>
                  <a:moveTo>
                    <a:pt x="4" y="0"/>
                  </a:moveTo>
                  <a:cubicBezTo>
                    <a:pt x="1" y="121"/>
                    <a:pt x="28" y="236"/>
                    <a:pt x="58" y="350"/>
                  </a:cubicBezTo>
                  <a:cubicBezTo>
                    <a:pt x="98" y="465"/>
                    <a:pt x="118" y="576"/>
                    <a:pt x="237" y="683"/>
                  </a:cubicBezTo>
                  <a:cubicBezTo>
                    <a:pt x="252" y="693"/>
                    <a:pt x="277" y="704"/>
                    <a:pt x="304" y="704"/>
                  </a:cubicBezTo>
                  <a:cubicBezTo>
                    <a:pt x="308" y="704"/>
                    <a:pt x="311" y="704"/>
                    <a:pt x="315" y="704"/>
                  </a:cubicBezTo>
                  <a:cubicBezTo>
                    <a:pt x="331" y="701"/>
                    <a:pt x="349" y="694"/>
                    <a:pt x="363" y="684"/>
                  </a:cubicBezTo>
                  <a:cubicBezTo>
                    <a:pt x="373" y="674"/>
                    <a:pt x="369" y="683"/>
                    <a:pt x="389" y="660"/>
                  </a:cubicBezTo>
                  <a:cubicBezTo>
                    <a:pt x="419" y="614"/>
                    <a:pt x="419" y="584"/>
                    <a:pt x="425" y="549"/>
                  </a:cubicBezTo>
                  <a:cubicBezTo>
                    <a:pt x="429" y="485"/>
                    <a:pt x="427" y="426"/>
                    <a:pt x="418" y="367"/>
                  </a:cubicBezTo>
                  <a:cubicBezTo>
                    <a:pt x="404" y="250"/>
                    <a:pt x="380" y="135"/>
                    <a:pt x="335" y="24"/>
                  </a:cubicBezTo>
                  <a:cubicBezTo>
                    <a:pt x="334" y="143"/>
                    <a:pt x="334" y="257"/>
                    <a:pt x="331" y="372"/>
                  </a:cubicBezTo>
                  <a:cubicBezTo>
                    <a:pt x="327" y="429"/>
                    <a:pt x="327" y="485"/>
                    <a:pt x="316" y="536"/>
                  </a:cubicBezTo>
                  <a:cubicBezTo>
                    <a:pt x="314" y="558"/>
                    <a:pt x="306" y="585"/>
                    <a:pt x="302" y="590"/>
                  </a:cubicBezTo>
                  <a:lnTo>
                    <a:pt x="302" y="590"/>
                  </a:lnTo>
                  <a:cubicBezTo>
                    <a:pt x="303" y="588"/>
                    <a:pt x="304" y="588"/>
                    <a:pt x="304" y="588"/>
                  </a:cubicBezTo>
                  <a:lnTo>
                    <a:pt x="304" y="588"/>
                  </a:lnTo>
                  <a:cubicBezTo>
                    <a:pt x="304" y="588"/>
                    <a:pt x="303" y="589"/>
                    <a:pt x="301" y="591"/>
                  </a:cubicBezTo>
                  <a:lnTo>
                    <a:pt x="301" y="591"/>
                  </a:lnTo>
                  <a:cubicBezTo>
                    <a:pt x="300" y="590"/>
                    <a:pt x="300" y="590"/>
                    <a:pt x="299" y="589"/>
                  </a:cubicBezTo>
                  <a:cubicBezTo>
                    <a:pt x="239" y="541"/>
                    <a:pt x="188" y="418"/>
                    <a:pt x="140" y="320"/>
                  </a:cubicBezTo>
                  <a:cubicBezTo>
                    <a:pt x="93" y="215"/>
                    <a:pt x="46" y="110"/>
                    <a:pt x="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8"/>
            <p:cNvSpPr/>
            <p:nvPr/>
          </p:nvSpPr>
          <p:spPr>
            <a:xfrm>
              <a:off x="6970165" y="2597322"/>
              <a:ext cx="32233" cy="17809"/>
            </a:xfrm>
            <a:custGeom>
              <a:rect b="b" l="l" r="r" t="t"/>
              <a:pathLst>
                <a:path extrusionOk="0" h="989" w="1790">
                  <a:moveTo>
                    <a:pt x="899" y="1"/>
                  </a:moveTo>
                  <a:cubicBezTo>
                    <a:pt x="882" y="1"/>
                    <a:pt x="865" y="9"/>
                    <a:pt x="858" y="24"/>
                  </a:cubicBezTo>
                  <a:cubicBezTo>
                    <a:pt x="769" y="186"/>
                    <a:pt x="664" y="341"/>
                    <a:pt x="525" y="460"/>
                  </a:cubicBezTo>
                  <a:cubicBezTo>
                    <a:pt x="460" y="520"/>
                    <a:pt x="373" y="554"/>
                    <a:pt x="281" y="565"/>
                  </a:cubicBezTo>
                  <a:cubicBezTo>
                    <a:pt x="190" y="577"/>
                    <a:pt x="94" y="573"/>
                    <a:pt x="1" y="585"/>
                  </a:cubicBezTo>
                  <a:cubicBezTo>
                    <a:pt x="82" y="586"/>
                    <a:pt x="163" y="598"/>
                    <a:pt x="245" y="598"/>
                  </a:cubicBezTo>
                  <a:cubicBezTo>
                    <a:pt x="258" y="598"/>
                    <a:pt x="271" y="597"/>
                    <a:pt x="283" y="597"/>
                  </a:cubicBezTo>
                  <a:cubicBezTo>
                    <a:pt x="379" y="596"/>
                    <a:pt x="481" y="569"/>
                    <a:pt x="560" y="507"/>
                  </a:cubicBezTo>
                  <a:cubicBezTo>
                    <a:pt x="647" y="441"/>
                    <a:pt x="721" y="365"/>
                    <a:pt x="787" y="283"/>
                  </a:cubicBezTo>
                  <a:lnTo>
                    <a:pt x="787" y="283"/>
                  </a:lnTo>
                  <a:cubicBezTo>
                    <a:pt x="778" y="316"/>
                    <a:pt x="769" y="349"/>
                    <a:pt x="761" y="382"/>
                  </a:cubicBezTo>
                  <a:cubicBezTo>
                    <a:pt x="735" y="499"/>
                    <a:pt x="707" y="627"/>
                    <a:pt x="749" y="762"/>
                  </a:cubicBezTo>
                  <a:cubicBezTo>
                    <a:pt x="757" y="784"/>
                    <a:pt x="778" y="799"/>
                    <a:pt x="799" y="799"/>
                  </a:cubicBezTo>
                  <a:cubicBezTo>
                    <a:pt x="804" y="799"/>
                    <a:pt x="809" y="798"/>
                    <a:pt x="814" y="797"/>
                  </a:cubicBezTo>
                  <a:lnTo>
                    <a:pt x="815" y="797"/>
                  </a:lnTo>
                  <a:cubicBezTo>
                    <a:pt x="957" y="756"/>
                    <a:pt x="1057" y="656"/>
                    <a:pt x="1138" y="558"/>
                  </a:cubicBezTo>
                  <a:cubicBezTo>
                    <a:pt x="1185" y="501"/>
                    <a:pt x="1227" y="442"/>
                    <a:pt x="1269" y="383"/>
                  </a:cubicBezTo>
                  <a:lnTo>
                    <a:pt x="1269" y="383"/>
                  </a:lnTo>
                  <a:cubicBezTo>
                    <a:pt x="1269" y="454"/>
                    <a:pt x="1269" y="526"/>
                    <a:pt x="1273" y="598"/>
                  </a:cubicBezTo>
                  <a:cubicBezTo>
                    <a:pt x="1276" y="661"/>
                    <a:pt x="1284" y="725"/>
                    <a:pt x="1298" y="790"/>
                  </a:cubicBezTo>
                  <a:cubicBezTo>
                    <a:pt x="1315" y="853"/>
                    <a:pt x="1335" y="922"/>
                    <a:pt x="1390" y="976"/>
                  </a:cubicBezTo>
                  <a:cubicBezTo>
                    <a:pt x="1396" y="984"/>
                    <a:pt x="1405" y="988"/>
                    <a:pt x="1415" y="988"/>
                  </a:cubicBezTo>
                  <a:cubicBezTo>
                    <a:pt x="1424" y="988"/>
                    <a:pt x="1434" y="985"/>
                    <a:pt x="1441" y="978"/>
                  </a:cubicBezTo>
                  <a:cubicBezTo>
                    <a:pt x="1442" y="976"/>
                    <a:pt x="1445" y="974"/>
                    <a:pt x="1446" y="971"/>
                  </a:cubicBezTo>
                  <a:cubicBezTo>
                    <a:pt x="1524" y="847"/>
                    <a:pt x="1568" y="714"/>
                    <a:pt x="1623" y="590"/>
                  </a:cubicBezTo>
                  <a:cubicBezTo>
                    <a:pt x="1677" y="462"/>
                    <a:pt x="1756" y="343"/>
                    <a:pt x="1789" y="207"/>
                  </a:cubicBezTo>
                  <a:lnTo>
                    <a:pt x="1789" y="207"/>
                  </a:lnTo>
                  <a:cubicBezTo>
                    <a:pt x="1737" y="337"/>
                    <a:pt x="1652" y="445"/>
                    <a:pt x="1584" y="568"/>
                  </a:cubicBezTo>
                  <a:cubicBezTo>
                    <a:pt x="1523" y="673"/>
                    <a:pt x="1478" y="784"/>
                    <a:pt x="1416" y="881"/>
                  </a:cubicBezTo>
                  <a:lnTo>
                    <a:pt x="1416" y="881"/>
                  </a:lnTo>
                  <a:cubicBezTo>
                    <a:pt x="1377" y="802"/>
                    <a:pt x="1372" y="693"/>
                    <a:pt x="1369" y="592"/>
                  </a:cubicBezTo>
                  <a:cubicBezTo>
                    <a:pt x="1364" y="469"/>
                    <a:pt x="1373" y="349"/>
                    <a:pt x="1372" y="218"/>
                  </a:cubicBezTo>
                  <a:cubicBezTo>
                    <a:pt x="1372" y="191"/>
                    <a:pt x="1349" y="168"/>
                    <a:pt x="1320" y="168"/>
                  </a:cubicBezTo>
                  <a:cubicBezTo>
                    <a:pt x="1303" y="168"/>
                    <a:pt x="1288" y="175"/>
                    <a:pt x="1279" y="188"/>
                  </a:cubicBezTo>
                  <a:lnTo>
                    <a:pt x="1276" y="189"/>
                  </a:lnTo>
                  <a:cubicBezTo>
                    <a:pt x="1199" y="292"/>
                    <a:pt x="1133" y="394"/>
                    <a:pt x="1053" y="486"/>
                  </a:cubicBezTo>
                  <a:cubicBezTo>
                    <a:pt x="989" y="559"/>
                    <a:pt x="919" y="630"/>
                    <a:pt x="840" y="669"/>
                  </a:cubicBezTo>
                  <a:lnTo>
                    <a:pt x="840" y="669"/>
                  </a:lnTo>
                  <a:cubicBezTo>
                    <a:pt x="827" y="587"/>
                    <a:pt x="842" y="494"/>
                    <a:pt x="862" y="404"/>
                  </a:cubicBezTo>
                  <a:cubicBezTo>
                    <a:pt x="886" y="291"/>
                    <a:pt x="925" y="180"/>
                    <a:pt x="945" y="55"/>
                  </a:cubicBezTo>
                  <a:lnTo>
                    <a:pt x="945" y="54"/>
                  </a:lnTo>
                  <a:cubicBezTo>
                    <a:pt x="948" y="29"/>
                    <a:pt x="931" y="6"/>
                    <a:pt x="906" y="1"/>
                  </a:cubicBezTo>
                  <a:cubicBezTo>
                    <a:pt x="904" y="1"/>
                    <a:pt x="902" y="1"/>
                    <a:pt x="8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8"/>
            <p:cNvSpPr/>
            <p:nvPr/>
          </p:nvSpPr>
          <p:spPr>
            <a:xfrm>
              <a:off x="7040214" y="2632868"/>
              <a:ext cx="14226" cy="9256"/>
            </a:xfrm>
            <a:custGeom>
              <a:rect b="b" l="l" r="r" t="t"/>
              <a:pathLst>
                <a:path extrusionOk="0" h="514" w="790">
                  <a:moveTo>
                    <a:pt x="357" y="0"/>
                  </a:moveTo>
                  <a:cubicBezTo>
                    <a:pt x="374" y="95"/>
                    <a:pt x="434" y="182"/>
                    <a:pt x="503" y="250"/>
                  </a:cubicBezTo>
                  <a:cubicBezTo>
                    <a:pt x="552" y="300"/>
                    <a:pt x="601" y="345"/>
                    <a:pt x="644" y="391"/>
                  </a:cubicBezTo>
                  <a:lnTo>
                    <a:pt x="644" y="391"/>
                  </a:lnTo>
                  <a:cubicBezTo>
                    <a:pt x="600" y="399"/>
                    <a:pt x="556" y="403"/>
                    <a:pt x="511" y="403"/>
                  </a:cubicBezTo>
                  <a:cubicBezTo>
                    <a:pt x="460" y="403"/>
                    <a:pt x="408" y="398"/>
                    <a:pt x="357" y="386"/>
                  </a:cubicBezTo>
                  <a:cubicBezTo>
                    <a:pt x="235" y="362"/>
                    <a:pt x="119" y="304"/>
                    <a:pt x="1" y="240"/>
                  </a:cubicBezTo>
                  <a:lnTo>
                    <a:pt x="1" y="240"/>
                  </a:lnTo>
                  <a:cubicBezTo>
                    <a:pt x="84" y="345"/>
                    <a:pt x="198" y="429"/>
                    <a:pt x="329" y="479"/>
                  </a:cubicBezTo>
                  <a:cubicBezTo>
                    <a:pt x="394" y="502"/>
                    <a:pt x="464" y="513"/>
                    <a:pt x="533" y="513"/>
                  </a:cubicBezTo>
                  <a:cubicBezTo>
                    <a:pt x="607" y="513"/>
                    <a:pt x="681" y="501"/>
                    <a:pt x="749" y="476"/>
                  </a:cubicBezTo>
                  <a:lnTo>
                    <a:pt x="753" y="474"/>
                  </a:lnTo>
                  <a:cubicBezTo>
                    <a:pt x="775" y="467"/>
                    <a:pt x="789" y="445"/>
                    <a:pt x="788" y="423"/>
                  </a:cubicBezTo>
                  <a:lnTo>
                    <a:pt x="788" y="411"/>
                  </a:lnTo>
                  <a:lnTo>
                    <a:pt x="788" y="410"/>
                  </a:lnTo>
                  <a:cubicBezTo>
                    <a:pt x="788" y="398"/>
                    <a:pt x="783" y="387"/>
                    <a:pt x="776" y="377"/>
                  </a:cubicBezTo>
                  <a:cubicBezTo>
                    <a:pt x="711" y="298"/>
                    <a:pt x="627" y="243"/>
                    <a:pt x="553" y="191"/>
                  </a:cubicBezTo>
                  <a:cubicBezTo>
                    <a:pt x="476" y="137"/>
                    <a:pt x="408" y="82"/>
                    <a:pt x="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8"/>
            <p:cNvSpPr/>
            <p:nvPr/>
          </p:nvSpPr>
          <p:spPr>
            <a:xfrm>
              <a:off x="7037189" y="2660942"/>
              <a:ext cx="44713" cy="11291"/>
            </a:xfrm>
            <a:custGeom>
              <a:rect b="b" l="l" r="r" t="t"/>
              <a:pathLst>
                <a:path extrusionOk="0" h="627" w="2483">
                  <a:moveTo>
                    <a:pt x="1028" y="0"/>
                  </a:moveTo>
                  <a:cubicBezTo>
                    <a:pt x="1014" y="0"/>
                    <a:pt x="1000" y="6"/>
                    <a:pt x="991" y="18"/>
                  </a:cubicBezTo>
                  <a:cubicBezTo>
                    <a:pt x="976" y="36"/>
                    <a:pt x="976" y="60"/>
                    <a:pt x="988" y="77"/>
                  </a:cubicBezTo>
                  <a:cubicBezTo>
                    <a:pt x="1088" y="226"/>
                    <a:pt x="1200" y="370"/>
                    <a:pt x="1321" y="506"/>
                  </a:cubicBezTo>
                  <a:lnTo>
                    <a:pt x="1321" y="506"/>
                  </a:lnTo>
                  <a:cubicBezTo>
                    <a:pt x="1198" y="496"/>
                    <a:pt x="1074" y="450"/>
                    <a:pt x="964" y="386"/>
                  </a:cubicBezTo>
                  <a:cubicBezTo>
                    <a:pt x="820" y="301"/>
                    <a:pt x="692" y="181"/>
                    <a:pt x="610" y="34"/>
                  </a:cubicBezTo>
                  <a:cubicBezTo>
                    <a:pt x="601" y="17"/>
                    <a:pt x="583" y="7"/>
                    <a:pt x="565" y="7"/>
                  </a:cubicBezTo>
                  <a:cubicBezTo>
                    <a:pt x="557" y="7"/>
                    <a:pt x="549" y="9"/>
                    <a:pt x="541" y="13"/>
                  </a:cubicBezTo>
                  <a:cubicBezTo>
                    <a:pt x="523" y="24"/>
                    <a:pt x="512" y="46"/>
                    <a:pt x="514" y="66"/>
                  </a:cubicBezTo>
                  <a:cubicBezTo>
                    <a:pt x="531" y="158"/>
                    <a:pt x="560" y="246"/>
                    <a:pt x="583" y="329"/>
                  </a:cubicBezTo>
                  <a:cubicBezTo>
                    <a:pt x="603" y="400"/>
                    <a:pt x="619" y="470"/>
                    <a:pt x="622" y="542"/>
                  </a:cubicBezTo>
                  <a:lnTo>
                    <a:pt x="622" y="542"/>
                  </a:lnTo>
                  <a:cubicBezTo>
                    <a:pt x="622" y="542"/>
                    <a:pt x="622" y="542"/>
                    <a:pt x="621" y="542"/>
                  </a:cubicBezTo>
                  <a:cubicBezTo>
                    <a:pt x="532" y="542"/>
                    <a:pt x="431" y="458"/>
                    <a:pt x="356" y="380"/>
                  </a:cubicBezTo>
                  <a:cubicBezTo>
                    <a:pt x="267" y="287"/>
                    <a:pt x="187" y="181"/>
                    <a:pt x="120" y="71"/>
                  </a:cubicBezTo>
                  <a:lnTo>
                    <a:pt x="117" y="70"/>
                  </a:lnTo>
                  <a:cubicBezTo>
                    <a:pt x="114" y="64"/>
                    <a:pt x="107" y="59"/>
                    <a:pt x="100" y="59"/>
                  </a:cubicBezTo>
                  <a:cubicBezTo>
                    <a:pt x="97" y="59"/>
                    <a:pt x="93" y="61"/>
                    <a:pt x="90" y="64"/>
                  </a:cubicBezTo>
                  <a:cubicBezTo>
                    <a:pt x="82" y="67"/>
                    <a:pt x="80" y="75"/>
                    <a:pt x="80" y="82"/>
                  </a:cubicBezTo>
                  <a:cubicBezTo>
                    <a:pt x="94" y="225"/>
                    <a:pt x="33" y="370"/>
                    <a:pt x="0" y="515"/>
                  </a:cubicBezTo>
                  <a:cubicBezTo>
                    <a:pt x="42" y="397"/>
                    <a:pt x="99" y="282"/>
                    <a:pt x="116" y="154"/>
                  </a:cubicBezTo>
                  <a:lnTo>
                    <a:pt x="116" y="154"/>
                  </a:lnTo>
                  <a:cubicBezTo>
                    <a:pt x="169" y="250"/>
                    <a:pt x="232" y="341"/>
                    <a:pt x="306" y="426"/>
                  </a:cubicBezTo>
                  <a:cubicBezTo>
                    <a:pt x="350" y="476"/>
                    <a:pt x="400" y="525"/>
                    <a:pt x="458" y="566"/>
                  </a:cubicBezTo>
                  <a:cubicBezTo>
                    <a:pt x="504" y="597"/>
                    <a:pt x="562" y="626"/>
                    <a:pt x="628" y="626"/>
                  </a:cubicBezTo>
                  <a:cubicBezTo>
                    <a:pt x="644" y="626"/>
                    <a:pt x="660" y="624"/>
                    <a:pt x="677" y="621"/>
                  </a:cubicBezTo>
                  <a:cubicBezTo>
                    <a:pt x="694" y="616"/>
                    <a:pt x="707" y="602"/>
                    <a:pt x="710" y="585"/>
                  </a:cubicBezTo>
                  <a:lnTo>
                    <a:pt x="710" y="584"/>
                  </a:lnTo>
                  <a:cubicBezTo>
                    <a:pt x="715" y="488"/>
                    <a:pt x="701" y="392"/>
                    <a:pt x="678" y="306"/>
                  </a:cubicBezTo>
                  <a:cubicBezTo>
                    <a:pt x="677" y="300"/>
                    <a:pt x="675" y="295"/>
                    <a:pt x="674" y="290"/>
                  </a:cubicBezTo>
                  <a:lnTo>
                    <a:pt x="674" y="290"/>
                  </a:lnTo>
                  <a:cubicBezTo>
                    <a:pt x="744" y="364"/>
                    <a:pt x="824" y="427"/>
                    <a:pt x="910" y="481"/>
                  </a:cubicBezTo>
                  <a:cubicBezTo>
                    <a:pt x="1045" y="563"/>
                    <a:pt x="1201" y="619"/>
                    <a:pt x="1364" y="619"/>
                  </a:cubicBezTo>
                  <a:cubicBezTo>
                    <a:pt x="1394" y="619"/>
                    <a:pt x="1424" y="617"/>
                    <a:pt x="1455" y="613"/>
                  </a:cubicBezTo>
                  <a:cubicBezTo>
                    <a:pt x="1484" y="608"/>
                    <a:pt x="1506" y="581"/>
                    <a:pt x="1502" y="551"/>
                  </a:cubicBezTo>
                  <a:cubicBezTo>
                    <a:pt x="1500" y="539"/>
                    <a:pt x="1495" y="527"/>
                    <a:pt x="1486" y="520"/>
                  </a:cubicBezTo>
                  <a:cubicBezTo>
                    <a:pt x="1393" y="426"/>
                    <a:pt x="1304" y="325"/>
                    <a:pt x="1221" y="220"/>
                  </a:cubicBezTo>
                  <a:lnTo>
                    <a:pt x="1221" y="220"/>
                  </a:lnTo>
                  <a:cubicBezTo>
                    <a:pt x="1378" y="293"/>
                    <a:pt x="1550" y="330"/>
                    <a:pt x="1722" y="330"/>
                  </a:cubicBezTo>
                  <a:cubicBezTo>
                    <a:pt x="1735" y="330"/>
                    <a:pt x="1749" y="329"/>
                    <a:pt x="1763" y="329"/>
                  </a:cubicBezTo>
                  <a:cubicBezTo>
                    <a:pt x="1901" y="328"/>
                    <a:pt x="2030" y="276"/>
                    <a:pt x="2152" y="233"/>
                  </a:cubicBezTo>
                  <a:cubicBezTo>
                    <a:pt x="2270" y="184"/>
                    <a:pt x="2403" y="135"/>
                    <a:pt x="2483" y="26"/>
                  </a:cubicBezTo>
                  <a:lnTo>
                    <a:pt x="2483" y="26"/>
                  </a:lnTo>
                  <a:cubicBezTo>
                    <a:pt x="2393" y="123"/>
                    <a:pt x="2261" y="159"/>
                    <a:pt x="2137" y="198"/>
                  </a:cubicBezTo>
                  <a:cubicBezTo>
                    <a:pt x="2017" y="229"/>
                    <a:pt x="1900" y="265"/>
                    <a:pt x="1780" y="265"/>
                  </a:cubicBezTo>
                  <a:cubicBezTo>
                    <a:pt x="1773" y="265"/>
                    <a:pt x="1766" y="265"/>
                    <a:pt x="1759" y="265"/>
                  </a:cubicBezTo>
                  <a:cubicBezTo>
                    <a:pt x="1505" y="263"/>
                    <a:pt x="1254" y="165"/>
                    <a:pt x="1060" y="11"/>
                  </a:cubicBezTo>
                  <a:cubicBezTo>
                    <a:pt x="1051" y="4"/>
                    <a:pt x="1040" y="0"/>
                    <a:pt x="10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8"/>
            <p:cNvSpPr/>
            <p:nvPr/>
          </p:nvSpPr>
          <p:spPr>
            <a:xfrm>
              <a:off x="7012050" y="2657305"/>
              <a:ext cx="10300" cy="13380"/>
            </a:xfrm>
            <a:custGeom>
              <a:rect b="b" l="l" r="r" t="t"/>
              <a:pathLst>
                <a:path extrusionOk="0" h="743" w="572">
                  <a:moveTo>
                    <a:pt x="0" y="1"/>
                  </a:moveTo>
                  <a:cubicBezTo>
                    <a:pt x="3" y="157"/>
                    <a:pt x="50" y="310"/>
                    <a:pt x="121" y="455"/>
                  </a:cubicBezTo>
                  <a:cubicBezTo>
                    <a:pt x="158" y="526"/>
                    <a:pt x="204" y="594"/>
                    <a:pt x="268" y="652"/>
                  </a:cubicBezTo>
                  <a:cubicBezTo>
                    <a:pt x="323" y="703"/>
                    <a:pt x="403" y="742"/>
                    <a:pt x="486" y="742"/>
                  </a:cubicBezTo>
                  <a:cubicBezTo>
                    <a:pt x="497" y="742"/>
                    <a:pt x="509" y="742"/>
                    <a:pt x="520" y="740"/>
                  </a:cubicBezTo>
                  <a:lnTo>
                    <a:pt x="524" y="740"/>
                  </a:lnTo>
                  <a:cubicBezTo>
                    <a:pt x="552" y="735"/>
                    <a:pt x="572" y="711"/>
                    <a:pt x="571" y="683"/>
                  </a:cubicBezTo>
                  <a:cubicBezTo>
                    <a:pt x="564" y="579"/>
                    <a:pt x="544" y="477"/>
                    <a:pt x="524" y="378"/>
                  </a:cubicBezTo>
                  <a:lnTo>
                    <a:pt x="465" y="76"/>
                  </a:lnTo>
                  <a:cubicBezTo>
                    <a:pt x="435" y="260"/>
                    <a:pt x="454" y="448"/>
                    <a:pt x="459" y="628"/>
                  </a:cubicBezTo>
                  <a:lnTo>
                    <a:pt x="459" y="628"/>
                  </a:lnTo>
                  <a:cubicBezTo>
                    <a:pt x="361" y="608"/>
                    <a:pt x="273" y="507"/>
                    <a:pt x="204" y="404"/>
                  </a:cubicBezTo>
                  <a:cubicBezTo>
                    <a:pt x="121" y="281"/>
                    <a:pt x="57" y="14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8"/>
            <p:cNvSpPr/>
            <p:nvPr/>
          </p:nvSpPr>
          <p:spPr>
            <a:xfrm>
              <a:off x="6958676" y="2646140"/>
              <a:ext cx="30955" cy="18746"/>
            </a:xfrm>
            <a:custGeom>
              <a:rect b="b" l="l" r="r" t="t"/>
              <a:pathLst>
                <a:path extrusionOk="0" h="1041" w="1719">
                  <a:moveTo>
                    <a:pt x="246" y="0"/>
                  </a:moveTo>
                  <a:lnTo>
                    <a:pt x="246" y="0"/>
                  </a:lnTo>
                  <a:cubicBezTo>
                    <a:pt x="191" y="166"/>
                    <a:pt x="120" y="333"/>
                    <a:pt x="9" y="462"/>
                  </a:cubicBezTo>
                  <a:cubicBezTo>
                    <a:pt x="1" y="472"/>
                    <a:pt x="2" y="487"/>
                    <a:pt x="13" y="496"/>
                  </a:cubicBezTo>
                  <a:cubicBezTo>
                    <a:pt x="15" y="498"/>
                    <a:pt x="21" y="501"/>
                    <a:pt x="25" y="501"/>
                  </a:cubicBezTo>
                  <a:lnTo>
                    <a:pt x="27" y="501"/>
                  </a:lnTo>
                  <a:cubicBezTo>
                    <a:pt x="45" y="504"/>
                    <a:pt x="63" y="505"/>
                    <a:pt x="82" y="505"/>
                  </a:cubicBezTo>
                  <a:cubicBezTo>
                    <a:pt x="219" y="505"/>
                    <a:pt x="351" y="446"/>
                    <a:pt x="460" y="373"/>
                  </a:cubicBezTo>
                  <a:cubicBezTo>
                    <a:pt x="522" y="332"/>
                    <a:pt x="580" y="286"/>
                    <a:pt x="637" y="240"/>
                  </a:cubicBezTo>
                  <a:lnTo>
                    <a:pt x="637" y="240"/>
                  </a:lnTo>
                  <a:cubicBezTo>
                    <a:pt x="616" y="287"/>
                    <a:pt x="597" y="334"/>
                    <a:pt x="579" y="382"/>
                  </a:cubicBezTo>
                  <a:cubicBezTo>
                    <a:pt x="535" y="501"/>
                    <a:pt x="495" y="621"/>
                    <a:pt x="480" y="753"/>
                  </a:cubicBezTo>
                  <a:cubicBezTo>
                    <a:pt x="475" y="782"/>
                    <a:pt x="497" y="807"/>
                    <a:pt x="527" y="812"/>
                  </a:cubicBezTo>
                  <a:lnTo>
                    <a:pt x="537" y="812"/>
                  </a:lnTo>
                  <a:cubicBezTo>
                    <a:pt x="727" y="803"/>
                    <a:pt x="897" y="719"/>
                    <a:pt x="1037" y="606"/>
                  </a:cubicBezTo>
                  <a:cubicBezTo>
                    <a:pt x="1084" y="568"/>
                    <a:pt x="1130" y="525"/>
                    <a:pt x="1170" y="479"/>
                  </a:cubicBezTo>
                  <a:lnTo>
                    <a:pt x="1170" y="479"/>
                  </a:lnTo>
                  <a:cubicBezTo>
                    <a:pt x="1164" y="508"/>
                    <a:pt x="1158" y="538"/>
                    <a:pt x="1153" y="568"/>
                  </a:cubicBezTo>
                  <a:cubicBezTo>
                    <a:pt x="1140" y="643"/>
                    <a:pt x="1128" y="717"/>
                    <a:pt x="1128" y="795"/>
                  </a:cubicBezTo>
                  <a:cubicBezTo>
                    <a:pt x="1129" y="871"/>
                    <a:pt x="1139" y="955"/>
                    <a:pt x="1189" y="1027"/>
                  </a:cubicBezTo>
                  <a:cubicBezTo>
                    <a:pt x="1196" y="1036"/>
                    <a:pt x="1206" y="1040"/>
                    <a:pt x="1217" y="1040"/>
                  </a:cubicBezTo>
                  <a:cubicBezTo>
                    <a:pt x="1223" y="1040"/>
                    <a:pt x="1230" y="1038"/>
                    <a:pt x="1236" y="1034"/>
                  </a:cubicBezTo>
                  <a:lnTo>
                    <a:pt x="1240" y="1029"/>
                  </a:lnTo>
                  <a:cubicBezTo>
                    <a:pt x="1334" y="929"/>
                    <a:pt x="1432" y="828"/>
                    <a:pt x="1516" y="717"/>
                  </a:cubicBezTo>
                  <a:cubicBezTo>
                    <a:pt x="1600" y="614"/>
                    <a:pt x="1678" y="494"/>
                    <a:pt x="1718" y="360"/>
                  </a:cubicBezTo>
                  <a:lnTo>
                    <a:pt x="1718" y="360"/>
                  </a:lnTo>
                  <a:cubicBezTo>
                    <a:pt x="1610" y="602"/>
                    <a:pt x="1409" y="772"/>
                    <a:pt x="1222" y="954"/>
                  </a:cubicBezTo>
                  <a:lnTo>
                    <a:pt x="1222" y="954"/>
                  </a:lnTo>
                  <a:cubicBezTo>
                    <a:pt x="1182" y="850"/>
                    <a:pt x="1210" y="713"/>
                    <a:pt x="1237" y="591"/>
                  </a:cubicBezTo>
                  <a:cubicBezTo>
                    <a:pt x="1269" y="455"/>
                    <a:pt x="1313" y="324"/>
                    <a:pt x="1341" y="177"/>
                  </a:cubicBezTo>
                  <a:lnTo>
                    <a:pt x="1341" y="177"/>
                  </a:lnTo>
                  <a:cubicBezTo>
                    <a:pt x="1343" y="172"/>
                    <a:pt x="1344" y="167"/>
                    <a:pt x="1345" y="163"/>
                  </a:cubicBezTo>
                  <a:lnTo>
                    <a:pt x="1344" y="162"/>
                  </a:lnTo>
                  <a:lnTo>
                    <a:pt x="1344" y="162"/>
                  </a:lnTo>
                  <a:cubicBezTo>
                    <a:pt x="1344" y="162"/>
                    <a:pt x="1344" y="162"/>
                    <a:pt x="1344" y="161"/>
                  </a:cubicBezTo>
                  <a:cubicBezTo>
                    <a:pt x="1350" y="133"/>
                    <a:pt x="1330" y="107"/>
                    <a:pt x="1305" y="103"/>
                  </a:cubicBezTo>
                  <a:cubicBezTo>
                    <a:pt x="1301" y="102"/>
                    <a:pt x="1298" y="102"/>
                    <a:pt x="1295" y="102"/>
                  </a:cubicBezTo>
                  <a:cubicBezTo>
                    <a:pt x="1272" y="102"/>
                    <a:pt x="1252" y="117"/>
                    <a:pt x="1246" y="137"/>
                  </a:cubicBezTo>
                  <a:lnTo>
                    <a:pt x="1245" y="140"/>
                  </a:lnTo>
                  <a:cubicBezTo>
                    <a:pt x="1202" y="292"/>
                    <a:pt x="1094" y="425"/>
                    <a:pt x="966" y="525"/>
                  </a:cubicBezTo>
                  <a:cubicBezTo>
                    <a:pt x="856" y="608"/>
                    <a:pt x="728" y="674"/>
                    <a:pt x="596" y="699"/>
                  </a:cubicBezTo>
                  <a:lnTo>
                    <a:pt x="596" y="699"/>
                  </a:lnTo>
                  <a:cubicBezTo>
                    <a:pt x="612" y="607"/>
                    <a:pt x="641" y="513"/>
                    <a:pt x="674" y="422"/>
                  </a:cubicBezTo>
                  <a:cubicBezTo>
                    <a:pt x="716" y="309"/>
                    <a:pt x="764" y="195"/>
                    <a:pt x="821" y="90"/>
                  </a:cubicBezTo>
                  <a:lnTo>
                    <a:pt x="822" y="89"/>
                  </a:lnTo>
                  <a:cubicBezTo>
                    <a:pt x="836" y="66"/>
                    <a:pt x="827" y="36"/>
                    <a:pt x="803" y="24"/>
                  </a:cubicBezTo>
                  <a:cubicBezTo>
                    <a:pt x="796" y="19"/>
                    <a:pt x="789" y="17"/>
                    <a:pt x="781" y="17"/>
                  </a:cubicBezTo>
                  <a:cubicBezTo>
                    <a:pt x="769" y="17"/>
                    <a:pt x="758" y="22"/>
                    <a:pt x="750" y="29"/>
                  </a:cubicBezTo>
                  <a:cubicBezTo>
                    <a:pt x="634" y="125"/>
                    <a:pt x="534" y="230"/>
                    <a:pt x="418" y="314"/>
                  </a:cubicBezTo>
                  <a:cubicBezTo>
                    <a:pt x="316" y="390"/>
                    <a:pt x="199" y="445"/>
                    <a:pt x="74" y="454"/>
                  </a:cubicBezTo>
                  <a:lnTo>
                    <a:pt x="74" y="454"/>
                  </a:lnTo>
                  <a:cubicBezTo>
                    <a:pt x="164" y="315"/>
                    <a:pt x="215" y="157"/>
                    <a:pt x="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6998653" y="2632256"/>
              <a:ext cx="8247" cy="15342"/>
            </a:xfrm>
            <a:custGeom>
              <a:rect b="b" l="l" r="r" t="t"/>
              <a:pathLst>
                <a:path extrusionOk="0" h="852" w="458">
                  <a:moveTo>
                    <a:pt x="41" y="0"/>
                  </a:moveTo>
                  <a:cubicBezTo>
                    <a:pt x="11" y="133"/>
                    <a:pt x="0" y="268"/>
                    <a:pt x="2" y="404"/>
                  </a:cubicBezTo>
                  <a:cubicBezTo>
                    <a:pt x="5" y="541"/>
                    <a:pt x="20" y="678"/>
                    <a:pt x="67" y="812"/>
                  </a:cubicBezTo>
                  <a:lnTo>
                    <a:pt x="69" y="816"/>
                  </a:lnTo>
                  <a:cubicBezTo>
                    <a:pt x="77" y="837"/>
                    <a:pt x="97" y="851"/>
                    <a:pt x="120" y="851"/>
                  </a:cubicBezTo>
                  <a:cubicBezTo>
                    <a:pt x="125" y="851"/>
                    <a:pt x="131" y="850"/>
                    <a:pt x="137" y="848"/>
                  </a:cubicBezTo>
                  <a:cubicBezTo>
                    <a:pt x="143" y="847"/>
                    <a:pt x="149" y="842"/>
                    <a:pt x="155" y="840"/>
                  </a:cubicBezTo>
                  <a:cubicBezTo>
                    <a:pt x="262" y="753"/>
                    <a:pt x="320" y="643"/>
                    <a:pt x="367" y="533"/>
                  </a:cubicBezTo>
                  <a:cubicBezTo>
                    <a:pt x="414" y="421"/>
                    <a:pt x="447" y="305"/>
                    <a:pt x="457" y="186"/>
                  </a:cubicBezTo>
                  <a:lnTo>
                    <a:pt x="457" y="186"/>
                  </a:lnTo>
                  <a:cubicBezTo>
                    <a:pt x="405" y="292"/>
                    <a:pt x="351" y="396"/>
                    <a:pt x="292" y="494"/>
                  </a:cubicBezTo>
                  <a:cubicBezTo>
                    <a:pt x="248" y="563"/>
                    <a:pt x="202" y="634"/>
                    <a:pt x="150" y="690"/>
                  </a:cubicBezTo>
                  <a:lnTo>
                    <a:pt x="150" y="690"/>
                  </a:lnTo>
                  <a:cubicBezTo>
                    <a:pt x="141" y="657"/>
                    <a:pt x="133" y="624"/>
                    <a:pt x="125" y="590"/>
                  </a:cubicBezTo>
                  <a:cubicBezTo>
                    <a:pt x="112" y="526"/>
                    <a:pt x="104" y="462"/>
                    <a:pt x="93" y="397"/>
                  </a:cubicBezTo>
                  <a:cubicBezTo>
                    <a:pt x="72" y="268"/>
                    <a:pt x="61" y="135"/>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8"/>
            <p:cNvSpPr/>
            <p:nvPr/>
          </p:nvSpPr>
          <p:spPr>
            <a:xfrm>
              <a:off x="7058744" y="2682119"/>
              <a:ext cx="20006" cy="10732"/>
            </a:xfrm>
            <a:custGeom>
              <a:rect b="b" l="l" r="r" t="t"/>
              <a:pathLst>
                <a:path extrusionOk="0" h="596" w="1111">
                  <a:moveTo>
                    <a:pt x="426" y="1"/>
                  </a:moveTo>
                  <a:lnTo>
                    <a:pt x="426" y="1"/>
                  </a:lnTo>
                  <a:cubicBezTo>
                    <a:pt x="587" y="165"/>
                    <a:pt x="806" y="252"/>
                    <a:pt x="974" y="380"/>
                  </a:cubicBezTo>
                  <a:lnTo>
                    <a:pt x="974" y="380"/>
                  </a:lnTo>
                  <a:cubicBezTo>
                    <a:pt x="932" y="416"/>
                    <a:pt x="859" y="443"/>
                    <a:pt x="793" y="460"/>
                  </a:cubicBezTo>
                  <a:cubicBezTo>
                    <a:pt x="709" y="481"/>
                    <a:pt x="616" y="495"/>
                    <a:pt x="533" y="495"/>
                  </a:cubicBezTo>
                  <a:cubicBezTo>
                    <a:pt x="530" y="495"/>
                    <a:pt x="526" y="495"/>
                    <a:pt x="523" y="495"/>
                  </a:cubicBezTo>
                  <a:cubicBezTo>
                    <a:pt x="432" y="490"/>
                    <a:pt x="337" y="478"/>
                    <a:pt x="246" y="451"/>
                  </a:cubicBezTo>
                  <a:cubicBezTo>
                    <a:pt x="157" y="424"/>
                    <a:pt x="65" y="391"/>
                    <a:pt x="1" y="316"/>
                  </a:cubicBezTo>
                  <a:lnTo>
                    <a:pt x="1" y="316"/>
                  </a:lnTo>
                  <a:cubicBezTo>
                    <a:pt x="41" y="410"/>
                    <a:pt x="135" y="468"/>
                    <a:pt x="223" y="509"/>
                  </a:cubicBezTo>
                  <a:cubicBezTo>
                    <a:pt x="315" y="550"/>
                    <a:pt x="412" y="580"/>
                    <a:pt x="514" y="592"/>
                  </a:cubicBezTo>
                  <a:cubicBezTo>
                    <a:pt x="540" y="595"/>
                    <a:pt x="567" y="596"/>
                    <a:pt x="593" y="596"/>
                  </a:cubicBezTo>
                  <a:cubicBezTo>
                    <a:pt x="670" y="596"/>
                    <a:pt x="744" y="585"/>
                    <a:pt x="819" y="568"/>
                  </a:cubicBezTo>
                  <a:cubicBezTo>
                    <a:pt x="915" y="541"/>
                    <a:pt x="1026" y="513"/>
                    <a:pt x="1098" y="395"/>
                  </a:cubicBezTo>
                  <a:cubicBezTo>
                    <a:pt x="1111" y="372"/>
                    <a:pt x="1105" y="344"/>
                    <a:pt x="1085" y="330"/>
                  </a:cubicBezTo>
                  <a:lnTo>
                    <a:pt x="1084" y="328"/>
                  </a:lnTo>
                  <a:cubicBezTo>
                    <a:pt x="1032" y="291"/>
                    <a:pt x="979" y="257"/>
                    <a:pt x="922" y="228"/>
                  </a:cubicBezTo>
                  <a:cubicBezTo>
                    <a:pt x="865" y="202"/>
                    <a:pt x="810" y="176"/>
                    <a:pt x="754" y="152"/>
                  </a:cubicBezTo>
                  <a:lnTo>
                    <a:pt x="588" y="82"/>
                  </a:lnTo>
                  <a:cubicBezTo>
                    <a:pt x="535" y="58"/>
                    <a:pt x="480" y="29"/>
                    <a:pt x="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8"/>
            <p:cNvSpPr/>
            <p:nvPr/>
          </p:nvSpPr>
          <p:spPr>
            <a:xfrm>
              <a:off x="7025286" y="2689358"/>
              <a:ext cx="22707" cy="19628"/>
            </a:xfrm>
            <a:custGeom>
              <a:rect b="b" l="l" r="r" t="t"/>
              <a:pathLst>
                <a:path extrusionOk="0" h="1090" w="1261">
                  <a:moveTo>
                    <a:pt x="553" y="1"/>
                  </a:moveTo>
                  <a:cubicBezTo>
                    <a:pt x="658" y="77"/>
                    <a:pt x="749" y="166"/>
                    <a:pt x="848" y="251"/>
                  </a:cubicBezTo>
                  <a:cubicBezTo>
                    <a:pt x="930" y="316"/>
                    <a:pt x="1017" y="382"/>
                    <a:pt x="1121" y="422"/>
                  </a:cubicBezTo>
                  <a:lnTo>
                    <a:pt x="1121" y="422"/>
                  </a:lnTo>
                  <a:cubicBezTo>
                    <a:pt x="1045" y="475"/>
                    <a:pt x="944" y="498"/>
                    <a:pt x="845" y="501"/>
                  </a:cubicBezTo>
                  <a:cubicBezTo>
                    <a:pt x="836" y="501"/>
                    <a:pt x="827" y="501"/>
                    <a:pt x="818" y="501"/>
                  </a:cubicBezTo>
                  <a:cubicBezTo>
                    <a:pt x="701" y="501"/>
                    <a:pt x="581" y="479"/>
                    <a:pt x="484" y="428"/>
                  </a:cubicBezTo>
                  <a:lnTo>
                    <a:pt x="478" y="426"/>
                  </a:lnTo>
                  <a:cubicBezTo>
                    <a:pt x="470" y="421"/>
                    <a:pt x="461" y="419"/>
                    <a:pt x="453" y="419"/>
                  </a:cubicBezTo>
                  <a:cubicBezTo>
                    <a:pt x="433" y="419"/>
                    <a:pt x="414" y="431"/>
                    <a:pt x="404" y="449"/>
                  </a:cubicBezTo>
                  <a:cubicBezTo>
                    <a:pt x="397" y="463"/>
                    <a:pt x="397" y="479"/>
                    <a:pt x="402" y="491"/>
                  </a:cubicBezTo>
                  <a:cubicBezTo>
                    <a:pt x="451" y="635"/>
                    <a:pt x="529" y="725"/>
                    <a:pt x="584" y="836"/>
                  </a:cubicBezTo>
                  <a:cubicBezTo>
                    <a:pt x="612" y="884"/>
                    <a:pt x="637" y="951"/>
                    <a:pt x="629" y="975"/>
                  </a:cubicBezTo>
                  <a:cubicBezTo>
                    <a:pt x="632" y="986"/>
                    <a:pt x="596" y="998"/>
                    <a:pt x="555" y="998"/>
                  </a:cubicBezTo>
                  <a:cubicBezTo>
                    <a:pt x="542" y="998"/>
                    <a:pt x="528" y="997"/>
                    <a:pt x="515" y="994"/>
                  </a:cubicBezTo>
                  <a:cubicBezTo>
                    <a:pt x="411" y="974"/>
                    <a:pt x="305" y="894"/>
                    <a:pt x="220" y="810"/>
                  </a:cubicBezTo>
                  <a:cubicBezTo>
                    <a:pt x="130" y="725"/>
                    <a:pt x="52" y="627"/>
                    <a:pt x="0" y="512"/>
                  </a:cubicBezTo>
                  <a:lnTo>
                    <a:pt x="0" y="512"/>
                  </a:lnTo>
                  <a:cubicBezTo>
                    <a:pt x="26" y="636"/>
                    <a:pt x="100" y="747"/>
                    <a:pt x="179" y="848"/>
                  </a:cubicBezTo>
                  <a:cubicBezTo>
                    <a:pt x="263" y="945"/>
                    <a:pt x="358" y="1036"/>
                    <a:pt x="498" y="1079"/>
                  </a:cubicBezTo>
                  <a:cubicBezTo>
                    <a:pt x="526" y="1086"/>
                    <a:pt x="548" y="1089"/>
                    <a:pt x="573" y="1089"/>
                  </a:cubicBezTo>
                  <a:cubicBezTo>
                    <a:pt x="584" y="1089"/>
                    <a:pt x="595" y="1089"/>
                    <a:pt x="608" y="1087"/>
                  </a:cubicBezTo>
                  <a:cubicBezTo>
                    <a:pt x="643" y="1085"/>
                    <a:pt x="701" y="1063"/>
                    <a:pt x="721" y="1007"/>
                  </a:cubicBezTo>
                  <a:cubicBezTo>
                    <a:pt x="746" y="906"/>
                    <a:pt x="702" y="849"/>
                    <a:pt x="678" y="788"/>
                  </a:cubicBezTo>
                  <a:cubicBezTo>
                    <a:pt x="644" y="716"/>
                    <a:pt x="599" y="646"/>
                    <a:pt x="563" y="580"/>
                  </a:cubicBezTo>
                  <a:lnTo>
                    <a:pt x="563" y="580"/>
                  </a:lnTo>
                  <a:cubicBezTo>
                    <a:pt x="640" y="601"/>
                    <a:pt x="718" y="610"/>
                    <a:pt x="796" y="610"/>
                  </a:cubicBezTo>
                  <a:cubicBezTo>
                    <a:pt x="815" y="610"/>
                    <a:pt x="833" y="609"/>
                    <a:pt x="852" y="608"/>
                  </a:cubicBezTo>
                  <a:cubicBezTo>
                    <a:pt x="990" y="597"/>
                    <a:pt x="1147" y="559"/>
                    <a:pt x="1244" y="428"/>
                  </a:cubicBezTo>
                  <a:lnTo>
                    <a:pt x="1246" y="427"/>
                  </a:lnTo>
                  <a:cubicBezTo>
                    <a:pt x="1261" y="409"/>
                    <a:pt x="1256" y="382"/>
                    <a:pt x="1237" y="368"/>
                  </a:cubicBezTo>
                  <a:cubicBezTo>
                    <a:pt x="1231" y="363"/>
                    <a:pt x="1223" y="361"/>
                    <a:pt x="1217" y="358"/>
                  </a:cubicBezTo>
                  <a:cubicBezTo>
                    <a:pt x="1103" y="343"/>
                    <a:pt x="990" y="275"/>
                    <a:pt x="887" y="205"/>
                  </a:cubicBezTo>
                  <a:cubicBezTo>
                    <a:pt x="772" y="139"/>
                    <a:pt x="671" y="57"/>
                    <a:pt x="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8"/>
            <p:cNvSpPr/>
            <p:nvPr/>
          </p:nvSpPr>
          <p:spPr>
            <a:xfrm>
              <a:off x="6972452" y="2688115"/>
              <a:ext cx="35151" cy="27605"/>
            </a:xfrm>
            <a:custGeom>
              <a:rect b="b" l="l" r="r" t="t"/>
              <a:pathLst>
                <a:path extrusionOk="0" h="1533" w="1952">
                  <a:moveTo>
                    <a:pt x="569" y="1"/>
                  </a:moveTo>
                  <a:cubicBezTo>
                    <a:pt x="478" y="112"/>
                    <a:pt x="404" y="238"/>
                    <a:pt x="301" y="334"/>
                  </a:cubicBezTo>
                  <a:cubicBezTo>
                    <a:pt x="253" y="385"/>
                    <a:pt x="195" y="425"/>
                    <a:pt x="139" y="472"/>
                  </a:cubicBezTo>
                  <a:cubicBezTo>
                    <a:pt x="85" y="518"/>
                    <a:pt x="24" y="571"/>
                    <a:pt x="3" y="657"/>
                  </a:cubicBezTo>
                  <a:cubicBezTo>
                    <a:pt x="1" y="673"/>
                    <a:pt x="9" y="688"/>
                    <a:pt x="24" y="692"/>
                  </a:cubicBezTo>
                  <a:lnTo>
                    <a:pt x="26" y="694"/>
                  </a:lnTo>
                  <a:cubicBezTo>
                    <a:pt x="87" y="709"/>
                    <a:pt x="149" y="716"/>
                    <a:pt x="211" y="716"/>
                  </a:cubicBezTo>
                  <a:cubicBezTo>
                    <a:pt x="275" y="716"/>
                    <a:pt x="338" y="709"/>
                    <a:pt x="400" y="698"/>
                  </a:cubicBezTo>
                  <a:cubicBezTo>
                    <a:pt x="480" y="684"/>
                    <a:pt x="559" y="663"/>
                    <a:pt x="635" y="635"/>
                  </a:cubicBezTo>
                  <a:lnTo>
                    <a:pt x="635" y="635"/>
                  </a:lnTo>
                  <a:cubicBezTo>
                    <a:pt x="563" y="746"/>
                    <a:pt x="461" y="854"/>
                    <a:pt x="418" y="1010"/>
                  </a:cubicBezTo>
                  <a:cubicBezTo>
                    <a:pt x="411" y="1037"/>
                    <a:pt x="427" y="1064"/>
                    <a:pt x="453" y="1072"/>
                  </a:cubicBezTo>
                  <a:cubicBezTo>
                    <a:pt x="458" y="1073"/>
                    <a:pt x="464" y="1074"/>
                    <a:pt x="468" y="1074"/>
                  </a:cubicBezTo>
                  <a:cubicBezTo>
                    <a:pt x="470" y="1074"/>
                    <a:pt x="472" y="1074"/>
                    <a:pt x="474" y="1073"/>
                  </a:cubicBezTo>
                  <a:lnTo>
                    <a:pt x="476" y="1073"/>
                  </a:lnTo>
                  <a:cubicBezTo>
                    <a:pt x="610" y="1052"/>
                    <a:pt x="744" y="1031"/>
                    <a:pt x="875" y="987"/>
                  </a:cubicBezTo>
                  <a:cubicBezTo>
                    <a:pt x="941" y="965"/>
                    <a:pt x="1007" y="939"/>
                    <a:pt x="1068" y="899"/>
                  </a:cubicBezTo>
                  <a:cubicBezTo>
                    <a:pt x="1073" y="896"/>
                    <a:pt x="1078" y="893"/>
                    <a:pt x="1083" y="889"/>
                  </a:cubicBezTo>
                  <a:lnTo>
                    <a:pt x="1083" y="889"/>
                  </a:lnTo>
                  <a:cubicBezTo>
                    <a:pt x="1068" y="1026"/>
                    <a:pt x="1070" y="1161"/>
                    <a:pt x="1070" y="1294"/>
                  </a:cubicBezTo>
                  <a:cubicBezTo>
                    <a:pt x="1070" y="1323"/>
                    <a:pt x="1093" y="1347"/>
                    <a:pt x="1122" y="1347"/>
                  </a:cubicBezTo>
                  <a:cubicBezTo>
                    <a:pt x="1135" y="1347"/>
                    <a:pt x="1148" y="1341"/>
                    <a:pt x="1159" y="1331"/>
                  </a:cubicBezTo>
                  <a:cubicBezTo>
                    <a:pt x="1235" y="1261"/>
                    <a:pt x="1315" y="1190"/>
                    <a:pt x="1382" y="1102"/>
                  </a:cubicBezTo>
                  <a:cubicBezTo>
                    <a:pt x="1414" y="1061"/>
                    <a:pt x="1442" y="1015"/>
                    <a:pt x="1465" y="968"/>
                  </a:cubicBezTo>
                  <a:lnTo>
                    <a:pt x="1465" y="968"/>
                  </a:lnTo>
                  <a:cubicBezTo>
                    <a:pt x="1483" y="1041"/>
                    <a:pt x="1505" y="1113"/>
                    <a:pt x="1532" y="1184"/>
                  </a:cubicBezTo>
                  <a:cubicBezTo>
                    <a:pt x="1580" y="1307"/>
                    <a:pt x="1645" y="1428"/>
                    <a:pt x="1744" y="1523"/>
                  </a:cubicBezTo>
                  <a:lnTo>
                    <a:pt x="1746" y="1524"/>
                  </a:lnTo>
                  <a:cubicBezTo>
                    <a:pt x="1752" y="1530"/>
                    <a:pt x="1760" y="1533"/>
                    <a:pt x="1767" y="1533"/>
                  </a:cubicBezTo>
                  <a:cubicBezTo>
                    <a:pt x="1774" y="1533"/>
                    <a:pt x="1780" y="1530"/>
                    <a:pt x="1785" y="1525"/>
                  </a:cubicBezTo>
                  <a:cubicBezTo>
                    <a:pt x="1857" y="1467"/>
                    <a:pt x="1884" y="1388"/>
                    <a:pt x="1905" y="1312"/>
                  </a:cubicBezTo>
                  <a:cubicBezTo>
                    <a:pt x="1925" y="1236"/>
                    <a:pt x="1934" y="1157"/>
                    <a:pt x="1941" y="1080"/>
                  </a:cubicBezTo>
                  <a:cubicBezTo>
                    <a:pt x="1952" y="932"/>
                    <a:pt x="1948" y="778"/>
                    <a:pt x="1942" y="624"/>
                  </a:cubicBezTo>
                  <a:lnTo>
                    <a:pt x="1942" y="624"/>
                  </a:lnTo>
                  <a:cubicBezTo>
                    <a:pt x="1937" y="777"/>
                    <a:pt x="1928" y="930"/>
                    <a:pt x="1905" y="1080"/>
                  </a:cubicBezTo>
                  <a:cubicBezTo>
                    <a:pt x="1893" y="1155"/>
                    <a:pt x="1877" y="1230"/>
                    <a:pt x="1853" y="1300"/>
                  </a:cubicBezTo>
                  <a:cubicBezTo>
                    <a:pt x="1831" y="1358"/>
                    <a:pt x="1805" y="1419"/>
                    <a:pt x="1767" y="1458"/>
                  </a:cubicBezTo>
                  <a:lnTo>
                    <a:pt x="1767" y="1458"/>
                  </a:lnTo>
                  <a:cubicBezTo>
                    <a:pt x="1693" y="1373"/>
                    <a:pt x="1643" y="1267"/>
                    <a:pt x="1606" y="1157"/>
                  </a:cubicBezTo>
                  <a:cubicBezTo>
                    <a:pt x="1565" y="1039"/>
                    <a:pt x="1539" y="916"/>
                    <a:pt x="1525" y="789"/>
                  </a:cubicBezTo>
                  <a:cubicBezTo>
                    <a:pt x="1522" y="765"/>
                    <a:pt x="1500" y="747"/>
                    <a:pt x="1475" y="747"/>
                  </a:cubicBezTo>
                  <a:cubicBezTo>
                    <a:pt x="1474" y="747"/>
                    <a:pt x="1472" y="747"/>
                    <a:pt x="1471" y="747"/>
                  </a:cubicBezTo>
                  <a:cubicBezTo>
                    <a:pt x="1452" y="751"/>
                    <a:pt x="1435" y="765"/>
                    <a:pt x="1431" y="782"/>
                  </a:cubicBezTo>
                  <a:cubicBezTo>
                    <a:pt x="1403" y="879"/>
                    <a:pt x="1361" y="967"/>
                    <a:pt x="1299" y="1043"/>
                  </a:cubicBezTo>
                  <a:cubicBezTo>
                    <a:pt x="1262" y="1091"/>
                    <a:pt x="1219" y="1134"/>
                    <a:pt x="1173" y="1177"/>
                  </a:cubicBezTo>
                  <a:lnTo>
                    <a:pt x="1173" y="1177"/>
                  </a:lnTo>
                  <a:cubicBezTo>
                    <a:pt x="1175" y="1026"/>
                    <a:pt x="1184" y="877"/>
                    <a:pt x="1220" y="737"/>
                  </a:cubicBezTo>
                  <a:lnTo>
                    <a:pt x="1220" y="737"/>
                  </a:lnTo>
                  <a:cubicBezTo>
                    <a:pt x="1222" y="734"/>
                    <a:pt x="1223" y="731"/>
                    <a:pt x="1224" y="729"/>
                  </a:cubicBezTo>
                  <a:lnTo>
                    <a:pt x="1223" y="728"/>
                  </a:lnTo>
                  <a:lnTo>
                    <a:pt x="1223" y="728"/>
                  </a:lnTo>
                  <a:cubicBezTo>
                    <a:pt x="1223" y="726"/>
                    <a:pt x="1224" y="725"/>
                    <a:pt x="1224" y="723"/>
                  </a:cubicBezTo>
                  <a:cubicBezTo>
                    <a:pt x="1231" y="692"/>
                    <a:pt x="1216" y="661"/>
                    <a:pt x="1184" y="653"/>
                  </a:cubicBezTo>
                  <a:cubicBezTo>
                    <a:pt x="1180" y="652"/>
                    <a:pt x="1175" y="651"/>
                    <a:pt x="1170" y="651"/>
                  </a:cubicBezTo>
                  <a:cubicBezTo>
                    <a:pt x="1148" y="651"/>
                    <a:pt x="1126" y="664"/>
                    <a:pt x="1118" y="687"/>
                  </a:cubicBezTo>
                  <a:cubicBezTo>
                    <a:pt x="1078" y="780"/>
                    <a:pt x="957" y="844"/>
                    <a:pt x="839" y="885"/>
                  </a:cubicBezTo>
                  <a:cubicBezTo>
                    <a:pt x="744" y="917"/>
                    <a:pt x="644" y="939"/>
                    <a:pt x="543" y="958"/>
                  </a:cubicBezTo>
                  <a:lnTo>
                    <a:pt x="543" y="958"/>
                  </a:lnTo>
                  <a:cubicBezTo>
                    <a:pt x="601" y="832"/>
                    <a:pt x="719" y="720"/>
                    <a:pt x="779" y="560"/>
                  </a:cubicBezTo>
                  <a:cubicBezTo>
                    <a:pt x="787" y="536"/>
                    <a:pt x="775" y="509"/>
                    <a:pt x="752" y="501"/>
                  </a:cubicBezTo>
                  <a:cubicBezTo>
                    <a:pt x="746" y="499"/>
                    <a:pt x="741" y="498"/>
                    <a:pt x="735" y="498"/>
                  </a:cubicBezTo>
                  <a:cubicBezTo>
                    <a:pt x="728" y="498"/>
                    <a:pt x="721" y="499"/>
                    <a:pt x="715" y="502"/>
                  </a:cubicBezTo>
                  <a:cubicBezTo>
                    <a:pt x="551" y="584"/>
                    <a:pt x="363" y="647"/>
                    <a:pt x="180" y="647"/>
                  </a:cubicBezTo>
                  <a:cubicBezTo>
                    <a:pt x="144" y="647"/>
                    <a:pt x="108" y="644"/>
                    <a:pt x="73" y="639"/>
                  </a:cubicBezTo>
                  <a:lnTo>
                    <a:pt x="73" y="639"/>
                  </a:lnTo>
                  <a:cubicBezTo>
                    <a:pt x="90" y="593"/>
                    <a:pt x="130" y="549"/>
                    <a:pt x="172" y="509"/>
                  </a:cubicBezTo>
                  <a:cubicBezTo>
                    <a:pt x="221" y="461"/>
                    <a:pt x="279" y="414"/>
                    <a:pt x="325" y="357"/>
                  </a:cubicBezTo>
                  <a:cubicBezTo>
                    <a:pt x="423" y="249"/>
                    <a:pt x="487" y="120"/>
                    <a:pt x="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8"/>
            <p:cNvSpPr/>
            <p:nvPr/>
          </p:nvSpPr>
          <p:spPr>
            <a:xfrm>
              <a:off x="7046120" y="2713776"/>
              <a:ext cx="44893" cy="20817"/>
            </a:xfrm>
            <a:custGeom>
              <a:rect b="b" l="l" r="r" t="t"/>
              <a:pathLst>
                <a:path extrusionOk="0" h="1156" w="2493">
                  <a:moveTo>
                    <a:pt x="1471" y="0"/>
                  </a:moveTo>
                  <a:cubicBezTo>
                    <a:pt x="1464" y="0"/>
                    <a:pt x="1457" y="2"/>
                    <a:pt x="1452" y="7"/>
                  </a:cubicBezTo>
                  <a:cubicBezTo>
                    <a:pt x="1440" y="16"/>
                    <a:pt x="1435" y="34"/>
                    <a:pt x="1440" y="47"/>
                  </a:cubicBezTo>
                  <a:cubicBezTo>
                    <a:pt x="1525" y="280"/>
                    <a:pt x="1656" y="490"/>
                    <a:pt x="1772" y="701"/>
                  </a:cubicBezTo>
                  <a:lnTo>
                    <a:pt x="1772" y="701"/>
                  </a:lnTo>
                  <a:cubicBezTo>
                    <a:pt x="1771" y="701"/>
                    <a:pt x="1770" y="701"/>
                    <a:pt x="1769" y="701"/>
                  </a:cubicBezTo>
                  <a:cubicBezTo>
                    <a:pt x="1673" y="701"/>
                    <a:pt x="1567" y="658"/>
                    <a:pt x="1477" y="606"/>
                  </a:cubicBezTo>
                  <a:cubicBezTo>
                    <a:pt x="1364" y="538"/>
                    <a:pt x="1259" y="448"/>
                    <a:pt x="1191" y="343"/>
                  </a:cubicBezTo>
                  <a:lnTo>
                    <a:pt x="1190" y="341"/>
                  </a:lnTo>
                  <a:cubicBezTo>
                    <a:pt x="1180" y="325"/>
                    <a:pt x="1163" y="317"/>
                    <a:pt x="1146" y="317"/>
                  </a:cubicBezTo>
                  <a:cubicBezTo>
                    <a:pt x="1136" y="317"/>
                    <a:pt x="1125" y="320"/>
                    <a:pt x="1115" y="326"/>
                  </a:cubicBezTo>
                  <a:cubicBezTo>
                    <a:pt x="1097" y="337"/>
                    <a:pt x="1087" y="359"/>
                    <a:pt x="1092" y="380"/>
                  </a:cubicBezTo>
                  <a:cubicBezTo>
                    <a:pt x="1136" y="626"/>
                    <a:pt x="1283" y="817"/>
                    <a:pt x="1380" y="1012"/>
                  </a:cubicBezTo>
                  <a:lnTo>
                    <a:pt x="1380" y="1012"/>
                  </a:lnTo>
                  <a:cubicBezTo>
                    <a:pt x="1373" y="1013"/>
                    <a:pt x="1365" y="1013"/>
                    <a:pt x="1358" y="1013"/>
                  </a:cubicBezTo>
                  <a:cubicBezTo>
                    <a:pt x="1220" y="1013"/>
                    <a:pt x="1080" y="931"/>
                    <a:pt x="974" y="826"/>
                  </a:cubicBezTo>
                  <a:cubicBezTo>
                    <a:pt x="842" y="696"/>
                    <a:pt x="737" y="531"/>
                    <a:pt x="677" y="356"/>
                  </a:cubicBezTo>
                  <a:lnTo>
                    <a:pt x="676" y="355"/>
                  </a:lnTo>
                  <a:cubicBezTo>
                    <a:pt x="669" y="335"/>
                    <a:pt x="651" y="323"/>
                    <a:pt x="631" y="323"/>
                  </a:cubicBezTo>
                  <a:cubicBezTo>
                    <a:pt x="626" y="323"/>
                    <a:pt x="620" y="324"/>
                    <a:pt x="614" y="326"/>
                  </a:cubicBezTo>
                  <a:cubicBezTo>
                    <a:pt x="596" y="332"/>
                    <a:pt x="583" y="350"/>
                    <a:pt x="583" y="369"/>
                  </a:cubicBezTo>
                  <a:cubicBezTo>
                    <a:pt x="575" y="619"/>
                    <a:pt x="643" y="851"/>
                    <a:pt x="644" y="1083"/>
                  </a:cubicBezTo>
                  <a:lnTo>
                    <a:pt x="644" y="1083"/>
                  </a:lnTo>
                  <a:cubicBezTo>
                    <a:pt x="543" y="1068"/>
                    <a:pt x="441" y="992"/>
                    <a:pt x="357" y="917"/>
                  </a:cubicBezTo>
                  <a:cubicBezTo>
                    <a:pt x="263" y="830"/>
                    <a:pt x="174" y="730"/>
                    <a:pt x="119" y="614"/>
                  </a:cubicBezTo>
                  <a:lnTo>
                    <a:pt x="118" y="613"/>
                  </a:lnTo>
                  <a:cubicBezTo>
                    <a:pt x="116" y="608"/>
                    <a:pt x="110" y="604"/>
                    <a:pt x="104" y="604"/>
                  </a:cubicBezTo>
                  <a:cubicBezTo>
                    <a:pt x="102" y="604"/>
                    <a:pt x="100" y="605"/>
                    <a:pt x="98" y="606"/>
                  </a:cubicBezTo>
                  <a:cubicBezTo>
                    <a:pt x="90" y="609"/>
                    <a:pt x="87" y="614"/>
                    <a:pt x="89" y="620"/>
                  </a:cubicBezTo>
                  <a:cubicBezTo>
                    <a:pt x="89" y="622"/>
                    <a:pt x="89" y="623"/>
                    <a:pt x="89" y="625"/>
                  </a:cubicBezTo>
                  <a:lnTo>
                    <a:pt x="89" y="625"/>
                  </a:lnTo>
                  <a:lnTo>
                    <a:pt x="89" y="625"/>
                  </a:lnTo>
                  <a:cubicBezTo>
                    <a:pt x="89" y="625"/>
                    <a:pt x="89" y="626"/>
                    <a:pt x="89" y="626"/>
                  </a:cubicBezTo>
                  <a:lnTo>
                    <a:pt x="89" y="626"/>
                  </a:lnTo>
                  <a:cubicBezTo>
                    <a:pt x="102" y="777"/>
                    <a:pt x="0" y="927"/>
                    <a:pt x="35" y="1086"/>
                  </a:cubicBezTo>
                  <a:cubicBezTo>
                    <a:pt x="14" y="946"/>
                    <a:pt x="96" y="824"/>
                    <a:pt x="115" y="685"/>
                  </a:cubicBezTo>
                  <a:lnTo>
                    <a:pt x="115" y="685"/>
                  </a:lnTo>
                  <a:cubicBezTo>
                    <a:pt x="166" y="787"/>
                    <a:pt x="238" y="875"/>
                    <a:pt x="316" y="958"/>
                  </a:cubicBezTo>
                  <a:cubicBezTo>
                    <a:pt x="364" y="1005"/>
                    <a:pt x="417" y="1050"/>
                    <a:pt x="475" y="1086"/>
                  </a:cubicBezTo>
                  <a:cubicBezTo>
                    <a:pt x="534" y="1121"/>
                    <a:pt x="600" y="1155"/>
                    <a:pt x="680" y="1155"/>
                  </a:cubicBezTo>
                  <a:cubicBezTo>
                    <a:pt x="697" y="1155"/>
                    <a:pt x="712" y="1140"/>
                    <a:pt x="713" y="1122"/>
                  </a:cubicBezTo>
                  <a:lnTo>
                    <a:pt x="713" y="1120"/>
                  </a:lnTo>
                  <a:cubicBezTo>
                    <a:pt x="724" y="948"/>
                    <a:pt x="699" y="781"/>
                    <a:pt x="685" y="617"/>
                  </a:cubicBezTo>
                  <a:lnTo>
                    <a:pt x="685" y="617"/>
                  </a:lnTo>
                  <a:cubicBezTo>
                    <a:pt x="743" y="720"/>
                    <a:pt x="814" y="815"/>
                    <a:pt x="898" y="899"/>
                  </a:cubicBezTo>
                  <a:cubicBezTo>
                    <a:pt x="970" y="971"/>
                    <a:pt x="1053" y="1035"/>
                    <a:pt x="1152" y="1077"/>
                  </a:cubicBezTo>
                  <a:cubicBezTo>
                    <a:pt x="1215" y="1105"/>
                    <a:pt x="1286" y="1122"/>
                    <a:pt x="1358" y="1122"/>
                  </a:cubicBezTo>
                  <a:cubicBezTo>
                    <a:pt x="1396" y="1122"/>
                    <a:pt x="1435" y="1117"/>
                    <a:pt x="1473" y="1106"/>
                  </a:cubicBezTo>
                  <a:cubicBezTo>
                    <a:pt x="1502" y="1099"/>
                    <a:pt x="1520" y="1069"/>
                    <a:pt x="1513" y="1040"/>
                  </a:cubicBezTo>
                  <a:lnTo>
                    <a:pt x="1509" y="1033"/>
                  </a:lnTo>
                  <a:cubicBezTo>
                    <a:pt x="1443" y="872"/>
                    <a:pt x="1346" y="733"/>
                    <a:pt x="1275" y="591"/>
                  </a:cubicBezTo>
                  <a:lnTo>
                    <a:pt x="1275" y="591"/>
                  </a:lnTo>
                  <a:cubicBezTo>
                    <a:pt x="1321" y="629"/>
                    <a:pt x="1371" y="662"/>
                    <a:pt x="1421" y="691"/>
                  </a:cubicBezTo>
                  <a:cubicBezTo>
                    <a:pt x="1520" y="745"/>
                    <a:pt x="1631" y="797"/>
                    <a:pt x="1754" y="797"/>
                  </a:cubicBezTo>
                  <a:cubicBezTo>
                    <a:pt x="1788" y="797"/>
                    <a:pt x="1823" y="793"/>
                    <a:pt x="1858" y="784"/>
                  </a:cubicBezTo>
                  <a:cubicBezTo>
                    <a:pt x="1885" y="778"/>
                    <a:pt x="1899" y="752"/>
                    <a:pt x="1893" y="726"/>
                  </a:cubicBezTo>
                  <a:cubicBezTo>
                    <a:pt x="1892" y="723"/>
                    <a:pt x="1891" y="719"/>
                    <a:pt x="1889" y="715"/>
                  </a:cubicBezTo>
                  <a:lnTo>
                    <a:pt x="1889" y="714"/>
                  </a:lnTo>
                  <a:cubicBezTo>
                    <a:pt x="1797" y="551"/>
                    <a:pt x="1694" y="398"/>
                    <a:pt x="1607" y="238"/>
                  </a:cubicBezTo>
                  <a:lnTo>
                    <a:pt x="1607" y="238"/>
                  </a:lnTo>
                  <a:cubicBezTo>
                    <a:pt x="1694" y="323"/>
                    <a:pt x="1790" y="399"/>
                    <a:pt x="1898" y="455"/>
                  </a:cubicBezTo>
                  <a:cubicBezTo>
                    <a:pt x="2011" y="519"/>
                    <a:pt x="2137" y="550"/>
                    <a:pt x="2262" y="550"/>
                  </a:cubicBezTo>
                  <a:cubicBezTo>
                    <a:pt x="2341" y="550"/>
                    <a:pt x="2419" y="538"/>
                    <a:pt x="2493" y="513"/>
                  </a:cubicBezTo>
                  <a:lnTo>
                    <a:pt x="2493" y="513"/>
                  </a:lnTo>
                  <a:cubicBezTo>
                    <a:pt x="2432" y="529"/>
                    <a:pt x="2370" y="536"/>
                    <a:pt x="2308" y="536"/>
                  </a:cubicBezTo>
                  <a:cubicBezTo>
                    <a:pt x="2171" y="536"/>
                    <a:pt x="2035" y="498"/>
                    <a:pt x="1920" y="425"/>
                  </a:cubicBezTo>
                  <a:cubicBezTo>
                    <a:pt x="1752" y="321"/>
                    <a:pt x="1618" y="173"/>
                    <a:pt x="1500" y="14"/>
                  </a:cubicBezTo>
                  <a:cubicBezTo>
                    <a:pt x="1493" y="5"/>
                    <a:pt x="1481" y="0"/>
                    <a:pt x="1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8"/>
            <p:cNvSpPr/>
            <p:nvPr/>
          </p:nvSpPr>
          <p:spPr>
            <a:xfrm>
              <a:off x="6954354" y="2712984"/>
              <a:ext cx="25301" cy="17539"/>
            </a:xfrm>
            <a:custGeom>
              <a:rect b="b" l="l" r="r" t="t"/>
              <a:pathLst>
                <a:path extrusionOk="0" h="974" w="1405">
                  <a:moveTo>
                    <a:pt x="452" y="1"/>
                  </a:moveTo>
                  <a:lnTo>
                    <a:pt x="452" y="1"/>
                  </a:lnTo>
                  <a:cubicBezTo>
                    <a:pt x="317" y="269"/>
                    <a:pt x="193" y="545"/>
                    <a:pt x="13" y="780"/>
                  </a:cubicBezTo>
                  <a:cubicBezTo>
                    <a:pt x="0" y="797"/>
                    <a:pt x="3" y="822"/>
                    <a:pt x="20" y="836"/>
                  </a:cubicBezTo>
                  <a:cubicBezTo>
                    <a:pt x="27" y="842"/>
                    <a:pt x="36" y="844"/>
                    <a:pt x="43" y="844"/>
                  </a:cubicBezTo>
                  <a:lnTo>
                    <a:pt x="47" y="844"/>
                  </a:lnTo>
                  <a:cubicBezTo>
                    <a:pt x="230" y="844"/>
                    <a:pt x="413" y="792"/>
                    <a:pt x="570" y="691"/>
                  </a:cubicBezTo>
                  <a:cubicBezTo>
                    <a:pt x="679" y="623"/>
                    <a:pt x="774" y="528"/>
                    <a:pt x="841" y="415"/>
                  </a:cubicBezTo>
                  <a:lnTo>
                    <a:pt x="841" y="415"/>
                  </a:lnTo>
                  <a:cubicBezTo>
                    <a:pt x="847" y="468"/>
                    <a:pt x="849" y="523"/>
                    <a:pt x="851" y="579"/>
                  </a:cubicBezTo>
                  <a:cubicBezTo>
                    <a:pt x="854" y="692"/>
                    <a:pt x="848" y="808"/>
                    <a:pt x="866" y="931"/>
                  </a:cubicBezTo>
                  <a:cubicBezTo>
                    <a:pt x="868" y="954"/>
                    <a:pt x="890" y="973"/>
                    <a:pt x="915" y="973"/>
                  </a:cubicBezTo>
                  <a:cubicBezTo>
                    <a:pt x="918" y="973"/>
                    <a:pt x="920" y="973"/>
                    <a:pt x="923" y="973"/>
                  </a:cubicBezTo>
                  <a:cubicBezTo>
                    <a:pt x="938" y="970"/>
                    <a:pt x="953" y="959"/>
                    <a:pt x="960" y="945"/>
                  </a:cubicBezTo>
                  <a:cubicBezTo>
                    <a:pt x="1055" y="746"/>
                    <a:pt x="1186" y="541"/>
                    <a:pt x="1228" y="308"/>
                  </a:cubicBezTo>
                  <a:lnTo>
                    <a:pt x="1228" y="308"/>
                  </a:lnTo>
                  <a:cubicBezTo>
                    <a:pt x="1290" y="449"/>
                    <a:pt x="1344" y="590"/>
                    <a:pt x="1404" y="731"/>
                  </a:cubicBezTo>
                  <a:cubicBezTo>
                    <a:pt x="1356" y="547"/>
                    <a:pt x="1306" y="366"/>
                    <a:pt x="1243" y="188"/>
                  </a:cubicBezTo>
                  <a:cubicBezTo>
                    <a:pt x="1239" y="175"/>
                    <a:pt x="1227" y="167"/>
                    <a:pt x="1213" y="167"/>
                  </a:cubicBezTo>
                  <a:cubicBezTo>
                    <a:pt x="1211" y="167"/>
                    <a:pt x="1208" y="167"/>
                    <a:pt x="1206" y="168"/>
                  </a:cubicBezTo>
                  <a:cubicBezTo>
                    <a:pt x="1194" y="172"/>
                    <a:pt x="1187" y="183"/>
                    <a:pt x="1185" y="193"/>
                  </a:cubicBezTo>
                  <a:lnTo>
                    <a:pt x="1185" y="195"/>
                  </a:lnTo>
                  <a:cubicBezTo>
                    <a:pt x="1184" y="198"/>
                    <a:pt x="1184" y="202"/>
                    <a:pt x="1184" y="206"/>
                  </a:cubicBezTo>
                  <a:lnTo>
                    <a:pt x="1184" y="206"/>
                  </a:lnTo>
                  <a:lnTo>
                    <a:pt x="1182" y="206"/>
                  </a:lnTo>
                  <a:cubicBezTo>
                    <a:pt x="1183" y="207"/>
                    <a:pt x="1183" y="208"/>
                    <a:pt x="1183" y="208"/>
                  </a:cubicBezTo>
                  <a:lnTo>
                    <a:pt x="1183" y="208"/>
                  </a:lnTo>
                  <a:cubicBezTo>
                    <a:pt x="1161" y="401"/>
                    <a:pt x="1058" y="567"/>
                    <a:pt x="959" y="741"/>
                  </a:cubicBezTo>
                  <a:lnTo>
                    <a:pt x="959" y="741"/>
                  </a:lnTo>
                  <a:cubicBezTo>
                    <a:pt x="959" y="688"/>
                    <a:pt x="960" y="634"/>
                    <a:pt x="960" y="580"/>
                  </a:cubicBezTo>
                  <a:cubicBezTo>
                    <a:pt x="959" y="463"/>
                    <a:pt x="959" y="341"/>
                    <a:pt x="911" y="219"/>
                  </a:cubicBezTo>
                  <a:cubicBezTo>
                    <a:pt x="902" y="197"/>
                    <a:pt x="881" y="183"/>
                    <a:pt x="859" y="183"/>
                  </a:cubicBezTo>
                  <a:cubicBezTo>
                    <a:pt x="852" y="183"/>
                    <a:pt x="845" y="185"/>
                    <a:pt x="838" y="188"/>
                  </a:cubicBezTo>
                  <a:cubicBezTo>
                    <a:pt x="820" y="195"/>
                    <a:pt x="809" y="209"/>
                    <a:pt x="804" y="225"/>
                  </a:cubicBezTo>
                  <a:cubicBezTo>
                    <a:pt x="761" y="383"/>
                    <a:pt x="656" y="517"/>
                    <a:pt x="517" y="608"/>
                  </a:cubicBezTo>
                  <a:cubicBezTo>
                    <a:pt x="400" y="683"/>
                    <a:pt x="266" y="732"/>
                    <a:pt x="127" y="754"/>
                  </a:cubicBezTo>
                  <a:lnTo>
                    <a:pt x="127" y="754"/>
                  </a:lnTo>
                  <a:cubicBezTo>
                    <a:pt x="272" y="518"/>
                    <a:pt x="366" y="257"/>
                    <a:pt x="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8"/>
            <p:cNvSpPr/>
            <p:nvPr/>
          </p:nvSpPr>
          <p:spPr>
            <a:xfrm>
              <a:off x="7014697" y="2753501"/>
              <a:ext cx="41867" cy="19088"/>
            </a:xfrm>
            <a:custGeom>
              <a:rect b="b" l="l" r="r" t="t"/>
              <a:pathLst>
                <a:path extrusionOk="0" h="1060" w="2325">
                  <a:moveTo>
                    <a:pt x="1754" y="1"/>
                  </a:moveTo>
                  <a:lnTo>
                    <a:pt x="1754" y="1"/>
                  </a:lnTo>
                  <a:cubicBezTo>
                    <a:pt x="1890" y="182"/>
                    <a:pt x="2086" y="308"/>
                    <a:pt x="2265" y="441"/>
                  </a:cubicBezTo>
                  <a:lnTo>
                    <a:pt x="2265" y="441"/>
                  </a:lnTo>
                  <a:cubicBezTo>
                    <a:pt x="2226" y="497"/>
                    <a:pt x="2164" y="529"/>
                    <a:pt x="2096" y="537"/>
                  </a:cubicBezTo>
                  <a:cubicBezTo>
                    <a:pt x="2085" y="538"/>
                    <a:pt x="2073" y="538"/>
                    <a:pt x="2061" y="538"/>
                  </a:cubicBezTo>
                  <a:cubicBezTo>
                    <a:pt x="1998" y="538"/>
                    <a:pt x="1933" y="523"/>
                    <a:pt x="1872" y="502"/>
                  </a:cubicBezTo>
                  <a:cubicBezTo>
                    <a:pt x="1736" y="450"/>
                    <a:pt x="1602" y="369"/>
                    <a:pt x="1507" y="265"/>
                  </a:cubicBezTo>
                  <a:lnTo>
                    <a:pt x="1507" y="265"/>
                  </a:lnTo>
                  <a:cubicBezTo>
                    <a:pt x="1503" y="258"/>
                    <a:pt x="1498" y="251"/>
                    <a:pt x="1494" y="245"/>
                  </a:cubicBezTo>
                  <a:lnTo>
                    <a:pt x="1491" y="247"/>
                  </a:lnTo>
                  <a:lnTo>
                    <a:pt x="1491" y="247"/>
                  </a:lnTo>
                  <a:cubicBezTo>
                    <a:pt x="1490" y="246"/>
                    <a:pt x="1490" y="245"/>
                    <a:pt x="1489" y="245"/>
                  </a:cubicBezTo>
                  <a:cubicBezTo>
                    <a:pt x="1480" y="234"/>
                    <a:pt x="1468" y="228"/>
                    <a:pt x="1456" y="228"/>
                  </a:cubicBezTo>
                  <a:cubicBezTo>
                    <a:pt x="1446" y="228"/>
                    <a:pt x="1436" y="232"/>
                    <a:pt x="1428" y="239"/>
                  </a:cubicBezTo>
                  <a:cubicBezTo>
                    <a:pt x="1412" y="252"/>
                    <a:pt x="1407" y="276"/>
                    <a:pt x="1419" y="294"/>
                  </a:cubicBezTo>
                  <a:lnTo>
                    <a:pt x="1421" y="295"/>
                  </a:lnTo>
                  <a:cubicBezTo>
                    <a:pt x="1492" y="412"/>
                    <a:pt x="1551" y="552"/>
                    <a:pt x="1599" y="686"/>
                  </a:cubicBezTo>
                  <a:cubicBezTo>
                    <a:pt x="1622" y="755"/>
                    <a:pt x="1643" y="825"/>
                    <a:pt x="1647" y="888"/>
                  </a:cubicBezTo>
                  <a:cubicBezTo>
                    <a:pt x="1650" y="913"/>
                    <a:pt x="1643" y="935"/>
                    <a:pt x="1642" y="940"/>
                  </a:cubicBezTo>
                  <a:lnTo>
                    <a:pt x="1642" y="940"/>
                  </a:lnTo>
                  <a:lnTo>
                    <a:pt x="1623" y="947"/>
                  </a:lnTo>
                  <a:cubicBezTo>
                    <a:pt x="1620" y="947"/>
                    <a:pt x="1616" y="948"/>
                    <a:pt x="1610" y="948"/>
                  </a:cubicBezTo>
                  <a:cubicBezTo>
                    <a:pt x="1599" y="948"/>
                    <a:pt x="1587" y="947"/>
                    <a:pt x="1573" y="942"/>
                  </a:cubicBezTo>
                  <a:cubicBezTo>
                    <a:pt x="1463" y="900"/>
                    <a:pt x="1370" y="772"/>
                    <a:pt x="1293" y="655"/>
                  </a:cubicBezTo>
                  <a:cubicBezTo>
                    <a:pt x="1217" y="533"/>
                    <a:pt x="1148" y="402"/>
                    <a:pt x="1092" y="272"/>
                  </a:cubicBezTo>
                  <a:lnTo>
                    <a:pt x="1089" y="266"/>
                  </a:lnTo>
                  <a:cubicBezTo>
                    <a:pt x="1081" y="245"/>
                    <a:pt x="1060" y="232"/>
                    <a:pt x="1037" y="232"/>
                  </a:cubicBezTo>
                  <a:cubicBezTo>
                    <a:pt x="1030" y="232"/>
                    <a:pt x="1023" y="234"/>
                    <a:pt x="1016" y="237"/>
                  </a:cubicBezTo>
                  <a:cubicBezTo>
                    <a:pt x="994" y="247"/>
                    <a:pt x="981" y="269"/>
                    <a:pt x="983" y="293"/>
                  </a:cubicBezTo>
                  <a:cubicBezTo>
                    <a:pt x="994" y="444"/>
                    <a:pt x="1013" y="574"/>
                    <a:pt x="1015" y="713"/>
                  </a:cubicBezTo>
                  <a:cubicBezTo>
                    <a:pt x="1016" y="780"/>
                    <a:pt x="1015" y="850"/>
                    <a:pt x="1001" y="907"/>
                  </a:cubicBezTo>
                  <a:cubicBezTo>
                    <a:pt x="986" y="943"/>
                    <a:pt x="983" y="958"/>
                    <a:pt x="973" y="958"/>
                  </a:cubicBezTo>
                  <a:cubicBezTo>
                    <a:pt x="966" y="958"/>
                    <a:pt x="955" y="950"/>
                    <a:pt x="932" y="936"/>
                  </a:cubicBezTo>
                  <a:cubicBezTo>
                    <a:pt x="844" y="858"/>
                    <a:pt x="780" y="725"/>
                    <a:pt x="723" y="602"/>
                  </a:cubicBezTo>
                  <a:cubicBezTo>
                    <a:pt x="668" y="476"/>
                    <a:pt x="613" y="346"/>
                    <a:pt x="575" y="217"/>
                  </a:cubicBezTo>
                  <a:lnTo>
                    <a:pt x="574" y="213"/>
                  </a:lnTo>
                  <a:cubicBezTo>
                    <a:pt x="570" y="196"/>
                    <a:pt x="554" y="184"/>
                    <a:pt x="535" y="184"/>
                  </a:cubicBezTo>
                  <a:cubicBezTo>
                    <a:pt x="530" y="184"/>
                    <a:pt x="525" y="185"/>
                    <a:pt x="520" y="186"/>
                  </a:cubicBezTo>
                  <a:cubicBezTo>
                    <a:pt x="505" y="190"/>
                    <a:pt x="494" y="205"/>
                    <a:pt x="491" y="221"/>
                  </a:cubicBezTo>
                  <a:cubicBezTo>
                    <a:pt x="476" y="357"/>
                    <a:pt x="464" y="487"/>
                    <a:pt x="435" y="615"/>
                  </a:cubicBezTo>
                  <a:cubicBezTo>
                    <a:pt x="420" y="678"/>
                    <a:pt x="403" y="742"/>
                    <a:pt x="373" y="795"/>
                  </a:cubicBezTo>
                  <a:cubicBezTo>
                    <a:pt x="359" y="821"/>
                    <a:pt x="341" y="843"/>
                    <a:pt x="320" y="850"/>
                  </a:cubicBezTo>
                  <a:cubicBezTo>
                    <a:pt x="317" y="851"/>
                    <a:pt x="314" y="851"/>
                    <a:pt x="311" y="851"/>
                  </a:cubicBezTo>
                  <a:cubicBezTo>
                    <a:pt x="298" y="851"/>
                    <a:pt x="283" y="840"/>
                    <a:pt x="266" y="819"/>
                  </a:cubicBezTo>
                  <a:cubicBezTo>
                    <a:pt x="190" y="721"/>
                    <a:pt x="149" y="587"/>
                    <a:pt x="108" y="462"/>
                  </a:cubicBezTo>
                  <a:cubicBezTo>
                    <a:pt x="68" y="335"/>
                    <a:pt x="35" y="205"/>
                    <a:pt x="1" y="75"/>
                  </a:cubicBezTo>
                  <a:lnTo>
                    <a:pt x="1" y="75"/>
                  </a:lnTo>
                  <a:cubicBezTo>
                    <a:pt x="26" y="206"/>
                    <a:pt x="51" y="338"/>
                    <a:pt x="81" y="469"/>
                  </a:cubicBezTo>
                  <a:cubicBezTo>
                    <a:pt x="116" y="599"/>
                    <a:pt x="144" y="731"/>
                    <a:pt x="225" y="853"/>
                  </a:cubicBezTo>
                  <a:cubicBezTo>
                    <a:pt x="234" y="867"/>
                    <a:pt x="248" y="883"/>
                    <a:pt x="267" y="895"/>
                  </a:cubicBezTo>
                  <a:cubicBezTo>
                    <a:pt x="280" y="904"/>
                    <a:pt x="301" y="910"/>
                    <a:pt x="319" y="910"/>
                  </a:cubicBezTo>
                  <a:cubicBezTo>
                    <a:pt x="326" y="910"/>
                    <a:pt x="333" y="909"/>
                    <a:pt x="338" y="907"/>
                  </a:cubicBezTo>
                  <a:cubicBezTo>
                    <a:pt x="383" y="893"/>
                    <a:pt x="408" y="859"/>
                    <a:pt x="427" y="829"/>
                  </a:cubicBezTo>
                  <a:cubicBezTo>
                    <a:pt x="466" y="766"/>
                    <a:pt x="485" y="698"/>
                    <a:pt x="503" y="633"/>
                  </a:cubicBezTo>
                  <a:cubicBezTo>
                    <a:pt x="522" y="562"/>
                    <a:pt x="536" y="490"/>
                    <a:pt x="548" y="418"/>
                  </a:cubicBezTo>
                  <a:lnTo>
                    <a:pt x="548" y="418"/>
                  </a:lnTo>
                  <a:cubicBezTo>
                    <a:pt x="573" y="494"/>
                    <a:pt x="602" y="568"/>
                    <a:pt x="635" y="642"/>
                  </a:cubicBezTo>
                  <a:cubicBezTo>
                    <a:pt x="696" y="772"/>
                    <a:pt x="748" y="902"/>
                    <a:pt x="869" y="1016"/>
                  </a:cubicBezTo>
                  <a:cubicBezTo>
                    <a:pt x="892" y="1035"/>
                    <a:pt x="927" y="1060"/>
                    <a:pt x="973" y="1060"/>
                  </a:cubicBezTo>
                  <a:cubicBezTo>
                    <a:pt x="987" y="1060"/>
                    <a:pt x="1001" y="1058"/>
                    <a:pt x="1016" y="1053"/>
                  </a:cubicBezTo>
                  <a:cubicBezTo>
                    <a:pt x="1081" y="1023"/>
                    <a:pt x="1092" y="970"/>
                    <a:pt x="1105" y="934"/>
                  </a:cubicBezTo>
                  <a:cubicBezTo>
                    <a:pt x="1126" y="854"/>
                    <a:pt x="1126" y="783"/>
                    <a:pt x="1126" y="710"/>
                  </a:cubicBezTo>
                  <a:cubicBezTo>
                    <a:pt x="1126" y="667"/>
                    <a:pt x="1124" y="624"/>
                    <a:pt x="1121" y="582"/>
                  </a:cubicBezTo>
                  <a:lnTo>
                    <a:pt x="1121" y="582"/>
                  </a:lnTo>
                  <a:cubicBezTo>
                    <a:pt x="1147" y="626"/>
                    <a:pt x="1174" y="670"/>
                    <a:pt x="1203" y="713"/>
                  </a:cubicBezTo>
                  <a:cubicBezTo>
                    <a:pt x="1293" y="836"/>
                    <a:pt x="1372" y="971"/>
                    <a:pt x="1545" y="1040"/>
                  </a:cubicBezTo>
                  <a:cubicBezTo>
                    <a:pt x="1567" y="1047"/>
                    <a:pt x="1592" y="1051"/>
                    <a:pt x="1616" y="1051"/>
                  </a:cubicBezTo>
                  <a:cubicBezTo>
                    <a:pt x="1628" y="1051"/>
                    <a:pt x="1644" y="1046"/>
                    <a:pt x="1658" y="1043"/>
                  </a:cubicBezTo>
                  <a:cubicBezTo>
                    <a:pt x="1670" y="1039"/>
                    <a:pt x="1671" y="1040"/>
                    <a:pt x="1691" y="1031"/>
                  </a:cubicBezTo>
                  <a:cubicBezTo>
                    <a:pt x="1766" y="983"/>
                    <a:pt x="1749" y="920"/>
                    <a:pt x="1751" y="883"/>
                  </a:cubicBezTo>
                  <a:cubicBezTo>
                    <a:pt x="1742" y="800"/>
                    <a:pt x="1718" y="726"/>
                    <a:pt x="1693" y="655"/>
                  </a:cubicBezTo>
                  <a:cubicBezTo>
                    <a:pt x="1668" y="585"/>
                    <a:pt x="1641" y="517"/>
                    <a:pt x="1609" y="451"/>
                  </a:cubicBezTo>
                  <a:lnTo>
                    <a:pt x="1609" y="451"/>
                  </a:lnTo>
                  <a:cubicBezTo>
                    <a:pt x="1685" y="498"/>
                    <a:pt x="1768" y="535"/>
                    <a:pt x="1853" y="564"/>
                  </a:cubicBezTo>
                  <a:cubicBezTo>
                    <a:pt x="1913" y="583"/>
                    <a:pt x="1977" y="596"/>
                    <a:pt x="2042" y="596"/>
                  </a:cubicBezTo>
                  <a:cubicBezTo>
                    <a:pt x="2064" y="596"/>
                    <a:pt x="2086" y="595"/>
                    <a:pt x="2108" y="592"/>
                  </a:cubicBezTo>
                  <a:cubicBezTo>
                    <a:pt x="2196" y="581"/>
                    <a:pt x="2281" y="523"/>
                    <a:pt x="2318" y="443"/>
                  </a:cubicBezTo>
                  <a:lnTo>
                    <a:pt x="2321" y="440"/>
                  </a:lnTo>
                  <a:cubicBezTo>
                    <a:pt x="2324" y="429"/>
                    <a:pt x="2322" y="418"/>
                    <a:pt x="2312" y="412"/>
                  </a:cubicBezTo>
                  <a:cubicBezTo>
                    <a:pt x="2114" y="289"/>
                    <a:pt x="1907" y="178"/>
                    <a:pt x="1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8"/>
            <p:cNvSpPr/>
            <p:nvPr/>
          </p:nvSpPr>
          <p:spPr>
            <a:xfrm>
              <a:off x="6984247" y="2746874"/>
              <a:ext cx="11615" cy="14532"/>
            </a:xfrm>
            <a:custGeom>
              <a:rect b="b" l="l" r="r" t="t"/>
              <a:pathLst>
                <a:path extrusionOk="0" h="807" w="645">
                  <a:moveTo>
                    <a:pt x="20" y="1"/>
                  </a:moveTo>
                  <a:lnTo>
                    <a:pt x="20" y="1"/>
                  </a:lnTo>
                  <a:cubicBezTo>
                    <a:pt x="0" y="128"/>
                    <a:pt x="11" y="259"/>
                    <a:pt x="29" y="385"/>
                  </a:cubicBezTo>
                  <a:cubicBezTo>
                    <a:pt x="43" y="511"/>
                    <a:pt x="71" y="634"/>
                    <a:pt x="84" y="756"/>
                  </a:cubicBezTo>
                  <a:cubicBezTo>
                    <a:pt x="88" y="785"/>
                    <a:pt x="112" y="807"/>
                    <a:pt x="143" y="807"/>
                  </a:cubicBezTo>
                  <a:cubicBezTo>
                    <a:pt x="143" y="807"/>
                    <a:pt x="144" y="807"/>
                    <a:pt x="145" y="807"/>
                  </a:cubicBezTo>
                  <a:lnTo>
                    <a:pt x="146" y="807"/>
                  </a:lnTo>
                  <a:cubicBezTo>
                    <a:pt x="241" y="800"/>
                    <a:pt x="320" y="748"/>
                    <a:pt x="380" y="694"/>
                  </a:cubicBezTo>
                  <a:cubicBezTo>
                    <a:pt x="441" y="637"/>
                    <a:pt x="487" y="569"/>
                    <a:pt x="526" y="499"/>
                  </a:cubicBezTo>
                  <a:cubicBezTo>
                    <a:pt x="597" y="357"/>
                    <a:pt x="645" y="199"/>
                    <a:pt x="624" y="43"/>
                  </a:cubicBezTo>
                  <a:lnTo>
                    <a:pt x="624" y="43"/>
                  </a:lnTo>
                  <a:cubicBezTo>
                    <a:pt x="595" y="193"/>
                    <a:pt x="528" y="330"/>
                    <a:pt x="445" y="450"/>
                  </a:cubicBezTo>
                  <a:cubicBezTo>
                    <a:pt x="375" y="551"/>
                    <a:pt x="284" y="647"/>
                    <a:pt x="185" y="682"/>
                  </a:cubicBezTo>
                  <a:lnTo>
                    <a:pt x="185" y="682"/>
                  </a:lnTo>
                  <a:cubicBezTo>
                    <a:pt x="166" y="575"/>
                    <a:pt x="139" y="471"/>
                    <a:pt x="108" y="369"/>
                  </a:cubicBezTo>
                  <a:lnTo>
                    <a:pt x="60" y="186"/>
                  </a:lnTo>
                  <a:cubicBezTo>
                    <a:pt x="42" y="124"/>
                    <a:pt x="34" y="64"/>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8"/>
            <p:cNvSpPr/>
            <p:nvPr/>
          </p:nvSpPr>
          <p:spPr>
            <a:xfrm>
              <a:off x="7059986" y="2771292"/>
              <a:ext cx="41471" cy="19754"/>
            </a:xfrm>
            <a:custGeom>
              <a:rect b="b" l="l" r="r" t="t"/>
              <a:pathLst>
                <a:path extrusionOk="0" h="1097" w="2303">
                  <a:moveTo>
                    <a:pt x="1623" y="1"/>
                  </a:moveTo>
                  <a:lnTo>
                    <a:pt x="1623" y="1"/>
                  </a:lnTo>
                  <a:cubicBezTo>
                    <a:pt x="1690" y="83"/>
                    <a:pt x="1758" y="163"/>
                    <a:pt x="1830" y="239"/>
                  </a:cubicBezTo>
                  <a:lnTo>
                    <a:pt x="1832" y="240"/>
                  </a:lnTo>
                  <a:cubicBezTo>
                    <a:pt x="1965" y="349"/>
                    <a:pt x="2143" y="412"/>
                    <a:pt x="2221" y="548"/>
                  </a:cubicBezTo>
                  <a:lnTo>
                    <a:pt x="2221" y="548"/>
                  </a:lnTo>
                  <a:cubicBezTo>
                    <a:pt x="2099" y="589"/>
                    <a:pt x="1967" y="605"/>
                    <a:pt x="1834" y="605"/>
                  </a:cubicBezTo>
                  <a:cubicBezTo>
                    <a:pt x="1764" y="605"/>
                    <a:pt x="1693" y="600"/>
                    <a:pt x="1623" y="592"/>
                  </a:cubicBezTo>
                  <a:cubicBezTo>
                    <a:pt x="1464" y="573"/>
                    <a:pt x="1292" y="526"/>
                    <a:pt x="1182" y="426"/>
                  </a:cubicBezTo>
                  <a:lnTo>
                    <a:pt x="1182" y="426"/>
                  </a:lnTo>
                  <a:cubicBezTo>
                    <a:pt x="1155" y="389"/>
                    <a:pt x="1128" y="352"/>
                    <a:pt x="1100" y="315"/>
                  </a:cubicBezTo>
                  <a:cubicBezTo>
                    <a:pt x="1089" y="301"/>
                    <a:pt x="1073" y="294"/>
                    <a:pt x="1057" y="294"/>
                  </a:cubicBezTo>
                  <a:cubicBezTo>
                    <a:pt x="1046" y="294"/>
                    <a:pt x="1036" y="297"/>
                    <a:pt x="1028" y="303"/>
                  </a:cubicBezTo>
                  <a:cubicBezTo>
                    <a:pt x="1005" y="317"/>
                    <a:pt x="1001" y="347"/>
                    <a:pt x="1011" y="369"/>
                  </a:cubicBezTo>
                  <a:cubicBezTo>
                    <a:pt x="1013" y="373"/>
                    <a:pt x="1015" y="376"/>
                    <a:pt x="1017" y="380"/>
                  </a:cubicBezTo>
                  <a:lnTo>
                    <a:pt x="1017" y="380"/>
                  </a:lnTo>
                  <a:lnTo>
                    <a:pt x="1016" y="380"/>
                  </a:lnTo>
                  <a:cubicBezTo>
                    <a:pt x="1018" y="383"/>
                    <a:pt x="1020" y="386"/>
                    <a:pt x="1022" y="389"/>
                  </a:cubicBezTo>
                  <a:lnTo>
                    <a:pt x="1022" y="389"/>
                  </a:lnTo>
                  <a:cubicBezTo>
                    <a:pt x="1037" y="415"/>
                    <a:pt x="1055" y="439"/>
                    <a:pt x="1074" y="461"/>
                  </a:cubicBezTo>
                  <a:lnTo>
                    <a:pt x="1074" y="461"/>
                  </a:lnTo>
                  <a:cubicBezTo>
                    <a:pt x="1172" y="598"/>
                    <a:pt x="1263" y="738"/>
                    <a:pt x="1349" y="883"/>
                  </a:cubicBezTo>
                  <a:lnTo>
                    <a:pt x="1349" y="883"/>
                  </a:lnTo>
                  <a:cubicBezTo>
                    <a:pt x="1230" y="867"/>
                    <a:pt x="1110" y="779"/>
                    <a:pt x="987" y="706"/>
                  </a:cubicBezTo>
                  <a:lnTo>
                    <a:pt x="987" y="706"/>
                  </a:lnTo>
                  <a:lnTo>
                    <a:pt x="991" y="709"/>
                  </a:lnTo>
                  <a:cubicBezTo>
                    <a:pt x="915" y="656"/>
                    <a:pt x="836" y="625"/>
                    <a:pt x="765" y="588"/>
                  </a:cubicBezTo>
                  <a:cubicBezTo>
                    <a:pt x="709" y="559"/>
                    <a:pt x="655" y="527"/>
                    <a:pt x="615" y="488"/>
                  </a:cubicBezTo>
                  <a:lnTo>
                    <a:pt x="615" y="488"/>
                  </a:lnTo>
                  <a:cubicBezTo>
                    <a:pt x="603" y="473"/>
                    <a:pt x="590" y="458"/>
                    <a:pt x="575" y="444"/>
                  </a:cubicBezTo>
                  <a:cubicBezTo>
                    <a:pt x="566" y="435"/>
                    <a:pt x="554" y="430"/>
                    <a:pt x="542" y="430"/>
                  </a:cubicBezTo>
                  <a:cubicBezTo>
                    <a:pt x="530" y="430"/>
                    <a:pt x="518" y="435"/>
                    <a:pt x="509" y="444"/>
                  </a:cubicBezTo>
                  <a:cubicBezTo>
                    <a:pt x="493" y="460"/>
                    <a:pt x="491" y="486"/>
                    <a:pt x="503" y="503"/>
                  </a:cubicBezTo>
                  <a:lnTo>
                    <a:pt x="507" y="507"/>
                  </a:lnTo>
                  <a:cubicBezTo>
                    <a:pt x="509" y="511"/>
                    <a:pt x="512" y="514"/>
                    <a:pt x="515" y="518"/>
                  </a:cubicBezTo>
                  <a:lnTo>
                    <a:pt x="515" y="518"/>
                  </a:lnTo>
                  <a:lnTo>
                    <a:pt x="515" y="518"/>
                  </a:lnTo>
                  <a:cubicBezTo>
                    <a:pt x="515" y="518"/>
                    <a:pt x="515" y="519"/>
                    <a:pt x="515" y="519"/>
                  </a:cubicBezTo>
                  <a:lnTo>
                    <a:pt x="515" y="519"/>
                  </a:lnTo>
                  <a:cubicBezTo>
                    <a:pt x="528" y="536"/>
                    <a:pt x="543" y="552"/>
                    <a:pt x="558" y="566"/>
                  </a:cubicBezTo>
                  <a:lnTo>
                    <a:pt x="558" y="566"/>
                  </a:lnTo>
                  <a:cubicBezTo>
                    <a:pt x="597" y="622"/>
                    <a:pt x="627" y="696"/>
                    <a:pt x="650" y="766"/>
                  </a:cubicBezTo>
                  <a:cubicBezTo>
                    <a:pt x="680" y="852"/>
                    <a:pt x="702" y="940"/>
                    <a:pt x="722" y="1029"/>
                  </a:cubicBezTo>
                  <a:lnTo>
                    <a:pt x="722" y="1029"/>
                  </a:lnTo>
                  <a:cubicBezTo>
                    <a:pt x="707" y="1031"/>
                    <a:pt x="692" y="1032"/>
                    <a:pt x="677" y="1032"/>
                  </a:cubicBezTo>
                  <a:cubicBezTo>
                    <a:pt x="565" y="1032"/>
                    <a:pt x="449" y="979"/>
                    <a:pt x="349" y="913"/>
                  </a:cubicBezTo>
                  <a:cubicBezTo>
                    <a:pt x="223" y="830"/>
                    <a:pt x="112" y="725"/>
                    <a:pt x="1" y="621"/>
                  </a:cubicBezTo>
                  <a:lnTo>
                    <a:pt x="1" y="621"/>
                  </a:lnTo>
                  <a:cubicBezTo>
                    <a:pt x="101" y="737"/>
                    <a:pt x="204" y="851"/>
                    <a:pt x="327" y="946"/>
                  </a:cubicBezTo>
                  <a:cubicBezTo>
                    <a:pt x="427" y="1024"/>
                    <a:pt x="554" y="1096"/>
                    <a:pt x="693" y="1096"/>
                  </a:cubicBezTo>
                  <a:cubicBezTo>
                    <a:pt x="718" y="1096"/>
                    <a:pt x="744" y="1094"/>
                    <a:pt x="771" y="1088"/>
                  </a:cubicBezTo>
                  <a:cubicBezTo>
                    <a:pt x="788" y="1086"/>
                    <a:pt x="800" y="1069"/>
                    <a:pt x="796" y="1051"/>
                  </a:cubicBezTo>
                  <a:lnTo>
                    <a:pt x="796" y="1050"/>
                  </a:lnTo>
                  <a:cubicBezTo>
                    <a:pt x="779" y="947"/>
                    <a:pt x="757" y="843"/>
                    <a:pt x="727" y="741"/>
                  </a:cubicBezTo>
                  <a:cubicBezTo>
                    <a:pt x="719" y="716"/>
                    <a:pt x="712" y="691"/>
                    <a:pt x="703" y="666"/>
                  </a:cubicBezTo>
                  <a:lnTo>
                    <a:pt x="703" y="666"/>
                  </a:lnTo>
                  <a:cubicBezTo>
                    <a:pt x="708" y="668"/>
                    <a:pt x="713" y="671"/>
                    <a:pt x="718" y="674"/>
                  </a:cubicBezTo>
                  <a:cubicBezTo>
                    <a:pt x="793" y="715"/>
                    <a:pt x="871" y="748"/>
                    <a:pt x="929" y="793"/>
                  </a:cubicBezTo>
                  <a:lnTo>
                    <a:pt x="934" y="795"/>
                  </a:lnTo>
                  <a:cubicBezTo>
                    <a:pt x="1007" y="840"/>
                    <a:pt x="1080" y="892"/>
                    <a:pt x="1164" y="934"/>
                  </a:cubicBezTo>
                  <a:cubicBezTo>
                    <a:pt x="1229" y="968"/>
                    <a:pt x="1308" y="995"/>
                    <a:pt x="1390" y="995"/>
                  </a:cubicBezTo>
                  <a:cubicBezTo>
                    <a:pt x="1411" y="995"/>
                    <a:pt x="1432" y="993"/>
                    <a:pt x="1454" y="989"/>
                  </a:cubicBezTo>
                  <a:cubicBezTo>
                    <a:pt x="1484" y="983"/>
                    <a:pt x="1504" y="954"/>
                    <a:pt x="1498" y="924"/>
                  </a:cubicBezTo>
                  <a:cubicBezTo>
                    <a:pt x="1497" y="918"/>
                    <a:pt x="1496" y="912"/>
                    <a:pt x="1492" y="906"/>
                  </a:cubicBezTo>
                  <a:cubicBezTo>
                    <a:pt x="1439" y="807"/>
                    <a:pt x="1379" y="710"/>
                    <a:pt x="1316" y="617"/>
                  </a:cubicBezTo>
                  <a:lnTo>
                    <a:pt x="1316" y="617"/>
                  </a:lnTo>
                  <a:cubicBezTo>
                    <a:pt x="1414" y="654"/>
                    <a:pt x="1514" y="674"/>
                    <a:pt x="1614" y="683"/>
                  </a:cubicBezTo>
                  <a:cubicBezTo>
                    <a:pt x="1661" y="686"/>
                    <a:pt x="1709" y="688"/>
                    <a:pt x="1756" y="688"/>
                  </a:cubicBezTo>
                  <a:cubicBezTo>
                    <a:pt x="1935" y="688"/>
                    <a:pt x="2112" y="664"/>
                    <a:pt x="2279" y="591"/>
                  </a:cubicBezTo>
                  <a:cubicBezTo>
                    <a:pt x="2295" y="584"/>
                    <a:pt x="2302" y="565"/>
                    <a:pt x="2296" y="549"/>
                  </a:cubicBezTo>
                  <a:lnTo>
                    <a:pt x="2295" y="548"/>
                  </a:lnTo>
                  <a:cubicBezTo>
                    <a:pt x="2251" y="454"/>
                    <a:pt x="2168" y="392"/>
                    <a:pt x="2087" y="347"/>
                  </a:cubicBezTo>
                  <a:cubicBezTo>
                    <a:pt x="2006" y="300"/>
                    <a:pt x="1921" y="265"/>
                    <a:pt x="1848" y="212"/>
                  </a:cubicBezTo>
                  <a:lnTo>
                    <a:pt x="1848" y="212"/>
                  </a:lnTo>
                  <a:lnTo>
                    <a:pt x="1849" y="215"/>
                  </a:lnTo>
                  <a:cubicBezTo>
                    <a:pt x="1773" y="148"/>
                    <a:pt x="1698" y="76"/>
                    <a:pt x="1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8"/>
            <p:cNvSpPr/>
            <p:nvPr/>
          </p:nvSpPr>
          <p:spPr>
            <a:xfrm>
              <a:off x="7041060" y="2781268"/>
              <a:ext cx="12569" cy="14082"/>
            </a:xfrm>
            <a:custGeom>
              <a:rect b="b" l="l" r="r" t="t"/>
              <a:pathLst>
                <a:path extrusionOk="0" h="782" w="698">
                  <a:moveTo>
                    <a:pt x="566" y="1"/>
                  </a:moveTo>
                  <a:lnTo>
                    <a:pt x="566" y="1"/>
                  </a:lnTo>
                  <a:cubicBezTo>
                    <a:pt x="541" y="137"/>
                    <a:pt x="579" y="274"/>
                    <a:pt x="588" y="402"/>
                  </a:cubicBezTo>
                  <a:cubicBezTo>
                    <a:pt x="590" y="467"/>
                    <a:pt x="595" y="529"/>
                    <a:pt x="579" y="583"/>
                  </a:cubicBezTo>
                  <a:cubicBezTo>
                    <a:pt x="572" y="617"/>
                    <a:pt x="562" y="636"/>
                    <a:pt x="551" y="655"/>
                  </a:cubicBezTo>
                  <a:cubicBezTo>
                    <a:pt x="542" y="664"/>
                    <a:pt x="539" y="669"/>
                    <a:pt x="532" y="669"/>
                  </a:cubicBezTo>
                  <a:cubicBezTo>
                    <a:pt x="529" y="669"/>
                    <a:pt x="526" y="668"/>
                    <a:pt x="520" y="666"/>
                  </a:cubicBezTo>
                  <a:cubicBezTo>
                    <a:pt x="483" y="659"/>
                    <a:pt x="428" y="615"/>
                    <a:pt x="385" y="573"/>
                  </a:cubicBezTo>
                  <a:cubicBezTo>
                    <a:pt x="338" y="529"/>
                    <a:pt x="297" y="479"/>
                    <a:pt x="252" y="432"/>
                  </a:cubicBezTo>
                  <a:cubicBezTo>
                    <a:pt x="165" y="330"/>
                    <a:pt x="86" y="227"/>
                    <a:pt x="0" y="120"/>
                  </a:cubicBezTo>
                  <a:lnTo>
                    <a:pt x="0" y="120"/>
                  </a:lnTo>
                  <a:cubicBezTo>
                    <a:pt x="45" y="248"/>
                    <a:pt x="108" y="369"/>
                    <a:pt x="181" y="482"/>
                  </a:cubicBezTo>
                  <a:cubicBezTo>
                    <a:pt x="216" y="540"/>
                    <a:pt x="260" y="595"/>
                    <a:pt x="308" y="648"/>
                  </a:cubicBezTo>
                  <a:cubicBezTo>
                    <a:pt x="357" y="697"/>
                    <a:pt x="403" y="753"/>
                    <a:pt x="497" y="777"/>
                  </a:cubicBezTo>
                  <a:cubicBezTo>
                    <a:pt x="505" y="780"/>
                    <a:pt x="515" y="782"/>
                    <a:pt x="525" y="782"/>
                  </a:cubicBezTo>
                  <a:cubicBezTo>
                    <a:pt x="569" y="782"/>
                    <a:pt x="621" y="753"/>
                    <a:pt x="639" y="719"/>
                  </a:cubicBezTo>
                  <a:cubicBezTo>
                    <a:pt x="665" y="683"/>
                    <a:pt x="679" y="636"/>
                    <a:pt x="684" y="604"/>
                  </a:cubicBezTo>
                  <a:cubicBezTo>
                    <a:pt x="698" y="529"/>
                    <a:pt x="690" y="455"/>
                    <a:pt x="673" y="387"/>
                  </a:cubicBezTo>
                  <a:cubicBezTo>
                    <a:pt x="646" y="252"/>
                    <a:pt x="589" y="134"/>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8"/>
            <p:cNvSpPr/>
            <p:nvPr/>
          </p:nvSpPr>
          <p:spPr>
            <a:xfrm>
              <a:off x="6960981" y="2772661"/>
              <a:ext cx="26327" cy="17593"/>
            </a:xfrm>
            <a:custGeom>
              <a:rect b="b" l="l" r="r" t="t"/>
              <a:pathLst>
                <a:path extrusionOk="0" h="977" w="1462">
                  <a:moveTo>
                    <a:pt x="313" y="1"/>
                  </a:moveTo>
                  <a:lnTo>
                    <a:pt x="313" y="1"/>
                  </a:lnTo>
                  <a:cubicBezTo>
                    <a:pt x="247" y="108"/>
                    <a:pt x="184" y="219"/>
                    <a:pt x="126" y="335"/>
                  </a:cubicBezTo>
                  <a:cubicBezTo>
                    <a:pt x="71" y="451"/>
                    <a:pt x="14" y="564"/>
                    <a:pt x="1" y="708"/>
                  </a:cubicBezTo>
                  <a:cubicBezTo>
                    <a:pt x="0" y="725"/>
                    <a:pt x="13" y="741"/>
                    <a:pt x="31" y="744"/>
                  </a:cubicBezTo>
                  <a:lnTo>
                    <a:pt x="36" y="744"/>
                  </a:lnTo>
                  <a:cubicBezTo>
                    <a:pt x="123" y="744"/>
                    <a:pt x="196" y="718"/>
                    <a:pt x="269" y="686"/>
                  </a:cubicBezTo>
                  <a:cubicBezTo>
                    <a:pt x="340" y="656"/>
                    <a:pt x="407" y="616"/>
                    <a:pt x="470" y="570"/>
                  </a:cubicBezTo>
                  <a:cubicBezTo>
                    <a:pt x="533" y="523"/>
                    <a:pt x="590" y="470"/>
                    <a:pt x="640" y="408"/>
                  </a:cubicBezTo>
                  <a:cubicBezTo>
                    <a:pt x="653" y="393"/>
                    <a:pt x="665" y="377"/>
                    <a:pt x="676" y="360"/>
                  </a:cubicBezTo>
                  <a:lnTo>
                    <a:pt x="676" y="360"/>
                  </a:lnTo>
                  <a:cubicBezTo>
                    <a:pt x="688" y="423"/>
                    <a:pt x="699" y="487"/>
                    <a:pt x="714" y="549"/>
                  </a:cubicBezTo>
                  <a:cubicBezTo>
                    <a:pt x="745" y="669"/>
                    <a:pt x="768" y="789"/>
                    <a:pt x="844" y="912"/>
                  </a:cubicBezTo>
                  <a:cubicBezTo>
                    <a:pt x="854" y="928"/>
                    <a:pt x="868" y="943"/>
                    <a:pt x="889" y="959"/>
                  </a:cubicBezTo>
                  <a:cubicBezTo>
                    <a:pt x="904" y="969"/>
                    <a:pt x="925" y="977"/>
                    <a:pt x="946" y="977"/>
                  </a:cubicBezTo>
                  <a:cubicBezTo>
                    <a:pt x="958" y="977"/>
                    <a:pt x="969" y="975"/>
                    <a:pt x="979" y="970"/>
                  </a:cubicBezTo>
                  <a:cubicBezTo>
                    <a:pt x="1030" y="949"/>
                    <a:pt x="1054" y="901"/>
                    <a:pt x="1066" y="871"/>
                  </a:cubicBezTo>
                  <a:cubicBezTo>
                    <a:pt x="1089" y="806"/>
                    <a:pt x="1098" y="743"/>
                    <a:pt x="1105" y="679"/>
                  </a:cubicBezTo>
                  <a:cubicBezTo>
                    <a:pt x="1122" y="556"/>
                    <a:pt x="1119" y="432"/>
                    <a:pt x="1125" y="311"/>
                  </a:cubicBezTo>
                  <a:lnTo>
                    <a:pt x="1125" y="311"/>
                  </a:lnTo>
                  <a:cubicBezTo>
                    <a:pt x="1133" y="276"/>
                    <a:pt x="1137" y="241"/>
                    <a:pt x="1138" y="206"/>
                  </a:cubicBezTo>
                  <a:lnTo>
                    <a:pt x="1138" y="206"/>
                  </a:lnTo>
                  <a:cubicBezTo>
                    <a:pt x="1229" y="346"/>
                    <a:pt x="1340" y="473"/>
                    <a:pt x="1462" y="588"/>
                  </a:cubicBezTo>
                  <a:cubicBezTo>
                    <a:pt x="1333" y="427"/>
                    <a:pt x="1217" y="258"/>
                    <a:pt x="1134" y="74"/>
                  </a:cubicBezTo>
                  <a:cubicBezTo>
                    <a:pt x="1129" y="62"/>
                    <a:pt x="1117" y="55"/>
                    <a:pt x="1105" y="55"/>
                  </a:cubicBezTo>
                  <a:cubicBezTo>
                    <a:pt x="1101" y="55"/>
                    <a:pt x="1096" y="56"/>
                    <a:pt x="1092" y="58"/>
                  </a:cubicBezTo>
                  <a:cubicBezTo>
                    <a:pt x="1081" y="64"/>
                    <a:pt x="1073" y="74"/>
                    <a:pt x="1073" y="86"/>
                  </a:cubicBezTo>
                  <a:lnTo>
                    <a:pt x="1073" y="87"/>
                  </a:lnTo>
                  <a:cubicBezTo>
                    <a:pt x="1071" y="160"/>
                    <a:pt x="1067" y="229"/>
                    <a:pt x="1047" y="294"/>
                  </a:cubicBezTo>
                  <a:lnTo>
                    <a:pt x="1046" y="299"/>
                  </a:lnTo>
                  <a:lnTo>
                    <a:pt x="1046" y="302"/>
                  </a:lnTo>
                  <a:cubicBezTo>
                    <a:pt x="1034" y="426"/>
                    <a:pt x="1023" y="545"/>
                    <a:pt x="1006" y="665"/>
                  </a:cubicBezTo>
                  <a:cubicBezTo>
                    <a:pt x="997" y="724"/>
                    <a:pt x="985" y="782"/>
                    <a:pt x="967" y="831"/>
                  </a:cubicBezTo>
                  <a:cubicBezTo>
                    <a:pt x="960" y="854"/>
                    <a:pt x="952" y="864"/>
                    <a:pt x="945" y="869"/>
                  </a:cubicBezTo>
                  <a:lnTo>
                    <a:pt x="945" y="869"/>
                  </a:lnTo>
                  <a:cubicBezTo>
                    <a:pt x="943" y="866"/>
                    <a:pt x="936" y="861"/>
                    <a:pt x="929" y="849"/>
                  </a:cubicBezTo>
                  <a:cubicBezTo>
                    <a:pt x="876" y="762"/>
                    <a:pt x="849" y="636"/>
                    <a:pt x="821" y="521"/>
                  </a:cubicBezTo>
                  <a:cubicBezTo>
                    <a:pt x="795" y="400"/>
                    <a:pt x="775" y="288"/>
                    <a:pt x="740" y="157"/>
                  </a:cubicBezTo>
                  <a:cubicBezTo>
                    <a:pt x="734" y="133"/>
                    <a:pt x="712" y="117"/>
                    <a:pt x="688" y="117"/>
                  </a:cubicBezTo>
                  <a:cubicBezTo>
                    <a:pt x="684" y="117"/>
                    <a:pt x="680" y="118"/>
                    <a:pt x="675" y="119"/>
                  </a:cubicBezTo>
                  <a:cubicBezTo>
                    <a:pt x="654" y="125"/>
                    <a:pt x="639" y="143"/>
                    <a:pt x="637" y="165"/>
                  </a:cubicBezTo>
                  <a:lnTo>
                    <a:pt x="634" y="170"/>
                  </a:lnTo>
                  <a:cubicBezTo>
                    <a:pt x="623" y="288"/>
                    <a:pt x="516" y="405"/>
                    <a:pt x="409" y="490"/>
                  </a:cubicBezTo>
                  <a:cubicBezTo>
                    <a:pt x="309" y="565"/>
                    <a:pt x="193" y="640"/>
                    <a:pt x="75" y="663"/>
                  </a:cubicBezTo>
                  <a:lnTo>
                    <a:pt x="75" y="663"/>
                  </a:lnTo>
                  <a:cubicBezTo>
                    <a:pt x="86" y="561"/>
                    <a:pt x="130" y="454"/>
                    <a:pt x="166" y="351"/>
                  </a:cubicBezTo>
                  <a:cubicBezTo>
                    <a:pt x="212" y="233"/>
                    <a:pt x="264" y="118"/>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8"/>
            <p:cNvSpPr/>
            <p:nvPr/>
          </p:nvSpPr>
          <p:spPr>
            <a:xfrm>
              <a:off x="6910308" y="2765043"/>
              <a:ext cx="41723" cy="21573"/>
            </a:xfrm>
            <a:custGeom>
              <a:rect b="b" l="l" r="r" t="t"/>
              <a:pathLst>
                <a:path extrusionOk="0" h="1198" w="2317">
                  <a:moveTo>
                    <a:pt x="1139" y="1"/>
                  </a:moveTo>
                  <a:cubicBezTo>
                    <a:pt x="1131" y="1"/>
                    <a:pt x="1123" y="3"/>
                    <a:pt x="1117" y="8"/>
                  </a:cubicBezTo>
                  <a:cubicBezTo>
                    <a:pt x="952" y="114"/>
                    <a:pt x="775" y="206"/>
                    <a:pt x="585" y="253"/>
                  </a:cubicBezTo>
                  <a:cubicBezTo>
                    <a:pt x="505" y="274"/>
                    <a:pt x="422" y="284"/>
                    <a:pt x="340" y="284"/>
                  </a:cubicBezTo>
                  <a:cubicBezTo>
                    <a:pt x="225" y="284"/>
                    <a:pt x="110" y="265"/>
                    <a:pt x="0" y="229"/>
                  </a:cubicBezTo>
                  <a:lnTo>
                    <a:pt x="0" y="229"/>
                  </a:lnTo>
                  <a:cubicBezTo>
                    <a:pt x="129" y="289"/>
                    <a:pt x="273" y="320"/>
                    <a:pt x="418" y="320"/>
                  </a:cubicBezTo>
                  <a:cubicBezTo>
                    <a:pt x="477" y="320"/>
                    <a:pt x="536" y="315"/>
                    <a:pt x="595" y="305"/>
                  </a:cubicBezTo>
                  <a:cubicBezTo>
                    <a:pt x="731" y="281"/>
                    <a:pt x="861" y="233"/>
                    <a:pt x="984" y="173"/>
                  </a:cubicBezTo>
                  <a:lnTo>
                    <a:pt x="984" y="173"/>
                  </a:lnTo>
                  <a:cubicBezTo>
                    <a:pt x="920" y="248"/>
                    <a:pt x="851" y="324"/>
                    <a:pt x="793" y="406"/>
                  </a:cubicBezTo>
                  <a:cubicBezTo>
                    <a:pt x="747" y="480"/>
                    <a:pt x="682" y="541"/>
                    <a:pt x="685" y="668"/>
                  </a:cubicBezTo>
                  <a:cubicBezTo>
                    <a:pt x="697" y="744"/>
                    <a:pt x="772" y="778"/>
                    <a:pt x="817" y="785"/>
                  </a:cubicBezTo>
                  <a:cubicBezTo>
                    <a:pt x="847" y="791"/>
                    <a:pt x="877" y="794"/>
                    <a:pt x="906" y="794"/>
                  </a:cubicBezTo>
                  <a:cubicBezTo>
                    <a:pt x="922" y="794"/>
                    <a:pt x="939" y="793"/>
                    <a:pt x="954" y="792"/>
                  </a:cubicBezTo>
                  <a:cubicBezTo>
                    <a:pt x="1126" y="781"/>
                    <a:pt x="1296" y="754"/>
                    <a:pt x="1457" y="697"/>
                  </a:cubicBezTo>
                  <a:cubicBezTo>
                    <a:pt x="1541" y="667"/>
                    <a:pt x="1625" y="630"/>
                    <a:pt x="1703" y="581"/>
                  </a:cubicBezTo>
                  <a:lnTo>
                    <a:pt x="1703" y="581"/>
                  </a:lnTo>
                  <a:cubicBezTo>
                    <a:pt x="1677" y="631"/>
                    <a:pt x="1651" y="681"/>
                    <a:pt x="1626" y="732"/>
                  </a:cubicBezTo>
                  <a:cubicBezTo>
                    <a:pt x="1567" y="859"/>
                    <a:pt x="1514" y="1000"/>
                    <a:pt x="1507" y="1147"/>
                  </a:cubicBezTo>
                  <a:lnTo>
                    <a:pt x="1507" y="1152"/>
                  </a:lnTo>
                  <a:cubicBezTo>
                    <a:pt x="1507" y="1166"/>
                    <a:pt x="1515" y="1178"/>
                    <a:pt x="1530" y="1184"/>
                  </a:cubicBezTo>
                  <a:cubicBezTo>
                    <a:pt x="1558" y="1194"/>
                    <a:pt x="1585" y="1198"/>
                    <a:pt x="1611" y="1198"/>
                  </a:cubicBezTo>
                  <a:cubicBezTo>
                    <a:pt x="1678" y="1198"/>
                    <a:pt x="1738" y="1171"/>
                    <a:pt x="1791" y="1147"/>
                  </a:cubicBezTo>
                  <a:cubicBezTo>
                    <a:pt x="1868" y="1111"/>
                    <a:pt x="1936" y="1062"/>
                    <a:pt x="2000" y="1009"/>
                  </a:cubicBezTo>
                  <a:cubicBezTo>
                    <a:pt x="2124" y="904"/>
                    <a:pt x="2249" y="789"/>
                    <a:pt x="2317" y="640"/>
                  </a:cubicBezTo>
                  <a:lnTo>
                    <a:pt x="2317" y="640"/>
                  </a:lnTo>
                  <a:cubicBezTo>
                    <a:pt x="2278" y="711"/>
                    <a:pt x="2220" y="768"/>
                    <a:pt x="2162" y="824"/>
                  </a:cubicBezTo>
                  <a:cubicBezTo>
                    <a:pt x="2103" y="879"/>
                    <a:pt x="2041" y="930"/>
                    <a:pt x="1974" y="974"/>
                  </a:cubicBezTo>
                  <a:cubicBezTo>
                    <a:pt x="1908" y="1020"/>
                    <a:pt x="1839" y="1059"/>
                    <a:pt x="1766" y="1090"/>
                  </a:cubicBezTo>
                  <a:cubicBezTo>
                    <a:pt x="1717" y="1110"/>
                    <a:pt x="1663" y="1127"/>
                    <a:pt x="1615" y="1127"/>
                  </a:cubicBezTo>
                  <a:cubicBezTo>
                    <a:pt x="1604" y="1127"/>
                    <a:pt x="1594" y="1126"/>
                    <a:pt x="1584" y="1124"/>
                  </a:cubicBezTo>
                  <a:lnTo>
                    <a:pt x="1584" y="1124"/>
                  </a:lnTo>
                  <a:cubicBezTo>
                    <a:pt x="1621" y="869"/>
                    <a:pt x="1798" y="657"/>
                    <a:pt x="1899" y="398"/>
                  </a:cubicBezTo>
                  <a:cubicBezTo>
                    <a:pt x="1910" y="371"/>
                    <a:pt x="1896" y="341"/>
                    <a:pt x="1870" y="330"/>
                  </a:cubicBezTo>
                  <a:cubicBezTo>
                    <a:pt x="1864" y="328"/>
                    <a:pt x="1858" y="327"/>
                    <a:pt x="1853" y="327"/>
                  </a:cubicBezTo>
                  <a:cubicBezTo>
                    <a:pt x="1836" y="327"/>
                    <a:pt x="1821" y="335"/>
                    <a:pt x="1811" y="348"/>
                  </a:cubicBezTo>
                  <a:cubicBezTo>
                    <a:pt x="1717" y="468"/>
                    <a:pt x="1572" y="542"/>
                    <a:pt x="1422" y="593"/>
                  </a:cubicBezTo>
                  <a:cubicBezTo>
                    <a:pt x="1270" y="641"/>
                    <a:pt x="1110" y="673"/>
                    <a:pt x="949" y="685"/>
                  </a:cubicBezTo>
                  <a:cubicBezTo>
                    <a:pt x="936" y="687"/>
                    <a:pt x="924" y="687"/>
                    <a:pt x="911" y="687"/>
                  </a:cubicBezTo>
                  <a:cubicBezTo>
                    <a:pt x="847" y="687"/>
                    <a:pt x="784" y="671"/>
                    <a:pt x="789" y="652"/>
                  </a:cubicBezTo>
                  <a:cubicBezTo>
                    <a:pt x="783" y="610"/>
                    <a:pt x="831" y="528"/>
                    <a:pt x="874" y="466"/>
                  </a:cubicBezTo>
                  <a:cubicBezTo>
                    <a:pt x="967" y="334"/>
                    <a:pt x="1084" y="218"/>
                    <a:pt x="1175" y="63"/>
                  </a:cubicBezTo>
                  <a:cubicBezTo>
                    <a:pt x="1187" y="43"/>
                    <a:pt x="1180" y="16"/>
                    <a:pt x="1160" y="7"/>
                  </a:cubicBezTo>
                  <a:cubicBezTo>
                    <a:pt x="1153" y="3"/>
                    <a:pt x="1146" y="1"/>
                    <a:pt x="1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8"/>
            <p:cNvSpPr/>
            <p:nvPr/>
          </p:nvSpPr>
          <p:spPr>
            <a:xfrm>
              <a:off x="7087970" y="2797295"/>
              <a:ext cx="14334" cy="8878"/>
            </a:xfrm>
            <a:custGeom>
              <a:rect b="b" l="l" r="r" t="t"/>
              <a:pathLst>
                <a:path extrusionOk="0" h="493" w="796">
                  <a:moveTo>
                    <a:pt x="336" y="1"/>
                  </a:moveTo>
                  <a:lnTo>
                    <a:pt x="336" y="1"/>
                  </a:lnTo>
                  <a:cubicBezTo>
                    <a:pt x="433" y="122"/>
                    <a:pt x="543" y="229"/>
                    <a:pt x="644" y="335"/>
                  </a:cubicBezTo>
                  <a:lnTo>
                    <a:pt x="644" y="335"/>
                  </a:lnTo>
                  <a:cubicBezTo>
                    <a:pt x="569" y="371"/>
                    <a:pt x="480" y="386"/>
                    <a:pt x="392" y="386"/>
                  </a:cubicBezTo>
                  <a:cubicBezTo>
                    <a:pt x="379" y="386"/>
                    <a:pt x="366" y="386"/>
                    <a:pt x="353" y="385"/>
                  </a:cubicBezTo>
                  <a:cubicBezTo>
                    <a:pt x="229" y="378"/>
                    <a:pt x="102" y="341"/>
                    <a:pt x="0" y="251"/>
                  </a:cubicBezTo>
                  <a:lnTo>
                    <a:pt x="0" y="251"/>
                  </a:lnTo>
                  <a:cubicBezTo>
                    <a:pt x="60" y="379"/>
                    <a:pt x="201" y="455"/>
                    <a:pt x="341" y="483"/>
                  </a:cubicBezTo>
                  <a:cubicBezTo>
                    <a:pt x="377" y="489"/>
                    <a:pt x="414" y="493"/>
                    <a:pt x="450" y="493"/>
                  </a:cubicBezTo>
                  <a:cubicBezTo>
                    <a:pt x="561" y="493"/>
                    <a:pt x="673" y="463"/>
                    <a:pt x="767" y="392"/>
                  </a:cubicBezTo>
                  <a:lnTo>
                    <a:pt x="768" y="391"/>
                  </a:lnTo>
                  <a:cubicBezTo>
                    <a:pt x="791" y="373"/>
                    <a:pt x="796" y="339"/>
                    <a:pt x="778" y="316"/>
                  </a:cubicBezTo>
                  <a:lnTo>
                    <a:pt x="773" y="310"/>
                  </a:lnTo>
                  <a:cubicBezTo>
                    <a:pt x="638" y="186"/>
                    <a:pt x="492" y="88"/>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8"/>
            <p:cNvSpPr/>
            <p:nvPr/>
          </p:nvSpPr>
          <p:spPr>
            <a:xfrm>
              <a:off x="7048245" y="2807487"/>
              <a:ext cx="33728" cy="16657"/>
            </a:xfrm>
            <a:custGeom>
              <a:rect b="b" l="l" r="r" t="t"/>
              <a:pathLst>
                <a:path extrusionOk="0" h="925" w="1873">
                  <a:moveTo>
                    <a:pt x="1237" y="0"/>
                  </a:moveTo>
                  <a:lnTo>
                    <a:pt x="1237" y="0"/>
                  </a:lnTo>
                  <a:cubicBezTo>
                    <a:pt x="1387" y="229"/>
                    <a:pt x="1634" y="377"/>
                    <a:pt x="1774" y="596"/>
                  </a:cubicBezTo>
                  <a:lnTo>
                    <a:pt x="1774" y="596"/>
                  </a:lnTo>
                  <a:cubicBezTo>
                    <a:pt x="1747" y="601"/>
                    <a:pt x="1720" y="604"/>
                    <a:pt x="1692" y="604"/>
                  </a:cubicBezTo>
                  <a:cubicBezTo>
                    <a:pt x="1589" y="604"/>
                    <a:pt x="1482" y="570"/>
                    <a:pt x="1386" y="523"/>
                  </a:cubicBezTo>
                  <a:cubicBezTo>
                    <a:pt x="1248" y="459"/>
                    <a:pt x="1124" y="362"/>
                    <a:pt x="1042" y="241"/>
                  </a:cubicBezTo>
                  <a:cubicBezTo>
                    <a:pt x="1032" y="226"/>
                    <a:pt x="1015" y="217"/>
                    <a:pt x="999" y="217"/>
                  </a:cubicBezTo>
                  <a:cubicBezTo>
                    <a:pt x="988" y="217"/>
                    <a:pt x="978" y="221"/>
                    <a:pt x="969" y="227"/>
                  </a:cubicBezTo>
                  <a:cubicBezTo>
                    <a:pt x="952" y="238"/>
                    <a:pt x="945" y="258"/>
                    <a:pt x="948" y="279"/>
                  </a:cubicBezTo>
                  <a:cubicBezTo>
                    <a:pt x="967" y="391"/>
                    <a:pt x="1008" y="488"/>
                    <a:pt x="1039" y="584"/>
                  </a:cubicBezTo>
                  <a:cubicBezTo>
                    <a:pt x="1065" y="658"/>
                    <a:pt x="1086" y="733"/>
                    <a:pt x="1088" y="800"/>
                  </a:cubicBezTo>
                  <a:lnTo>
                    <a:pt x="1088" y="800"/>
                  </a:lnTo>
                  <a:cubicBezTo>
                    <a:pt x="980" y="766"/>
                    <a:pt x="877" y="681"/>
                    <a:pt x="792" y="591"/>
                  </a:cubicBezTo>
                  <a:cubicBezTo>
                    <a:pt x="691" y="484"/>
                    <a:pt x="604" y="356"/>
                    <a:pt x="549" y="223"/>
                  </a:cubicBezTo>
                  <a:lnTo>
                    <a:pt x="548" y="221"/>
                  </a:lnTo>
                  <a:cubicBezTo>
                    <a:pt x="540" y="202"/>
                    <a:pt x="521" y="191"/>
                    <a:pt x="502" y="191"/>
                  </a:cubicBezTo>
                  <a:cubicBezTo>
                    <a:pt x="496" y="191"/>
                    <a:pt x="490" y="192"/>
                    <a:pt x="485" y="194"/>
                  </a:cubicBezTo>
                  <a:cubicBezTo>
                    <a:pt x="466" y="202"/>
                    <a:pt x="454" y="221"/>
                    <a:pt x="455" y="241"/>
                  </a:cubicBezTo>
                  <a:cubicBezTo>
                    <a:pt x="460" y="354"/>
                    <a:pt x="466" y="463"/>
                    <a:pt x="458" y="571"/>
                  </a:cubicBezTo>
                  <a:cubicBezTo>
                    <a:pt x="453" y="624"/>
                    <a:pt x="444" y="678"/>
                    <a:pt x="425" y="719"/>
                  </a:cubicBezTo>
                  <a:cubicBezTo>
                    <a:pt x="412" y="746"/>
                    <a:pt x="387" y="763"/>
                    <a:pt x="360" y="763"/>
                  </a:cubicBezTo>
                  <a:cubicBezTo>
                    <a:pt x="349" y="763"/>
                    <a:pt x="338" y="761"/>
                    <a:pt x="327" y="755"/>
                  </a:cubicBezTo>
                  <a:cubicBezTo>
                    <a:pt x="243" y="712"/>
                    <a:pt x="178" y="608"/>
                    <a:pt x="127" y="514"/>
                  </a:cubicBezTo>
                  <a:cubicBezTo>
                    <a:pt x="76" y="416"/>
                    <a:pt x="29" y="315"/>
                    <a:pt x="1" y="208"/>
                  </a:cubicBezTo>
                  <a:lnTo>
                    <a:pt x="1" y="208"/>
                  </a:lnTo>
                  <a:cubicBezTo>
                    <a:pt x="16" y="319"/>
                    <a:pt x="53" y="426"/>
                    <a:pt x="98" y="530"/>
                  </a:cubicBezTo>
                  <a:cubicBezTo>
                    <a:pt x="146" y="631"/>
                    <a:pt x="190" y="741"/>
                    <a:pt x="302" y="810"/>
                  </a:cubicBezTo>
                  <a:cubicBezTo>
                    <a:pt x="320" y="821"/>
                    <a:pt x="341" y="826"/>
                    <a:pt x="362" y="826"/>
                  </a:cubicBezTo>
                  <a:cubicBezTo>
                    <a:pt x="413" y="826"/>
                    <a:pt x="466" y="797"/>
                    <a:pt x="488" y="752"/>
                  </a:cubicBezTo>
                  <a:cubicBezTo>
                    <a:pt x="520" y="694"/>
                    <a:pt x="529" y="636"/>
                    <a:pt x="538" y="578"/>
                  </a:cubicBezTo>
                  <a:cubicBezTo>
                    <a:pt x="545" y="532"/>
                    <a:pt x="549" y="484"/>
                    <a:pt x="551" y="437"/>
                  </a:cubicBezTo>
                  <a:lnTo>
                    <a:pt x="551" y="437"/>
                  </a:lnTo>
                  <a:cubicBezTo>
                    <a:pt x="599" y="517"/>
                    <a:pt x="655" y="591"/>
                    <a:pt x="717" y="660"/>
                  </a:cubicBezTo>
                  <a:cubicBezTo>
                    <a:pt x="827" y="776"/>
                    <a:pt x="952" y="891"/>
                    <a:pt x="1133" y="923"/>
                  </a:cubicBezTo>
                  <a:cubicBezTo>
                    <a:pt x="1136" y="924"/>
                    <a:pt x="1140" y="924"/>
                    <a:pt x="1144" y="924"/>
                  </a:cubicBezTo>
                  <a:cubicBezTo>
                    <a:pt x="1168" y="924"/>
                    <a:pt x="1190" y="906"/>
                    <a:pt x="1195" y="881"/>
                  </a:cubicBezTo>
                  <a:lnTo>
                    <a:pt x="1195" y="880"/>
                  </a:lnTo>
                  <a:cubicBezTo>
                    <a:pt x="1220" y="752"/>
                    <a:pt x="1178" y="646"/>
                    <a:pt x="1145" y="547"/>
                  </a:cubicBezTo>
                  <a:cubicBezTo>
                    <a:pt x="1135" y="521"/>
                    <a:pt x="1126" y="495"/>
                    <a:pt x="1116" y="470"/>
                  </a:cubicBezTo>
                  <a:lnTo>
                    <a:pt x="1116" y="470"/>
                  </a:lnTo>
                  <a:cubicBezTo>
                    <a:pt x="1187" y="527"/>
                    <a:pt x="1266" y="574"/>
                    <a:pt x="1348" y="611"/>
                  </a:cubicBezTo>
                  <a:cubicBezTo>
                    <a:pt x="1446" y="651"/>
                    <a:pt x="1555" y="682"/>
                    <a:pt x="1666" y="682"/>
                  </a:cubicBezTo>
                  <a:cubicBezTo>
                    <a:pt x="1725" y="682"/>
                    <a:pt x="1785" y="673"/>
                    <a:pt x="1844" y="652"/>
                  </a:cubicBezTo>
                  <a:cubicBezTo>
                    <a:pt x="1863" y="646"/>
                    <a:pt x="1872" y="626"/>
                    <a:pt x="1866" y="608"/>
                  </a:cubicBezTo>
                  <a:cubicBezTo>
                    <a:pt x="1866" y="605"/>
                    <a:pt x="1865" y="602"/>
                    <a:pt x="1863" y="601"/>
                  </a:cubicBezTo>
                  <a:cubicBezTo>
                    <a:pt x="1697" y="340"/>
                    <a:pt x="1419" y="222"/>
                    <a:pt x="1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8"/>
            <p:cNvSpPr/>
            <p:nvPr/>
          </p:nvSpPr>
          <p:spPr>
            <a:xfrm>
              <a:off x="7013095" y="2799852"/>
              <a:ext cx="11867" cy="14622"/>
            </a:xfrm>
            <a:custGeom>
              <a:rect b="b" l="l" r="r" t="t"/>
              <a:pathLst>
                <a:path extrusionOk="0" h="812" w="659">
                  <a:moveTo>
                    <a:pt x="1" y="0"/>
                  </a:moveTo>
                  <a:lnTo>
                    <a:pt x="1" y="0"/>
                  </a:lnTo>
                  <a:cubicBezTo>
                    <a:pt x="13" y="151"/>
                    <a:pt x="79" y="290"/>
                    <a:pt x="143" y="424"/>
                  </a:cubicBezTo>
                  <a:cubicBezTo>
                    <a:pt x="216" y="557"/>
                    <a:pt x="285" y="688"/>
                    <a:pt x="433" y="787"/>
                  </a:cubicBezTo>
                  <a:cubicBezTo>
                    <a:pt x="456" y="800"/>
                    <a:pt x="486" y="812"/>
                    <a:pt x="521" y="812"/>
                  </a:cubicBezTo>
                  <a:cubicBezTo>
                    <a:pt x="546" y="812"/>
                    <a:pt x="572" y="806"/>
                    <a:pt x="599" y="789"/>
                  </a:cubicBezTo>
                  <a:cubicBezTo>
                    <a:pt x="614" y="777"/>
                    <a:pt x="607" y="783"/>
                    <a:pt x="629" y="763"/>
                  </a:cubicBezTo>
                  <a:cubicBezTo>
                    <a:pt x="643" y="744"/>
                    <a:pt x="647" y="728"/>
                    <a:pt x="652" y="716"/>
                  </a:cubicBezTo>
                  <a:cubicBezTo>
                    <a:pt x="657" y="689"/>
                    <a:pt x="659" y="668"/>
                    <a:pt x="657" y="647"/>
                  </a:cubicBezTo>
                  <a:cubicBezTo>
                    <a:pt x="652" y="565"/>
                    <a:pt x="638" y="493"/>
                    <a:pt x="618" y="419"/>
                  </a:cubicBezTo>
                  <a:cubicBezTo>
                    <a:pt x="578" y="276"/>
                    <a:pt x="529" y="136"/>
                    <a:pt x="467" y="1"/>
                  </a:cubicBezTo>
                  <a:lnTo>
                    <a:pt x="467" y="1"/>
                  </a:lnTo>
                  <a:cubicBezTo>
                    <a:pt x="483" y="148"/>
                    <a:pt x="513" y="294"/>
                    <a:pt x="531" y="437"/>
                  </a:cubicBezTo>
                  <a:cubicBezTo>
                    <a:pt x="538" y="508"/>
                    <a:pt x="551" y="582"/>
                    <a:pt x="549" y="647"/>
                  </a:cubicBezTo>
                  <a:cubicBezTo>
                    <a:pt x="548" y="664"/>
                    <a:pt x="546" y="680"/>
                    <a:pt x="543" y="688"/>
                  </a:cubicBezTo>
                  <a:cubicBezTo>
                    <a:pt x="542" y="690"/>
                    <a:pt x="542" y="691"/>
                    <a:pt x="542" y="691"/>
                  </a:cubicBezTo>
                  <a:lnTo>
                    <a:pt x="542" y="691"/>
                  </a:lnTo>
                  <a:cubicBezTo>
                    <a:pt x="541" y="692"/>
                    <a:pt x="538" y="693"/>
                    <a:pt x="531" y="699"/>
                  </a:cubicBezTo>
                  <a:cubicBezTo>
                    <a:pt x="531" y="699"/>
                    <a:pt x="528" y="699"/>
                    <a:pt x="524" y="699"/>
                  </a:cubicBezTo>
                  <a:cubicBezTo>
                    <a:pt x="516" y="699"/>
                    <a:pt x="503" y="697"/>
                    <a:pt x="488" y="687"/>
                  </a:cubicBezTo>
                  <a:cubicBezTo>
                    <a:pt x="386" y="625"/>
                    <a:pt x="301" y="494"/>
                    <a:pt x="219" y="379"/>
                  </a:cubicBezTo>
                  <a:cubicBezTo>
                    <a:pt x="140" y="257"/>
                    <a:pt x="58" y="13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8"/>
            <p:cNvSpPr/>
            <p:nvPr/>
          </p:nvSpPr>
          <p:spPr>
            <a:xfrm>
              <a:off x="6968166" y="2810584"/>
              <a:ext cx="33152" cy="19412"/>
            </a:xfrm>
            <a:custGeom>
              <a:rect b="b" l="l" r="r" t="t"/>
              <a:pathLst>
                <a:path extrusionOk="0" h="1078" w="1841">
                  <a:moveTo>
                    <a:pt x="273" y="1"/>
                  </a:moveTo>
                  <a:cubicBezTo>
                    <a:pt x="232" y="133"/>
                    <a:pt x="174" y="258"/>
                    <a:pt x="119" y="386"/>
                  </a:cubicBezTo>
                  <a:cubicBezTo>
                    <a:pt x="66" y="513"/>
                    <a:pt x="12" y="646"/>
                    <a:pt x="2" y="792"/>
                  </a:cubicBezTo>
                  <a:cubicBezTo>
                    <a:pt x="1" y="809"/>
                    <a:pt x="14" y="826"/>
                    <a:pt x="31" y="827"/>
                  </a:cubicBezTo>
                  <a:lnTo>
                    <a:pt x="35" y="827"/>
                  </a:lnTo>
                  <a:cubicBezTo>
                    <a:pt x="189" y="826"/>
                    <a:pt x="328" y="759"/>
                    <a:pt x="450" y="676"/>
                  </a:cubicBezTo>
                  <a:cubicBezTo>
                    <a:pt x="515" y="630"/>
                    <a:pt x="577" y="574"/>
                    <a:pt x="626" y="507"/>
                  </a:cubicBezTo>
                  <a:lnTo>
                    <a:pt x="626" y="507"/>
                  </a:lnTo>
                  <a:cubicBezTo>
                    <a:pt x="641" y="686"/>
                    <a:pt x="677" y="862"/>
                    <a:pt x="746" y="1032"/>
                  </a:cubicBezTo>
                  <a:cubicBezTo>
                    <a:pt x="755" y="1054"/>
                    <a:pt x="774" y="1067"/>
                    <a:pt x="796" y="1067"/>
                  </a:cubicBezTo>
                  <a:cubicBezTo>
                    <a:pt x="803" y="1067"/>
                    <a:pt x="810" y="1066"/>
                    <a:pt x="817" y="1063"/>
                  </a:cubicBezTo>
                  <a:cubicBezTo>
                    <a:pt x="824" y="1061"/>
                    <a:pt x="830" y="1056"/>
                    <a:pt x="836" y="1051"/>
                  </a:cubicBezTo>
                  <a:cubicBezTo>
                    <a:pt x="892" y="996"/>
                    <a:pt x="922" y="938"/>
                    <a:pt x="952" y="878"/>
                  </a:cubicBezTo>
                  <a:cubicBezTo>
                    <a:pt x="980" y="818"/>
                    <a:pt x="1003" y="758"/>
                    <a:pt x="1023" y="698"/>
                  </a:cubicBezTo>
                  <a:cubicBezTo>
                    <a:pt x="1044" y="632"/>
                    <a:pt x="1064" y="566"/>
                    <a:pt x="1080" y="498"/>
                  </a:cubicBezTo>
                  <a:lnTo>
                    <a:pt x="1080" y="498"/>
                  </a:lnTo>
                  <a:cubicBezTo>
                    <a:pt x="1137" y="618"/>
                    <a:pt x="1203" y="734"/>
                    <a:pt x="1290" y="839"/>
                  </a:cubicBezTo>
                  <a:cubicBezTo>
                    <a:pt x="1353" y="913"/>
                    <a:pt x="1426" y="983"/>
                    <a:pt x="1517" y="1030"/>
                  </a:cubicBezTo>
                  <a:cubicBezTo>
                    <a:pt x="1575" y="1061"/>
                    <a:pt x="1641" y="1077"/>
                    <a:pt x="1707" y="1077"/>
                  </a:cubicBezTo>
                  <a:cubicBezTo>
                    <a:pt x="1744" y="1077"/>
                    <a:pt x="1781" y="1072"/>
                    <a:pt x="1816" y="1062"/>
                  </a:cubicBezTo>
                  <a:lnTo>
                    <a:pt x="1817" y="1062"/>
                  </a:lnTo>
                  <a:cubicBezTo>
                    <a:pt x="1832" y="1058"/>
                    <a:pt x="1841" y="1044"/>
                    <a:pt x="1839" y="1030"/>
                  </a:cubicBezTo>
                  <a:cubicBezTo>
                    <a:pt x="1827" y="889"/>
                    <a:pt x="1752" y="773"/>
                    <a:pt x="1688" y="663"/>
                  </a:cubicBezTo>
                  <a:cubicBezTo>
                    <a:pt x="1620" y="552"/>
                    <a:pt x="1559" y="437"/>
                    <a:pt x="1557" y="305"/>
                  </a:cubicBezTo>
                  <a:lnTo>
                    <a:pt x="1557" y="305"/>
                  </a:lnTo>
                  <a:cubicBezTo>
                    <a:pt x="1543" y="436"/>
                    <a:pt x="1596" y="564"/>
                    <a:pt x="1654" y="680"/>
                  </a:cubicBezTo>
                  <a:cubicBezTo>
                    <a:pt x="1704" y="787"/>
                    <a:pt x="1758" y="895"/>
                    <a:pt x="1771" y="1006"/>
                  </a:cubicBezTo>
                  <a:lnTo>
                    <a:pt x="1771" y="1006"/>
                  </a:lnTo>
                  <a:cubicBezTo>
                    <a:pt x="1755" y="1008"/>
                    <a:pt x="1739" y="1010"/>
                    <a:pt x="1723" y="1010"/>
                  </a:cubicBezTo>
                  <a:cubicBezTo>
                    <a:pt x="1662" y="1010"/>
                    <a:pt x="1603" y="993"/>
                    <a:pt x="1550" y="961"/>
                  </a:cubicBezTo>
                  <a:cubicBezTo>
                    <a:pt x="1476" y="918"/>
                    <a:pt x="1412" y="854"/>
                    <a:pt x="1357" y="781"/>
                  </a:cubicBezTo>
                  <a:cubicBezTo>
                    <a:pt x="1249" y="635"/>
                    <a:pt x="1168" y="469"/>
                    <a:pt x="1102" y="295"/>
                  </a:cubicBezTo>
                  <a:cubicBezTo>
                    <a:pt x="1094" y="275"/>
                    <a:pt x="1074" y="262"/>
                    <a:pt x="1052" y="262"/>
                  </a:cubicBezTo>
                  <a:cubicBezTo>
                    <a:pt x="1046" y="262"/>
                    <a:pt x="1040" y="263"/>
                    <a:pt x="1035" y="265"/>
                  </a:cubicBezTo>
                  <a:cubicBezTo>
                    <a:pt x="1016" y="272"/>
                    <a:pt x="1004" y="290"/>
                    <a:pt x="1001" y="308"/>
                  </a:cubicBezTo>
                  <a:lnTo>
                    <a:pt x="1001" y="312"/>
                  </a:lnTo>
                  <a:cubicBezTo>
                    <a:pt x="991" y="425"/>
                    <a:pt x="957" y="548"/>
                    <a:pt x="917" y="662"/>
                  </a:cubicBezTo>
                  <a:cubicBezTo>
                    <a:pt x="895" y="718"/>
                    <a:pt x="874" y="775"/>
                    <a:pt x="846" y="829"/>
                  </a:cubicBezTo>
                  <a:cubicBezTo>
                    <a:pt x="835" y="852"/>
                    <a:pt x="823" y="875"/>
                    <a:pt x="811" y="896"/>
                  </a:cubicBezTo>
                  <a:lnTo>
                    <a:pt x="811" y="896"/>
                  </a:lnTo>
                  <a:cubicBezTo>
                    <a:pt x="747" y="712"/>
                    <a:pt x="721" y="513"/>
                    <a:pt x="717" y="318"/>
                  </a:cubicBezTo>
                  <a:lnTo>
                    <a:pt x="717" y="318"/>
                  </a:lnTo>
                  <a:cubicBezTo>
                    <a:pt x="717" y="317"/>
                    <a:pt x="718" y="315"/>
                    <a:pt x="718" y="314"/>
                  </a:cubicBezTo>
                  <a:lnTo>
                    <a:pt x="717" y="314"/>
                  </a:lnTo>
                  <a:lnTo>
                    <a:pt x="717" y="314"/>
                  </a:lnTo>
                  <a:cubicBezTo>
                    <a:pt x="717" y="310"/>
                    <a:pt x="717" y="307"/>
                    <a:pt x="717" y="304"/>
                  </a:cubicBezTo>
                  <a:cubicBezTo>
                    <a:pt x="717" y="277"/>
                    <a:pt x="695" y="254"/>
                    <a:pt x="665" y="254"/>
                  </a:cubicBezTo>
                  <a:cubicBezTo>
                    <a:pt x="642" y="254"/>
                    <a:pt x="621" y="272"/>
                    <a:pt x="617" y="294"/>
                  </a:cubicBezTo>
                  <a:cubicBezTo>
                    <a:pt x="592" y="413"/>
                    <a:pt x="501" y="522"/>
                    <a:pt x="397" y="605"/>
                  </a:cubicBezTo>
                  <a:cubicBezTo>
                    <a:pt x="301" y="679"/>
                    <a:pt x="188" y="740"/>
                    <a:pt x="71" y="757"/>
                  </a:cubicBezTo>
                  <a:lnTo>
                    <a:pt x="71" y="757"/>
                  </a:lnTo>
                  <a:cubicBezTo>
                    <a:pt x="93" y="503"/>
                    <a:pt x="223" y="259"/>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8"/>
            <p:cNvSpPr/>
            <p:nvPr/>
          </p:nvSpPr>
          <p:spPr>
            <a:xfrm>
              <a:off x="6941965" y="2807073"/>
              <a:ext cx="15576" cy="15126"/>
            </a:xfrm>
            <a:custGeom>
              <a:rect b="b" l="l" r="r" t="t"/>
              <a:pathLst>
                <a:path extrusionOk="0" h="840" w="865">
                  <a:moveTo>
                    <a:pt x="180" y="1"/>
                  </a:moveTo>
                  <a:cubicBezTo>
                    <a:pt x="129" y="126"/>
                    <a:pt x="87" y="252"/>
                    <a:pt x="57" y="383"/>
                  </a:cubicBezTo>
                  <a:cubicBezTo>
                    <a:pt x="25" y="514"/>
                    <a:pt x="0" y="647"/>
                    <a:pt x="16" y="792"/>
                  </a:cubicBezTo>
                  <a:cubicBezTo>
                    <a:pt x="19" y="818"/>
                    <a:pt x="42" y="840"/>
                    <a:pt x="69" y="840"/>
                  </a:cubicBezTo>
                  <a:cubicBezTo>
                    <a:pt x="70" y="840"/>
                    <a:pt x="71" y="840"/>
                    <a:pt x="71" y="840"/>
                  </a:cubicBezTo>
                  <a:lnTo>
                    <a:pt x="75" y="840"/>
                  </a:lnTo>
                  <a:cubicBezTo>
                    <a:pt x="257" y="833"/>
                    <a:pt x="429" y="749"/>
                    <a:pt x="562" y="636"/>
                  </a:cubicBezTo>
                  <a:cubicBezTo>
                    <a:pt x="695" y="518"/>
                    <a:pt x="799" y="375"/>
                    <a:pt x="865" y="217"/>
                  </a:cubicBezTo>
                  <a:lnTo>
                    <a:pt x="865" y="217"/>
                  </a:lnTo>
                  <a:cubicBezTo>
                    <a:pt x="755" y="348"/>
                    <a:pt x="639" y="468"/>
                    <a:pt x="505" y="559"/>
                  </a:cubicBezTo>
                  <a:cubicBezTo>
                    <a:pt x="389" y="642"/>
                    <a:pt x="258" y="701"/>
                    <a:pt x="122" y="722"/>
                  </a:cubicBezTo>
                  <a:lnTo>
                    <a:pt x="122" y="722"/>
                  </a:lnTo>
                  <a:cubicBezTo>
                    <a:pt x="115" y="618"/>
                    <a:pt x="127" y="506"/>
                    <a:pt x="136" y="396"/>
                  </a:cubicBezTo>
                  <a:cubicBezTo>
                    <a:pt x="151" y="266"/>
                    <a:pt x="170" y="134"/>
                    <a:pt x="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8"/>
            <p:cNvSpPr/>
            <p:nvPr/>
          </p:nvSpPr>
          <p:spPr>
            <a:xfrm>
              <a:off x="6923958" y="2795314"/>
              <a:ext cx="10228" cy="9238"/>
            </a:xfrm>
            <a:custGeom>
              <a:rect b="b" l="l" r="r" t="t"/>
              <a:pathLst>
                <a:path extrusionOk="0" h="513" w="568">
                  <a:moveTo>
                    <a:pt x="300" y="1"/>
                  </a:moveTo>
                  <a:lnTo>
                    <a:pt x="300" y="1"/>
                  </a:lnTo>
                  <a:cubicBezTo>
                    <a:pt x="240" y="69"/>
                    <a:pt x="172" y="126"/>
                    <a:pt x="111" y="194"/>
                  </a:cubicBezTo>
                  <a:cubicBezTo>
                    <a:pt x="78" y="228"/>
                    <a:pt x="50" y="264"/>
                    <a:pt x="25" y="309"/>
                  </a:cubicBezTo>
                  <a:cubicBezTo>
                    <a:pt x="13" y="333"/>
                    <a:pt x="0" y="360"/>
                    <a:pt x="1" y="400"/>
                  </a:cubicBezTo>
                  <a:cubicBezTo>
                    <a:pt x="0" y="444"/>
                    <a:pt x="43" y="489"/>
                    <a:pt x="74" y="500"/>
                  </a:cubicBezTo>
                  <a:cubicBezTo>
                    <a:pt x="104" y="509"/>
                    <a:pt x="132" y="513"/>
                    <a:pt x="159" y="513"/>
                  </a:cubicBezTo>
                  <a:cubicBezTo>
                    <a:pt x="244" y="513"/>
                    <a:pt x="314" y="473"/>
                    <a:pt x="374" y="438"/>
                  </a:cubicBezTo>
                  <a:cubicBezTo>
                    <a:pt x="452" y="388"/>
                    <a:pt x="522" y="323"/>
                    <a:pt x="568" y="242"/>
                  </a:cubicBezTo>
                  <a:lnTo>
                    <a:pt x="568" y="242"/>
                  </a:lnTo>
                  <a:cubicBezTo>
                    <a:pt x="488" y="289"/>
                    <a:pt x="411" y="329"/>
                    <a:pt x="332" y="362"/>
                  </a:cubicBezTo>
                  <a:cubicBezTo>
                    <a:pt x="275" y="383"/>
                    <a:pt x="213" y="404"/>
                    <a:pt x="164" y="404"/>
                  </a:cubicBezTo>
                  <a:cubicBezTo>
                    <a:pt x="147" y="404"/>
                    <a:pt x="131" y="402"/>
                    <a:pt x="118" y="396"/>
                  </a:cubicBezTo>
                  <a:cubicBezTo>
                    <a:pt x="115" y="394"/>
                    <a:pt x="113" y="393"/>
                    <a:pt x="113" y="393"/>
                  </a:cubicBezTo>
                  <a:lnTo>
                    <a:pt x="113" y="393"/>
                  </a:lnTo>
                  <a:cubicBezTo>
                    <a:pt x="111" y="393"/>
                    <a:pt x="113" y="395"/>
                    <a:pt x="113" y="395"/>
                  </a:cubicBezTo>
                  <a:cubicBezTo>
                    <a:pt x="113" y="395"/>
                    <a:pt x="113" y="395"/>
                    <a:pt x="112" y="395"/>
                  </a:cubicBezTo>
                  <a:cubicBezTo>
                    <a:pt x="110" y="391"/>
                    <a:pt x="115" y="374"/>
                    <a:pt x="123" y="356"/>
                  </a:cubicBezTo>
                  <a:cubicBezTo>
                    <a:pt x="136" y="321"/>
                    <a:pt x="160" y="285"/>
                    <a:pt x="181" y="246"/>
                  </a:cubicBezTo>
                  <a:cubicBezTo>
                    <a:pt x="224" y="171"/>
                    <a:pt x="279" y="93"/>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8"/>
            <p:cNvSpPr/>
            <p:nvPr/>
          </p:nvSpPr>
          <p:spPr>
            <a:xfrm>
              <a:off x="6949366" y="2676843"/>
              <a:ext cx="13524" cy="7455"/>
            </a:xfrm>
            <a:custGeom>
              <a:rect b="b" l="l" r="r" t="t"/>
              <a:pathLst>
                <a:path extrusionOk="0" h="414" w="751">
                  <a:moveTo>
                    <a:pt x="593" y="1"/>
                  </a:moveTo>
                  <a:lnTo>
                    <a:pt x="593" y="1"/>
                  </a:lnTo>
                  <a:cubicBezTo>
                    <a:pt x="499" y="50"/>
                    <a:pt x="409" y="99"/>
                    <a:pt x="318" y="142"/>
                  </a:cubicBezTo>
                  <a:cubicBezTo>
                    <a:pt x="226" y="183"/>
                    <a:pt x="135" y="223"/>
                    <a:pt x="40" y="252"/>
                  </a:cubicBezTo>
                  <a:cubicBezTo>
                    <a:pt x="17" y="259"/>
                    <a:pt x="3" y="280"/>
                    <a:pt x="0" y="303"/>
                  </a:cubicBezTo>
                  <a:lnTo>
                    <a:pt x="0" y="304"/>
                  </a:lnTo>
                  <a:lnTo>
                    <a:pt x="0" y="327"/>
                  </a:lnTo>
                  <a:cubicBezTo>
                    <a:pt x="0" y="352"/>
                    <a:pt x="20" y="376"/>
                    <a:pt x="46" y="382"/>
                  </a:cubicBezTo>
                  <a:cubicBezTo>
                    <a:pt x="138" y="402"/>
                    <a:pt x="232" y="413"/>
                    <a:pt x="326" y="413"/>
                  </a:cubicBezTo>
                  <a:cubicBezTo>
                    <a:pt x="353" y="413"/>
                    <a:pt x="380" y="413"/>
                    <a:pt x="407" y="411"/>
                  </a:cubicBezTo>
                  <a:cubicBezTo>
                    <a:pt x="526" y="401"/>
                    <a:pt x="652" y="379"/>
                    <a:pt x="750" y="306"/>
                  </a:cubicBezTo>
                  <a:lnTo>
                    <a:pt x="750" y="306"/>
                  </a:lnTo>
                  <a:cubicBezTo>
                    <a:pt x="682" y="321"/>
                    <a:pt x="614" y="327"/>
                    <a:pt x="547" y="327"/>
                  </a:cubicBezTo>
                  <a:cubicBezTo>
                    <a:pt x="500" y="327"/>
                    <a:pt x="453" y="324"/>
                    <a:pt x="407" y="321"/>
                  </a:cubicBezTo>
                  <a:cubicBezTo>
                    <a:pt x="343" y="315"/>
                    <a:pt x="280" y="308"/>
                    <a:pt x="218" y="299"/>
                  </a:cubicBezTo>
                  <a:lnTo>
                    <a:pt x="218" y="299"/>
                  </a:lnTo>
                  <a:cubicBezTo>
                    <a:pt x="267" y="275"/>
                    <a:pt x="315" y="247"/>
                    <a:pt x="360" y="215"/>
                  </a:cubicBezTo>
                  <a:cubicBezTo>
                    <a:pt x="447" y="154"/>
                    <a:pt x="526" y="83"/>
                    <a:pt x="5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8"/>
            <p:cNvSpPr/>
            <p:nvPr/>
          </p:nvSpPr>
          <p:spPr>
            <a:xfrm>
              <a:off x="7070827" y="2744497"/>
              <a:ext cx="17179" cy="10552"/>
            </a:xfrm>
            <a:custGeom>
              <a:rect b="b" l="l" r="r" t="t"/>
              <a:pathLst>
                <a:path extrusionOk="0" h="586" w="954">
                  <a:moveTo>
                    <a:pt x="358" y="1"/>
                  </a:moveTo>
                  <a:lnTo>
                    <a:pt x="358" y="1"/>
                  </a:lnTo>
                  <a:cubicBezTo>
                    <a:pt x="416" y="102"/>
                    <a:pt x="507" y="185"/>
                    <a:pt x="600" y="255"/>
                  </a:cubicBezTo>
                  <a:cubicBezTo>
                    <a:pt x="670" y="311"/>
                    <a:pt x="741" y="363"/>
                    <a:pt x="802" y="421"/>
                  </a:cubicBezTo>
                  <a:lnTo>
                    <a:pt x="802" y="421"/>
                  </a:lnTo>
                  <a:cubicBezTo>
                    <a:pt x="720" y="459"/>
                    <a:pt x="626" y="477"/>
                    <a:pt x="531" y="477"/>
                  </a:cubicBezTo>
                  <a:cubicBezTo>
                    <a:pt x="495" y="477"/>
                    <a:pt x="458" y="474"/>
                    <a:pt x="422" y="469"/>
                  </a:cubicBezTo>
                  <a:cubicBezTo>
                    <a:pt x="269" y="449"/>
                    <a:pt x="118" y="380"/>
                    <a:pt x="0" y="262"/>
                  </a:cubicBezTo>
                  <a:lnTo>
                    <a:pt x="0" y="262"/>
                  </a:lnTo>
                  <a:cubicBezTo>
                    <a:pt x="75" y="418"/>
                    <a:pt x="234" y="523"/>
                    <a:pt x="403" y="566"/>
                  </a:cubicBezTo>
                  <a:cubicBezTo>
                    <a:pt x="457" y="579"/>
                    <a:pt x="513" y="586"/>
                    <a:pt x="569" y="586"/>
                  </a:cubicBezTo>
                  <a:cubicBezTo>
                    <a:pt x="692" y="586"/>
                    <a:pt x="817" y="553"/>
                    <a:pt x="922" y="482"/>
                  </a:cubicBezTo>
                  <a:lnTo>
                    <a:pt x="923" y="480"/>
                  </a:lnTo>
                  <a:cubicBezTo>
                    <a:pt x="948" y="462"/>
                    <a:pt x="954" y="428"/>
                    <a:pt x="938" y="404"/>
                  </a:cubicBezTo>
                  <a:lnTo>
                    <a:pt x="933" y="397"/>
                  </a:lnTo>
                  <a:cubicBezTo>
                    <a:pt x="846" y="307"/>
                    <a:pt x="741" y="245"/>
                    <a:pt x="642" y="191"/>
                  </a:cubicBezTo>
                  <a:cubicBezTo>
                    <a:pt x="542" y="135"/>
                    <a:pt x="445" y="80"/>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8"/>
            <p:cNvSpPr/>
            <p:nvPr/>
          </p:nvSpPr>
          <p:spPr>
            <a:xfrm>
              <a:off x="7360549" y="2441701"/>
              <a:ext cx="272111" cy="353901"/>
            </a:xfrm>
            <a:custGeom>
              <a:rect b="b" l="l" r="r" t="t"/>
              <a:pathLst>
                <a:path extrusionOk="0" h="19653" w="15111">
                  <a:moveTo>
                    <a:pt x="7122" y="0"/>
                  </a:moveTo>
                  <a:cubicBezTo>
                    <a:pt x="7086" y="0"/>
                    <a:pt x="7046" y="11"/>
                    <a:pt x="7003" y="37"/>
                  </a:cubicBezTo>
                  <a:cubicBezTo>
                    <a:pt x="6839" y="134"/>
                    <a:pt x="6883" y="347"/>
                    <a:pt x="6900" y="542"/>
                  </a:cubicBezTo>
                  <a:cubicBezTo>
                    <a:pt x="6959" y="981"/>
                    <a:pt x="7047" y="1405"/>
                    <a:pt x="7136" y="1844"/>
                  </a:cubicBezTo>
                  <a:cubicBezTo>
                    <a:pt x="7180" y="2024"/>
                    <a:pt x="7210" y="2219"/>
                    <a:pt x="7255" y="2398"/>
                  </a:cubicBezTo>
                  <a:cubicBezTo>
                    <a:pt x="6809" y="2365"/>
                    <a:pt x="6527" y="1729"/>
                    <a:pt x="6185" y="1551"/>
                  </a:cubicBezTo>
                  <a:lnTo>
                    <a:pt x="6185" y="1551"/>
                  </a:lnTo>
                  <a:cubicBezTo>
                    <a:pt x="6067" y="2023"/>
                    <a:pt x="6467" y="2398"/>
                    <a:pt x="6675" y="2755"/>
                  </a:cubicBezTo>
                  <a:cubicBezTo>
                    <a:pt x="6660" y="2756"/>
                    <a:pt x="6645" y="2757"/>
                    <a:pt x="6629" y="2757"/>
                  </a:cubicBezTo>
                  <a:cubicBezTo>
                    <a:pt x="6342" y="2757"/>
                    <a:pt x="6010" y="2619"/>
                    <a:pt x="5770" y="2496"/>
                  </a:cubicBezTo>
                  <a:lnTo>
                    <a:pt x="5770" y="2496"/>
                  </a:lnTo>
                  <a:cubicBezTo>
                    <a:pt x="5711" y="2871"/>
                    <a:pt x="6230" y="3181"/>
                    <a:pt x="6452" y="3343"/>
                  </a:cubicBezTo>
                  <a:cubicBezTo>
                    <a:pt x="6200" y="3489"/>
                    <a:pt x="5932" y="3555"/>
                    <a:pt x="5666" y="3653"/>
                  </a:cubicBezTo>
                  <a:cubicBezTo>
                    <a:pt x="5788" y="3826"/>
                    <a:pt x="6049" y="3873"/>
                    <a:pt x="6322" y="3873"/>
                  </a:cubicBezTo>
                  <a:cubicBezTo>
                    <a:pt x="6339" y="3873"/>
                    <a:pt x="6356" y="3873"/>
                    <a:pt x="6373" y="3872"/>
                  </a:cubicBezTo>
                  <a:lnTo>
                    <a:pt x="6373" y="3872"/>
                  </a:lnTo>
                  <a:cubicBezTo>
                    <a:pt x="6270" y="4795"/>
                    <a:pt x="5031" y="5218"/>
                    <a:pt x="4330" y="5247"/>
                  </a:cubicBezTo>
                  <a:cubicBezTo>
                    <a:pt x="4281" y="5551"/>
                    <a:pt x="4583" y="5644"/>
                    <a:pt x="4902" y="5644"/>
                  </a:cubicBezTo>
                  <a:cubicBezTo>
                    <a:pt x="5162" y="5644"/>
                    <a:pt x="5433" y="5582"/>
                    <a:pt x="5533" y="5524"/>
                  </a:cubicBezTo>
                  <a:lnTo>
                    <a:pt x="5533" y="5524"/>
                  </a:lnTo>
                  <a:cubicBezTo>
                    <a:pt x="5400" y="5735"/>
                    <a:pt x="5073" y="5963"/>
                    <a:pt x="4969" y="6160"/>
                  </a:cubicBezTo>
                  <a:cubicBezTo>
                    <a:pt x="5047" y="6193"/>
                    <a:pt x="5130" y="6207"/>
                    <a:pt x="5217" y="6207"/>
                  </a:cubicBezTo>
                  <a:cubicBezTo>
                    <a:pt x="5349" y="6207"/>
                    <a:pt x="5488" y="6173"/>
                    <a:pt x="5617" y="6117"/>
                  </a:cubicBezTo>
                  <a:lnTo>
                    <a:pt x="5617" y="6117"/>
                  </a:lnTo>
                  <a:cubicBezTo>
                    <a:pt x="5532" y="6377"/>
                    <a:pt x="5406" y="6621"/>
                    <a:pt x="5221" y="6810"/>
                  </a:cubicBezTo>
                  <a:cubicBezTo>
                    <a:pt x="4915" y="7123"/>
                    <a:pt x="4637" y="7206"/>
                    <a:pt x="4315" y="7206"/>
                  </a:cubicBezTo>
                  <a:cubicBezTo>
                    <a:pt x="4169" y="7206"/>
                    <a:pt x="4013" y="7189"/>
                    <a:pt x="3841" y="7169"/>
                  </a:cubicBezTo>
                  <a:lnTo>
                    <a:pt x="3841" y="7169"/>
                  </a:lnTo>
                  <a:cubicBezTo>
                    <a:pt x="4094" y="7478"/>
                    <a:pt x="4347" y="7624"/>
                    <a:pt x="4701" y="7706"/>
                  </a:cubicBezTo>
                  <a:cubicBezTo>
                    <a:pt x="4464" y="8098"/>
                    <a:pt x="3707" y="8016"/>
                    <a:pt x="3337" y="8081"/>
                  </a:cubicBezTo>
                  <a:cubicBezTo>
                    <a:pt x="3391" y="8370"/>
                    <a:pt x="3969" y="8507"/>
                    <a:pt x="4383" y="8507"/>
                  </a:cubicBezTo>
                  <a:cubicBezTo>
                    <a:pt x="4531" y="8507"/>
                    <a:pt x="4658" y="8489"/>
                    <a:pt x="4733" y="8455"/>
                  </a:cubicBezTo>
                  <a:lnTo>
                    <a:pt x="4733" y="8455"/>
                  </a:lnTo>
                  <a:cubicBezTo>
                    <a:pt x="4465" y="8650"/>
                    <a:pt x="4034" y="8814"/>
                    <a:pt x="3693" y="8814"/>
                  </a:cubicBezTo>
                  <a:cubicBezTo>
                    <a:pt x="3681" y="9080"/>
                    <a:pt x="4116" y="9217"/>
                    <a:pt x="4417" y="9281"/>
                  </a:cubicBezTo>
                  <a:cubicBezTo>
                    <a:pt x="3980" y="9756"/>
                    <a:pt x="3394" y="10023"/>
                    <a:pt x="2773" y="10023"/>
                  </a:cubicBezTo>
                  <a:cubicBezTo>
                    <a:pt x="2566" y="10023"/>
                    <a:pt x="2356" y="9994"/>
                    <a:pt x="2145" y="9933"/>
                  </a:cubicBezTo>
                  <a:lnTo>
                    <a:pt x="2145" y="9933"/>
                  </a:lnTo>
                  <a:cubicBezTo>
                    <a:pt x="2268" y="10282"/>
                    <a:pt x="2708" y="10371"/>
                    <a:pt x="3040" y="10371"/>
                  </a:cubicBezTo>
                  <a:cubicBezTo>
                    <a:pt x="3079" y="10371"/>
                    <a:pt x="3118" y="10370"/>
                    <a:pt x="3153" y="10367"/>
                  </a:cubicBezTo>
                  <a:lnTo>
                    <a:pt x="3153" y="10367"/>
                  </a:lnTo>
                  <a:cubicBezTo>
                    <a:pt x="3001" y="10680"/>
                    <a:pt x="2103" y="11153"/>
                    <a:pt x="1751" y="11153"/>
                  </a:cubicBezTo>
                  <a:cubicBezTo>
                    <a:pt x="1736" y="11153"/>
                    <a:pt x="1722" y="11152"/>
                    <a:pt x="1710" y="11150"/>
                  </a:cubicBezTo>
                  <a:lnTo>
                    <a:pt x="1710" y="11150"/>
                  </a:lnTo>
                  <a:cubicBezTo>
                    <a:pt x="1907" y="11321"/>
                    <a:pt x="2132" y="11378"/>
                    <a:pt x="2361" y="11378"/>
                  </a:cubicBezTo>
                  <a:cubicBezTo>
                    <a:pt x="2568" y="11378"/>
                    <a:pt x="2779" y="11332"/>
                    <a:pt x="2976" y="11281"/>
                  </a:cubicBezTo>
                  <a:lnTo>
                    <a:pt x="2976" y="11281"/>
                  </a:lnTo>
                  <a:cubicBezTo>
                    <a:pt x="2898" y="11388"/>
                    <a:pt x="2284" y="11585"/>
                    <a:pt x="2421" y="11780"/>
                  </a:cubicBezTo>
                  <a:cubicBezTo>
                    <a:pt x="2450" y="11817"/>
                    <a:pt x="2499" y="11832"/>
                    <a:pt x="2557" y="11832"/>
                  </a:cubicBezTo>
                  <a:cubicBezTo>
                    <a:pt x="2734" y="11832"/>
                    <a:pt x="3000" y="11693"/>
                    <a:pt x="3074" y="11628"/>
                  </a:cubicBezTo>
                  <a:lnTo>
                    <a:pt x="3074" y="11628"/>
                  </a:lnTo>
                  <a:cubicBezTo>
                    <a:pt x="2875" y="11845"/>
                    <a:pt x="2618" y="11997"/>
                    <a:pt x="2343" y="12041"/>
                  </a:cubicBezTo>
                  <a:cubicBezTo>
                    <a:pt x="2390" y="12176"/>
                    <a:pt x="2533" y="12228"/>
                    <a:pt x="2709" y="12228"/>
                  </a:cubicBezTo>
                  <a:cubicBezTo>
                    <a:pt x="2967" y="12228"/>
                    <a:pt x="3295" y="12115"/>
                    <a:pt x="3491" y="11985"/>
                  </a:cubicBezTo>
                  <a:lnTo>
                    <a:pt x="3491" y="11985"/>
                  </a:lnTo>
                  <a:cubicBezTo>
                    <a:pt x="3361" y="12104"/>
                    <a:pt x="3226" y="12246"/>
                    <a:pt x="3155" y="12388"/>
                  </a:cubicBezTo>
                  <a:cubicBezTo>
                    <a:pt x="3246" y="12436"/>
                    <a:pt x="3335" y="12456"/>
                    <a:pt x="3424" y="12456"/>
                  </a:cubicBezTo>
                  <a:cubicBezTo>
                    <a:pt x="3562" y="12456"/>
                    <a:pt x="3697" y="12407"/>
                    <a:pt x="3829" y="12340"/>
                  </a:cubicBezTo>
                  <a:lnTo>
                    <a:pt x="3829" y="12340"/>
                  </a:lnTo>
                  <a:cubicBezTo>
                    <a:pt x="3579" y="12736"/>
                    <a:pt x="3136" y="12852"/>
                    <a:pt x="2675" y="12852"/>
                  </a:cubicBezTo>
                  <a:cubicBezTo>
                    <a:pt x="2269" y="12852"/>
                    <a:pt x="1849" y="12762"/>
                    <a:pt x="1532" y="12692"/>
                  </a:cubicBezTo>
                  <a:lnTo>
                    <a:pt x="1532" y="12692"/>
                  </a:lnTo>
                  <a:cubicBezTo>
                    <a:pt x="1315" y="13323"/>
                    <a:pt x="2205" y="13366"/>
                    <a:pt x="2541" y="13496"/>
                  </a:cubicBezTo>
                  <a:cubicBezTo>
                    <a:pt x="2402" y="13691"/>
                    <a:pt x="2046" y="13713"/>
                    <a:pt x="1829" y="13735"/>
                  </a:cubicBezTo>
                  <a:cubicBezTo>
                    <a:pt x="1841" y="13972"/>
                    <a:pt x="2179" y="14030"/>
                    <a:pt x="2478" y="14030"/>
                  </a:cubicBezTo>
                  <a:cubicBezTo>
                    <a:pt x="2644" y="14030"/>
                    <a:pt x="2799" y="14012"/>
                    <a:pt x="2877" y="13997"/>
                  </a:cubicBezTo>
                  <a:lnTo>
                    <a:pt x="2877" y="13997"/>
                  </a:lnTo>
                  <a:cubicBezTo>
                    <a:pt x="2678" y="14104"/>
                    <a:pt x="2303" y="14170"/>
                    <a:pt x="2124" y="14322"/>
                  </a:cubicBezTo>
                  <a:cubicBezTo>
                    <a:pt x="1842" y="14551"/>
                    <a:pt x="2045" y="14779"/>
                    <a:pt x="2340" y="14779"/>
                  </a:cubicBezTo>
                  <a:cubicBezTo>
                    <a:pt x="2354" y="14779"/>
                    <a:pt x="2367" y="14778"/>
                    <a:pt x="2381" y="14777"/>
                  </a:cubicBezTo>
                  <a:lnTo>
                    <a:pt x="2381" y="14777"/>
                  </a:lnTo>
                  <a:cubicBezTo>
                    <a:pt x="2113" y="14974"/>
                    <a:pt x="1888" y="15015"/>
                    <a:pt x="1650" y="15015"/>
                  </a:cubicBezTo>
                  <a:cubicBezTo>
                    <a:pt x="1484" y="15015"/>
                    <a:pt x="1311" y="14995"/>
                    <a:pt x="1113" y="14995"/>
                  </a:cubicBezTo>
                  <a:cubicBezTo>
                    <a:pt x="1094" y="14995"/>
                    <a:pt x="1075" y="14995"/>
                    <a:pt x="1055" y="14996"/>
                  </a:cubicBezTo>
                  <a:cubicBezTo>
                    <a:pt x="787" y="15001"/>
                    <a:pt x="1491" y="15668"/>
                    <a:pt x="1749" y="15733"/>
                  </a:cubicBezTo>
                  <a:cubicBezTo>
                    <a:pt x="1782" y="15741"/>
                    <a:pt x="1814" y="15749"/>
                    <a:pt x="1846" y="15756"/>
                  </a:cubicBezTo>
                  <a:cubicBezTo>
                    <a:pt x="1357" y="16298"/>
                    <a:pt x="773" y="16722"/>
                    <a:pt x="27" y="16796"/>
                  </a:cubicBezTo>
                  <a:cubicBezTo>
                    <a:pt x="1" y="17203"/>
                    <a:pt x="688" y="17348"/>
                    <a:pt x="1224" y="17348"/>
                  </a:cubicBezTo>
                  <a:cubicBezTo>
                    <a:pt x="1460" y="17348"/>
                    <a:pt x="1667" y="17320"/>
                    <a:pt x="1770" y="17274"/>
                  </a:cubicBezTo>
                  <a:lnTo>
                    <a:pt x="1770" y="17274"/>
                  </a:lnTo>
                  <a:cubicBezTo>
                    <a:pt x="1573" y="17643"/>
                    <a:pt x="919" y="17882"/>
                    <a:pt x="562" y="17882"/>
                  </a:cubicBezTo>
                  <a:cubicBezTo>
                    <a:pt x="530" y="18129"/>
                    <a:pt x="727" y="18211"/>
                    <a:pt x="987" y="18211"/>
                  </a:cubicBezTo>
                  <a:cubicBezTo>
                    <a:pt x="1366" y="18211"/>
                    <a:pt x="1877" y="18037"/>
                    <a:pt x="2006" y="17946"/>
                  </a:cubicBezTo>
                  <a:lnTo>
                    <a:pt x="2006" y="17946"/>
                  </a:lnTo>
                  <a:cubicBezTo>
                    <a:pt x="1690" y="18293"/>
                    <a:pt x="1254" y="18467"/>
                    <a:pt x="859" y="18641"/>
                  </a:cubicBezTo>
                  <a:cubicBezTo>
                    <a:pt x="959" y="18807"/>
                    <a:pt x="1122" y="18869"/>
                    <a:pt x="1301" y="18869"/>
                  </a:cubicBezTo>
                  <a:cubicBezTo>
                    <a:pt x="1502" y="18869"/>
                    <a:pt x="1725" y="18791"/>
                    <a:pt x="1907" y="18690"/>
                  </a:cubicBezTo>
                  <a:lnTo>
                    <a:pt x="1907" y="18690"/>
                  </a:lnTo>
                  <a:cubicBezTo>
                    <a:pt x="1703" y="18858"/>
                    <a:pt x="1492" y="19082"/>
                    <a:pt x="1650" y="19183"/>
                  </a:cubicBezTo>
                  <a:cubicBezTo>
                    <a:pt x="1669" y="19198"/>
                    <a:pt x="1695" y="19204"/>
                    <a:pt x="1726" y="19204"/>
                  </a:cubicBezTo>
                  <a:cubicBezTo>
                    <a:pt x="1930" y="19204"/>
                    <a:pt x="2365" y="18936"/>
                    <a:pt x="2502" y="18880"/>
                  </a:cubicBezTo>
                  <a:lnTo>
                    <a:pt x="2502" y="18880"/>
                  </a:lnTo>
                  <a:cubicBezTo>
                    <a:pt x="2402" y="18945"/>
                    <a:pt x="2323" y="19053"/>
                    <a:pt x="2323" y="19183"/>
                  </a:cubicBezTo>
                  <a:cubicBezTo>
                    <a:pt x="2345" y="19187"/>
                    <a:pt x="2369" y="19189"/>
                    <a:pt x="2392" y="19189"/>
                  </a:cubicBezTo>
                  <a:cubicBezTo>
                    <a:pt x="2573" y="19189"/>
                    <a:pt x="2790" y="19092"/>
                    <a:pt x="2972" y="18973"/>
                  </a:cubicBezTo>
                  <a:lnTo>
                    <a:pt x="2972" y="18973"/>
                  </a:lnTo>
                  <a:cubicBezTo>
                    <a:pt x="2770" y="19138"/>
                    <a:pt x="2555" y="19355"/>
                    <a:pt x="2540" y="19551"/>
                  </a:cubicBezTo>
                  <a:cubicBezTo>
                    <a:pt x="3150" y="19439"/>
                    <a:pt x="3485" y="19195"/>
                    <a:pt x="3785" y="18969"/>
                  </a:cubicBezTo>
                  <a:lnTo>
                    <a:pt x="3785" y="18969"/>
                  </a:lnTo>
                  <a:cubicBezTo>
                    <a:pt x="3684" y="19059"/>
                    <a:pt x="3627" y="19188"/>
                    <a:pt x="3609" y="19335"/>
                  </a:cubicBezTo>
                  <a:cubicBezTo>
                    <a:pt x="3679" y="19357"/>
                    <a:pt x="3747" y="19366"/>
                    <a:pt x="3813" y="19366"/>
                  </a:cubicBezTo>
                  <a:cubicBezTo>
                    <a:pt x="4070" y="19366"/>
                    <a:pt x="4297" y="19219"/>
                    <a:pt x="4512" y="19051"/>
                  </a:cubicBezTo>
                  <a:lnTo>
                    <a:pt x="4512" y="19051"/>
                  </a:lnTo>
                  <a:cubicBezTo>
                    <a:pt x="4171" y="19327"/>
                    <a:pt x="4380" y="19459"/>
                    <a:pt x="4660" y="19459"/>
                  </a:cubicBezTo>
                  <a:cubicBezTo>
                    <a:pt x="4717" y="19459"/>
                    <a:pt x="4777" y="19454"/>
                    <a:pt x="4836" y="19443"/>
                  </a:cubicBezTo>
                  <a:cubicBezTo>
                    <a:pt x="5172" y="19400"/>
                    <a:pt x="5528" y="19226"/>
                    <a:pt x="5805" y="19009"/>
                  </a:cubicBezTo>
                  <a:lnTo>
                    <a:pt x="5805" y="19009"/>
                  </a:lnTo>
                  <a:cubicBezTo>
                    <a:pt x="5673" y="19301"/>
                    <a:pt x="5868" y="19554"/>
                    <a:pt x="6111" y="19554"/>
                  </a:cubicBezTo>
                  <a:cubicBezTo>
                    <a:pt x="6121" y="19554"/>
                    <a:pt x="6131" y="19553"/>
                    <a:pt x="6142" y="19553"/>
                  </a:cubicBezTo>
                  <a:cubicBezTo>
                    <a:pt x="6400" y="19530"/>
                    <a:pt x="6657" y="19227"/>
                    <a:pt x="6795" y="19009"/>
                  </a:cubicBezTo>
                  <a:lnTo>
                    <a:pt x="6795" y="19009"/>
                  </a:lnTo>
                  <a:cubicBezTo>
                    <a:pt x="6718" y="19281"/>
                    <a:pt x="6862" y="19554"/>
                    <a:pt x="7138" y="19554"/>
                  </a:cubicBezTo>
                  <a:cubicBezTo>
                    <a:pt x="7149" y="19554"/>
                    <a:pt x="7160" y="19553"/>
                    <a:pt x="7171" y="19553"/>
                  </a:cubicBezTo>
                  <a:cubicBezTo>
                    <a:pt x="7346" y="19540"/>
                    <a:pt x="7493" y="19397"/>
                    <a:pt x="7609" y="19234"/>
                  </a:cubicBezTo>
                  <a:cubicBezTo>
                    <a:pt x="7668" y="19348"/>
                    <a:pt x="7773" y="19430"/>
                    <a:pt x="7883" y="19430"/>
                  </a:cubicBezTo>
                  <a:cubicBezTo>
                    <a:pt x="7981" y="19430"/>
                    <a:pt x="8083" y="19366"/>
                    <a:pt x="8160" y="19204"/>
                  </a:cubicBezTo>
                  <a:cubicBezTo>
                    <a:pt x="8230" y="19347"/>
                    <a:pt x="8414" y="19489"/>
                    <a:pt x="8559" y="19489"/>
                  </a:cubicBezTo>
                  <a:cubicBezTo>
                    <a:pt x="8657" y="19489"/>
                    <a:pt x="8738" y="19424"/>
                    <a:pt x="8754" y="19249"/>
                  </a:cubicBezTo>
                  <a:cubicBezTo>
                    <a:pt x="8883" y="19319"/>
                    <a:pt x="9345" y="19652"/>
                    <a:pt x="9603" y="19652"/>
                  </a:cubicBezTo>
                  <a:cubicBezTo>
                    <a:pt x="9738" y="19652"/>
                    <a:pt x="9817" y="19561"/>
                    <a:pt x="9763" y="19292"/>
                  </a:cubicBezTo>
                  <a:lnTo>
                    <a:pt x="9763" y="19292"/>
                  </a:lnTo>
                  <a:cubicBezTo>
                    <a:pt x="9874" y="19384"/>
                    <a:pt x="10106" y="19456"/>
                    <a:pt x="10279" y="19456"/>
                  </a:cubicBezTo>
                  <a:cubicBezTo>
                    <a:pt x="10475" y="19456"/>
                    <a:pt x="10595" y="19364"/>
                    <a:pt x="10382" y="19104"/>
                  </a:cubicBezTo>
                  <a:lnTo>
                    <a:pt x="10382" y="19104"/>
                  </a:lnTo>
                  <a:cubicBezTo>
                    <a:pt x="10518" y="19266"/>
                    <a:pt x="10735" y="19366"/>
                    <a:pt x="10940" y="19366"/>
                  </a:cubicBezTo>
                  <a:cubicBezTo>
                    <a:pt x="10977" y="19366"/>
                    <a:pt x="11013" y="19363"/>
                    <a:pt x="11049" y="19356"/>
                  </a:cubicBezTo>
                  <a:cubicBezTo>
                    <a:pt x="11069" y="19215"/>
                    <a:pt x="11019" y="19093"/>
                    <a:pt x="10948" y="18989"/>
                  </a:cubicBezTo>
                  <a:lnTo>
                    <a:pt x="10948" y="18989"/>
                  </a:lnTo>
                  <a:cubicBezTo>
                    <a:pt x="11061" y="19139"/>
                    <a:pt x="11300" y="19229"/>
                    <a:pt x="11495" y="19229"/>
                  </a:cubicBezTo>
                  <a:cubicBezTo>
                    <a:pt x="11755" y="19229"/>
                    <a:pt x="11940" y="19071"/>
                    <a:pt x="11665" y="18683"/>
                  </a:cubicBezTo>
                  <a:lnTo>
                    <a:pt x="11665" y="18683"/>
                  </a:lnTo>
                  <a:cubicBezTo>
                    <a:pt x="11829" y="18824"/>
                    <a:pt x="12248" y="19058"/>
                    <a:pt x="12513" y="19058"/>
                  </a:cubicBezTo>
                  <a:cubicBezTo>
                    <a:pt x="12535" y="19058"/>
                    <a:pt x="12556" y="19056"/>
                    <a:pt x="12576" y="19053"/>
                  </a:cubicBezTo>
                  <a:cubicBezTo>
                    <a:pt x="13050" y="18965"/>
                    <a:pt x="12614" y="18532"/>
                    <a:pt x="12457" y="18292"/>
                  </a:cubicBezTo>
                  <a:lnTo>
                    <a:pt x="12457" y="18292"/>
                  </a:lnTo>
                  <a:cubicBezTo>
                    <a:pt x="12608" y="18501"/>
                    <a:pt x="13091" y="18729"/>
                    <a:pt x="13374" y="18729"/>
                  </a:cubicBezTo>
                  <a:cubicBezTo>
                    <a:pt x="13385" y="18729"/>
                    <a:pt x="13397" y="18729"/>
                    <a:pt x="13408" y="18728"/>
                  </a:cubicBezTo>
                  <a:cubicBezTo>
                    <a:pt x="13447" y="18509"/>
                    <a:pt x="13249" y="18402"/>
                    <a:pt x="13169" y="18228"/>
                  </a:cubicBezTo>
                  <a:lnTo>
                    <a:pt x="13169" y="18228"/>
                  </a:lnTo>
                  <a:cubicBezTo>
                    <a:pt x="13272" y="18259"/>
                    <a:pt x="13634" y="18481"/>
                    <a:pt x="13832" y="18481"/>
                  </a:cubicBezTo>
                  <a:cubicBezTo>
                    <a:pt x="13902" y="18481"/>
                    <a:pt x="13951" y="18453"/>
                    <a:pt x="13961" y="18380"/>
                  </a:cubicBezTo>
                  <a:cubicBezTo>
                    <a:pt x="13981" y="18206"/>
                    <a:pt x="13267" y="17729"/>
                    <a:pt x="13149" y="17619"/>
                  </a:cubicBezTo>
                  <a:lnTo>
                    <a:pt x="13149" y="17619"/>
                  </a:lnTo>
                  <a:cubicBezTo>
                    <a:pt x="13343" y="17702"/>
                    <a:pt x="13954" y="18129"/>
                    <a:pt x="14352" y="18129"/>
                  </a:cubicBezTo>
                  <a:cubicBezTo>
                    <a:pt x="14482" y="18129"/>
                    <a:pt x="14590" y="18084"/>
                    <a:pt x="14653" y="17966"/>
                  </a:cubicBezTo>
                  <a:cubicBezTo>
                    <a:pt x="14772" y="17771"/>
                    <a:pt x="13723" y="16860"/>
                    <a:pt x="13545" y="16598"/>
                  </a:cubicBezTo>
                  <a:lnTo>
                    <a:pt x="13545" y="16598"/>
                  </a:lnTo>
                  <a:cubicBezTo>
                    <a:pt x="13731" y="16789"/>
                    <a:pt x="14087" y="16915"/>
                    <a:pt x="14423" y="16915"/>
                  </a:cubicBezTo>
                  <a:cubicBezTo>
                    <a:pt x="14702" y="16915"/>
                    <a:pt x="14967" y="16829"/>
                    <a:pt x="15111" y="16623"/>
                  </a:cubicBezTo>
                  <a:cubicBezTo>
                    <a:pt x="14715" y="16383"/>
                    <a:pt x="14240" y="16319"/>
                    <a:pt x="13823" y="16080"/>
                  </a:cubicBezTo>
                  <a:cubicBezTo>
                    <a:pt x="13408" y="15852"/>
                    <a:pt x="13052" y="15458"/>
                    <a:pt x="12758" y="15042"/>
                  </a:cubicBezTo>
                  <a:lnTo>
                    <a:pt x="12758" y="15042"/>
                  </a:lnTo>
                  <a:cubicBezTo>
                    <a:pt x="12836" y="15053"/>
                    <a:pt x="12913" y="15061"/>
                    <a:pt x="12987" y="15061"/>
                  </a:cubicBezTo>
                  <a:cubicBezTo>
                    <a:pt x="13133" y="15061"/>
                    <a:pt x="13267" y="15033"/>
                    <a:pt x="13368" y="14950"/>
                  </a:cubicBezTo>
                  <a:cubicBezTo>
                    <a:pt x="13290" y="14776"/>
                    <a:pt x="13072" y="14690"/>
                    <a:pt x="12953" y="14560"/>
                  </a:cubicBezTo>
                  <a:lnTo>
                    <a:pt x="12953" y="14560"/>
                  </a:lnTo>
                  <a:cubicBezTo>
                    <a:pt x="13224" y="14596"/>
                    <a:pt x="13417" y="14713"/>
                    <a:pt x="13679" y="14713"/>
                  </a:cubicBezTo>
                  <a:cubicBezTo>
                    <a:pt x="13742" y="14713"/>
                    <a:pt x="13810" y="14706"/>
                    <a:pt x="13884" y="14690"/>
                  </a:cubicBezTo>
                  <a:cubicBezTo>
                    <a:pt x="14161" y="14624"/>
                    <a:pt x="14696" y="14364"/>
                    <a:pt x="14655" y="13972"/>
                  </a:cubicBezTo>
                  <a:lnTo>
                    <a:pt x="14655" y="13972"/>
                  </a:lnTo>
                  <a:cubicBezTo>
                    <a:pt x="14362" y="13984"/>
                    <a:pt x="13837" y="14114"/>
                    <a:pt x="13370" y="14114"/>
                  </a:cubicBezTo>
                  <a:cubicBezTo>
                    <a:pt x="12986" y="14114"/>
                    <a:pt x="12641" y="14026"/>
                    <a:pt x="12498" y="13712"/>
                  </a:cubicBezTo>
                  <a:lnTo>
                    <a:pt x="12498" y="13712"/>
                  </a:lnTo>
                  <a:cubicBezTo>
                    <a:pt x="12553" y="13720"/>
                    <a:pt x="12615" y="13724"/>
                    <a:pt x="12682" y="13724"/>
                  </a:cubicBezTo>
                  <a:cubicBezTo>
                    <a:pt x="13145" y="13724"/>
                    <a:pt x="13821" y="13512"/>
                    <a:pt x="13665" y="12887"/>
                  </a:cubicBezTo>
                  <a:lnTo>
                    <a:pt x="13665" y="12887"/>
                  </a:lnTo>
                  <a:cubicBezTo>
                    <a:pt x="13450" y="12952"/>
                    <a:pt x="13100" y="13072"/>
                    <a:pt x="12794" y="13072"/>
                  </a:cubicBezTo>
                  <a:cubicBezTo>
                    <a:pt x="12592" y="13072"/>
                    <a:pt x="12410" y="13020"/>
                    <a:pt x="12299" y="12865"/>
                  </a:cubicBezTo>
                  <a:lnTo>
                    <a:pt x="12299" y="12865"/>
                  </a:lnTo>
                  <a:cubicBezTo>
                    <a:pt x="12309" y="12866"/>
                    <a:pt x="12320" y="12866"/>
                    <a:pt x="12332" y="12866"/>
                  </a:cubicBezTo>
                  <a:cubicBezTo>
                    <a:pt x="12573" y="12866"/>
                    <a:pt x="13133" y="12655"/>
                    <a:pt x="13151" y="12387"/>
                  </a:cubicBezTo>
                  <a:cubicBezTo>
                    <a:pt x="12461" y="12352"/>
                    <a:pt x="11812" y="12222"/>
                    <a:pt x="11373" y="11706"/>
                  </a:cubicBezTo>
                  <a:lnTo>
                    <a:pt x="11373" y="11706"/>
                  </a:lnTo>
                  <a:cubicBezTo>
                    <a:pt x="11448" y="11736"/>
                    <a:pt x="11529" y="11748"/>
                    <a:pt x="11611" y="11748"/>
                  </a:cubicBezTo>
                  <a:cubicBezTo>
                    <a:pt x="11809" y="11748"/>
                    <a:pt x="12016" y="11673"/>
                    <a:pt x="12180" y="11582"/>
                  </a:cubicBezTo>
                  <a:cubicBezTo>
                    <a:pt x="11943" y="11475"/>
                    <a:pt x="11724" y="11301"/>
                    <a:pt x="11546" y="11127"/>
                  </a:cubicBezTo>
                  <a:cubicBezTo>
                    <a:pt x="11824" y="11127"/>
                    <a:pt x="12258" y="11127"/>
                    <a:pt x="12477" y="10867"/>
                  </a:cubicBezTo>
                  <a:cubicBezTo>
                    <a:pt x="12319" y="10759"/>
                    <a:pt x="12120" y="10759"/>
                    <a:pt x="11942" y="10693"/>
                  </a:cubicBezTo>
                  <a:lnTo>
                    <a:pt x="11942" y="10693"/>
                  </a:lnTo>
                  <a:cubicBezTo>
                    <a:pt x="11969" y="10696"/>
                    <a:pt x="11998" y="10697"/>
                    <a:pt x="12027" y="10697"/>
                  </a:cubicBezTo>
                  <a:cubicBezTo>
                    <a:pt x="12450" y="10697"/>
                    <a:pt x="12967" y="10398"/>
                    <a:pt x="12911" y="9868"/>
                  </a:cubicBezTo>
                  <a:cubicBezTo>
                    <a:pt x="12729" y="9868"/>
                    <a:pt x="12488" y="9933"/>
                    <a:pt x="12271" y="9933"/>
                  </a:cubicBezTo>
                  <a:cubicBezTo>
                    <a:pt x="12181" y="9933"/>
                    <a:pt x="12095" y="9922"/>
                    <a:pt x="12020" y="9891"/>
                  </a:cubicBezTo>
                  <a:lnTo>
                    <a:pt x="12020" y="9891"/>
                  </a:lnTo>
                  <a:cubicBezTo>
                    <a:pt x="12036" y="9892"/>
                    <a:pt x="12053" y="9892"/>
                    <a:pt x="12070" y="9892"/>
                  </a:cubicBezTo>
                  <a:cubicBezTo>
                    <a:pt x="12399" y="9892"/>
                    <a:pt x="12804" y="9703"/>
                    <a:pt x="13010" y="9435"/>
                  </a:cubicBezTo>
                  <a:lnTo>
                    <a:pt x="13010" y="9435"/>
                  </a:lnTo>
                  <a:cubicBezTo>
                    <a:pt x="12751" y="9504"/>
                    <a:pt x="12478" y="9550"/>
                    <a:pt x="12209" y="9550"/>
                  </a:cubicBezTo>
                  <a:cubicBezTo>
                    <a:pt x="11883" y="9550"/>
                    <a:pt x="11561" y="9483"/>
                    <a:pt x="11269" y="9304"/>
                  </a:cubicBezTo>
                  <a:cubicBezTo>
                    <a:pt x="10887" y="9061"/>
                    <a:pt x="10651" y="8708"/>
                    <a:pt x="10417" y="8345"/>
                  </a:cubicBezTo>
                  <a:cubicBezTo>
                    <a:pt x="10398" y="8269"/>
                    <a:pt x="10377" y="8193"/>
                    <a:pt x="10359" y="8116"/>
                  </a:cubicBezTo>
                  <a:lnTo>
                    <a:pt x="10359" y="8116"/>
                  </a:lnTo>
                  <a:cubicBezTo>
                    <a:pt x="10512" y="8335"/>
                    <a:pt x="10822" y="8380"/>
                    <a:pt x="11115" y="8380"/>
                  </a:cubicBezTo>
                  <a:cubicBezTo>
                    <a:pt x="11279" y="8380"/>
                    <a:pt x="11438" y="8366"/>
                    <a:pt x="11561" y="8360"/>
                  </a:cubicBezTo>
                  <a:cubicBezTo>
                    <a:pt x="11250" y="8180"/>
                    <a:pt x="10848" y="7838"/>
                    <a:pt x="10701" y="7481"/>
                  </a:cubicBezTo>
                  <a:lnTo>
                    <a:pt x="10701" y="7481"/>
                  </a:lnTo>
                  <a:cubicBezTo>
                    <a:pt x="10865" y="7661"/>
                    <a:pt x="11151" y="7768"/>
                    <a:pt x="11423" y="7768"/>
                  </a:cubicBezTo>
                  <a:cubicBezTo>
                    <a:pt x="11689" y="7768"/>
                    <a:pt x="11941" y="7666"/>
                    <a:pt x="12051" y="7432"/>
                  </a:cubicBezTo>
                  <a:cubicBezTo>
                    <a:pt x="11784" y="7317"/>
                    <a:pt x="11412" y="7269"/>
                    <a:pt x="11131" y="7171"/>
                  </a:cubicBezTo>
                  <a:cubicBezTo>
                    <a:pt x="10820" y="7073"/>
                    <a:pt x="10522" y="6960"/>
                    <a:pt x="10270" y="6748"/>
                  </a:cubicBezTo>
                  <a:cubicBezTo>
                    <a:pt x="10018" y="6552"/>
                    <a:pt x="9780" y="6242"/>
                    <a:pt x="9617" y="5966"/>
                  </a:cubicBezTo>
                  <a:cubicBezTo>
                    <a:pt x="9616" y="5962"/>
                    <a:pt x="9613" y="5957"/>
                    <a:pt x="9611" y="5955"/>
                  </a:cubicBezTo>
                  <a:lnTo>
                    <a:pt x="9611" y="5955"/>
                  </a:lnTo>
                  <a:cubicBezTo>
                    <a:pt x="9748" y="5990"/>
                    <a:pt x="9891" y="6002"/>
                    <a:pt x="9987" y="6015"/>
                  </a:cubicBezTo>
                  <a:cubicBezTo>
                    <a:pt x="9884" y="5835"/>
                    <a:pt x="9824" y="5641"/>
                    <a:pt x="9750" y="5446"/>
                  </a:cubicBezTo>
                  <a:cubicBezTo>
                    <a:pt x="9928" y="5446"/>
                    <a:pt x="10120" y="5559"/>
                    <a:pt x="10329" y="5575"/>
                  </a:cubicBezTo>
                  <a:cubicBezTo>
                    <a:pt x="10313" y="5412"/>
                    <a:pt x="10166" y="5297"/>
                    <a:pt x="10077" y="5184"/>
                  </a:cubicBezTo>
                  <a:cubicBezTo>
                    <a:pt x="10389" y="5168"/>
                    <a:pt x="10761" y="5200"/>
                    <a:pt x="10953" y="4891"/>
                  </a:cubicBezTo>
                  <a:cubicBezTo>
                    <a:pt x="10418" y="4891"/>
                    <a:pt x="9661" y="4646"/>
                    <a:pt x="9202" y="4336"/>
                  </a:cubicBezTo>
                  <a:cubicBezTo>
                    <a:pt x="8958" y="4168"/>
                    <a:pt x="8705" y="3951"/>
                    <a:pt x="8516" y="3695"/>
                  </a:cubicBezTo>
                  <a:lnTo>
                    <a:pt x="8516" y="3695"/>
                  </a:lnTo>
                  <a:cubicBezTo>
                    <a:pt x="8672" y="3783"/>
                    <a:pt x="8834" y="3851"/>
                    <a:pt x="9003" y="3851"/>
                  </a:cubicBezTo>
                  <a:cubicBezTo>
                    <a:pt x="9025" y="3851"/>
                    <a:pt x="9047" y="3850"/>
                    <a:pt x="9069" y="3848"/>
                  </a:cubicBezTo>
                  <a:cubicBezTo>
                    <a:pt x="8995" y="3701"/>
                    <a:pt x="8832" y="3571"/>
                    <a:pt x="8728" y="3440"/>
                  </a:cubicBezTo>
                  <a:lnTo>
                    <a:pt x="8728" y="3440"/>
                  </a:lnTo>
                  <a:cubicBezTo>
                    <a:pt x="8824" y="3459"/>
                    <a:pt x="8927" y="3473"/>
                    <a:pt x="9030" y="3473"/>
                  </a:cubicBezTo>
                  <a:cubicBezTo>
                    <a:pt x="9196" y="3473"/>
                    <a:pt x="9362" y="3436"/>
                    <a:pt x="9499" y="3327"/>
                  </a:cubicBezTo>
                  <a:cubicBezTo>
                    <a:pt x="9247" y="3197"/>
                    <a:pt x="8890" y="3130"/>
                    <a:pt x="8682" y="2919"/>
                  </a:cubicBezTo>
                  <a:cubicBezTo>
                    <a:pt x="8993" y="2854"/>
                    <a:pt x="9484" y="2952"/>
                    <a:pt x="9735" y="2739"/>
                  </a:cubicBezTo>
                  <a:cubicBezTo>
                    <a:pt x="9407" y="2579"/>
                    <a:pt x="9048" y="2539"/>
                    <a:pt x="8691" y="2539"/>
                  </a:cubicBezTo>
                  <a:cubicBezTo>
                    <a:pt x="8614" y="2539"/>
                    <a:pt x="8536" y="2541"/>
                    <a:pt x="8459" y="2544"/>
                  </a:cubicBezTo>
                  <a:cubicBezTo>
                    <a:pt x="8756" y="2315"/>
                    <a:pt x="9157" y="1779"/>
                    <a:pt x="9172" y="1355"/>
                  </a:cubicBezTo>
                  <a:lnTo>
                    <a:pt x="9172" y="1355"/>
                  </a:lnTo>
                  <a:cubicBezTo>
                    <a:pt x="8979" y="1486"/>
                    <a:pt x="8816" y="1664"/>
                    <a:pt x="8608" y="1795"/>
                  </a:cubicBezTo>
                  <a:cubicBezTo>
                    <a:pt x="8384" y="1941"/>
                    <a:pt x="8161" y="2038"/>
                    <a:pt x="7939" y="2187"/>
                  </a:cubicBezTo>
                  <a:cubicBezTo>
                    <a:pt x="8103" y="1941"/>
                    <a:pt x="8178" y="1649"/>
                    <a:pt x="8251" y="1355"/>
                  </a:cubicBezTo>
                  <a:lnTo>
                    <a:pt x="8251" y="1355"/>
                  </a:lnTo>
                  <a:cubicBezTo>
                    <a:pt x="8117" y="1486"/>
                    <a:pt x="7731" y="1959"/>
                    <a:pt x="7717" y="2072"/>
                  </a:cubicBezTo>
                  <a:lnTo>
                    <a:pt x="7568" y="2252"/>
                  </a:lnTo>
                  <a:cubicBezTo>
                    <a:pt x="7525" y="1942"/>
                    <a:pt x="7525" y="1649"/>
                    <a:pt x="7493" y="1340"/>
                  </a:cubicBezTo>
                  <a:cubicBezTo>
                    <a:pt x="7463" y="1030"/>
                    <a:pt x="7479" y="476"/>
                    <a:pt x="7345" y="183"/>
                  </a:cubicBezTo>
                  <a:cubicBezTo>
                    <a:pt x="7301" y="87"/>
                    <a:pt x="7225" y="0"/>
                    <a:pt x="7122" y="0"/>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8"/>
            <p:cNvSpPr/>
            <p:nvPr/>
          </p:nvSpPr>
          <p:spPr>
            <a:xfrm>
              <a:off x="7356678" y="2441503"/>
              <a:ext cx="277586" cy="354838"/>
            </a:xfrm>
            <a:custGeom>
              <a:rect b="b" l="l" r="r" t="t"/>
              <a:pathLst>
                <a:path extrusionOk="0" h="19705" w="15415">
                  <a:moveTo>
                    <a:pt x="1941" y="11239"/>
                  </a:moveTo>
                  <a:cubicBezTo>
                    <a:pt x="1806" y="11302"/>
                    <a:pt x="1737" y="11398"/>
                    <a:pt x="2079" y="11398"/>
                  </a:cubicBezTo>
                  <a:cubicBezTo>
                    <a:pt x="2139" y="11398"/>
                    <a:pt x="2212" y="11395"/>
                    <a:pt x="2299" y="11388"/>
                  </a:cubicBezTo>
                  <a:lnTo>
                    <a:pt x="2299" y="11388"/>
                  </a:lnTo>
                  <a:cubicBezTo>
                    <a:pt x="2178" y="11359"/>
                    <a:pt x="2059" y="11311"/>
                    <a:pt x="1941" y="11239"/>
                  </a:cubicBezTo>
                  <a:close/>
                  <a:moveTo>
                    <a:pt x="7310" y="1"/>
                  </a:moveTo>
                  <a:cubicBezTo>
                    <a:pt x="7264" y="1"/>
                    <a:pt x="7214" y="7"/>
                    <a:pt x="7158" y="20"/>
                  </a:cubicBezTo>
                  <a:cubicBezTo>
                    <a:pt x="6792" y="104"/>
                    <a:pt x="7132" y="1189"/>
                    <a:pt x="7178" y="1422"/>
                  </a:cubicBezTo>
                  <a:cubicBezTo>
                    <a:pt x="7216" y="1629"/>
                    <a:pt x="7261" y="1835"/>
                    <a:pt x="7306" y="2041"/>
                  </a:cubicBezTo>
                  <a:cubicBezTo>
                    <a:pt x="7340" y="2193"/>
                    <a:pt x="7313" y="2248"/>
                    <a:pt x="7260" y="2248"/>
                  </a:cubicBezTo>
                  <a:cubicBezTo>
                    <a:pt x="7196" y="2248"/>
                    <a:pt x="7096" y="2171"/>
                    <a:pt x="7015" y="2090"/>
                  </a:cubicBezTo>
                  <a:cubicBezTo>
                    <a:pt x="6829" y="1907"/>
                    <a:pt x="6684" y="1698"/>
                    <a:pt x="6461" y="1553"/>
                  </a:cubicBezTo>
                  <a:cubicBezTo>
                    <a:pt x="6448" y="1544"/>
                    <a:pt x="6399" y="1529"/>
                    <a:pt x="6361" y="1529"/>
                  </a:cubicBezTo>
                  <a:cubicBezTo>
                    <a:pt x="6336" y="1529"/>
                    <a:pt x="6316" y="1536"/>
                    <a:pt x="6313" y="1555"/>
                  </a:cubicBezTo>
                  <a:cubicBezTo>
                    <a:pt x="6281" y="1784"/>
                    <a:pt x="6310" y="1931"/>
                    <a:pt x="6402" y="2143"/>
                  </a:cubicBezTo>
                  <a:cubicBezTo>
                    <a:pt x="6462" y="2281"/>
                    <a:pt x="6561" y="2406"/>
                    <a:pt x="6646" y="2527"/>
                  </a:cubicBezTo>
                  <a:cubicBezTo>
                    <a:pt x="6738" y="2659"/>
                    <a:pt x="6711" y="2705"/>
                    <a:pt x="6631" y="2705"/>
                  </a:cubicBezTo>
                  <a:cubicBezTo>
                    <a:pt x="6475" y="2705"/>
                    <a:pt x="6116" y="2532"/>
                    <a:pt x="6046" y="2498"/>
                  </a:cubicBezTo>
                  <a:cubicBezTo>
                    <a:pt x="6035" y="2493"/>
                    <a:pt x="5979" y="2475"/>
                    <a:pt x="5939" y="2475"/>
                  </a:cubicBezTo>
                  <a:cubicBezTo>
                    <a:pt x="5916" y="2475"/>
                    <a:pt x="5899" y="2481"/>
                    <a:pt x="5899" y="2499"/>
                  </a:cubicBezTo>
                  <a:cubicBezTo>
                    <a:pt x="5900" y="2799"/>
                    <a:pt x="6080" y="2974"/>
                    <a:pt x="6302" y="3157"/>
                  </a:cubicBezTo>
                  <a:cubicBezTo>
                    <a:pt x="6373" y="3215"/>
                    <a:pt x="6631" y="3311"/>
                    <a:pt x="6443" y="3409"/>
                  </a:cubicBezTo>
                  <a:cubicBezTo>
                    <a:pt x="6244" y="3513"/>
                    <a:pt x="6019" y="3567"/>
                    <a:pt x="5809" y="3640"/>
                  </a:cubicBezTo>
                  <a:cubicBezTo>
                    <a:pt x="5790" y="3646"/>
                    <a:pt x="5794" y="3664"/>
                    <a:pt x="5803" y="3673"/>
                  </a:cubicBezTo>
                  <a:cubicBezTo>
                    <a:pt x="5934" y="3804"/>
                    <a:pt x="6046" y="3851"/>
                    <a:pt x="6221" y="3897"/>
                  </a:cubicBezTo>
                  <a:cubicBezTo>
                    <a:pt x="6288" y="3916"/>
                    <a:pt x="6360" y="3922"/>
                    <a:pt x="6430" y="3923"/>
                  </a:cubicBezTo>
                  <a:cubicBezTo>
                    <a:pt x="6588" y="3926"/>
                    <a:pt x="6290" y="4403"/>
                    <a:pt x="6262" y="4443"/>
                  </a:cubicBezTo>
                  <a:cubicBezTo>
                    <a:pt x="5888" y="4963"/>
                    <a:pt x="5111" y="5188"/>
                    <a:pt x="4505" y="5229"/>
                  </a:cubicBezTo>
                  <a:cubicBezTo>
                    <a:pt x="4493" y="5230"/>
                    <a:pt x="4459" y="5232"/>
                    <a:pt x="4458" y="5250"/>
                  </a:cubicBezTo>
                  <a:cubicBezTo>
                    <a:pt x="4445" y="5596"/>
                    <a:pt x="4770" y="5707"/>
                    <a:pt x="5117" y="5707"/>
                  </a:cubicBezTo>
                  <a:cubicBezTo>
                    <a:pt x="5265" y="5707"/>
                    <a:pt x="5417" y="5687"/>
                    <a:pt x="5549" y="5656"/>
                  </a:cubicBezTo>
                  <a:lnTo>
                    <a:pt x="5549" y="5656"/>
                  </a:lnTo>
                  <a:cubicBezTo>
                    <a:pt x="5398" y="5822"/>
                    <a:pt x="5228" y="5969"/>
                    <a:pt x="5101" y="6154"/>
                  </a:cubicBezTo>
                  <a:cubicBezTo>
                    <a:pt x="5082" y="6182"/>
                    <a:pt x="5135" y="6201"/>
                    <a:pt x="5153" y="6206"/>
                  </a:cubicBezTo>
                  <a:cubicBezTo>
                    <a:pt x="5264" y="6236"/>
                    <a:pt x="5363" y="6250"/>
                    <a:pt x="5460" y="6250"/>
                  </a:cubicBezTo>
                  <a:cubicBezTo>
                    <a:pt x="5542" y="6250"/>
                    <a:pt x="5622" y="6240"/>
                    <a:pt x="5705" y="6221"/>
                  </a:cubicBezTo>
                  <a:lnTo>
                    <a:pt x="5705" y="6221"/>
                  </a:lnTo>
                  <a:cubicBezTo>
                    <a:pt x="5441" y="6860"/>
                    <a:pt x="4999" y="7170"/>
                    <a:pt x="4335" y="7170"/>
                  </a:cubicBezTo>
                  <a:cubicBezTo>
                    <a:pt x="4246" y="7170"/>
                    <a:pt x="4154" y="7164"/>
                    <a:pt x="4056" y="7153"/>
                  </a:cubicBezTo>
                  <a:cubicBezTo>
                    <a:pt x="4053" y="7153"/>
                    <a:pt x="4045" y="7152"/>
                    <a:pt x="4036" y="7152"/>
                  </a:cubicBezTo>
                  <a:cubicBezTo>
                    <a:pt x="4002" y="7152"/>
                    <a:pt x="3945" y="7157"/>
                    <a:pt x="3977" y="7193"/>
                  </a:cubicBezTo>
                  <a:cubicBezTo>
                    <a:pt x="4187" y="7431"/>
                    <a:pt x="4424" y="7631"/>
                    <a:pt x="4739" y="7715"/>
                  </a:cubicBezTo>
                  <a:cubicBezTo>
                    <a:pt x="4930" y="7766"/>
                    <a:pt x="4150" y="8010"/>
                    <a:pt x="4108" y="8013"/>
                  </a:cubicBezTo>
                  <a:cubicBezTo>
                    <a:pt x="3909" y="8036"/>
                    <a:pt x="3708" y="8036"/>
                    <a:pt x="3507" y="8063"/>
                  </a:cubicBezTo>
                  <a:cubicBezTo>
                    <a:pt x="3492" y="8064"/>
                    <a:pt x="3454" y="8069"/>
                    <a:pt x="3464" y="8095"/>
                  </a:cubicBezTo>
                  <a:cubicBezTo>
                    <a:pt x="3586" y="8431"/>
                    <a:pt x="4037" y="8501"/>
                    <a:pt x="4345" y="8544"/>
                  </a:cubicBezTo>
                  <a:cubicBezTo>
                    <a:pt x="4433" y="8557"/>
                    <a:pt x="4531" y="8565"/>
                    <a:pt x="4627" y="8565"/>
                  </a:cubicBezTo>
                  <a:cubicBezTo>
                    <a:pt x="4647" y="8565"/>
                    <a:pt x="4667" y="8565"/>
                    <a:pt x="4687" y="8564"/>
                  </a:cubicBezTo>
                  <a:lnTo>
                    <a:pt x="4687" y="8564"/>
                  </a:lnTo>
                  <a:cubicBezTo>
                    <a:pt x="4440" y="8708"/>
                    <a:pt x="4146" y="8778"/>
                    <a:pt x="3864" y="8795"/>
                  </a:cubicBezTo>
                  <a:cubicBezTo>
                    <a:pt x="3845" y="8798"/>
                    <a:pt x="3815" y="8804"/>
                    <a:pt x="3820" y="8829"/>
                  </a:cubicBezTo>
                  <a:cubicBezTo>
                    <a:pt x="3868" y="9075"/>
                    <a:pt x="4096" y="9187"/>
                    <a:pt x="4324" y="9255"/>
                  </a:cubicBezTo>
                  <a:cubicBezTo>
                    <a:pt x="4679" y="9360"/>
                    <a:pt x="4124" y="9641"/>
                    <a:pt x="4000" y="9721"/>
                  </a:cubicBezTo>
                  <a:cubicBezTo>
                    <a:pt x="3693" y="9913"/>
                    <a:pt x="3338" y="9997"/>
                    <a:pt x="2982" y="9997"/>
                  </a:cubicBezTo>
                  <a:cubicBezTo>
                    <a:pt x="2780" y="9997"/>
                    <a:pt x="2578" y="9970"/>
                    <a:pt x="2384" y="9922"/>
                  </a:cubicBezTo>
                  <a:cubicBezTo>
                    <a:pt x="2378" y="9921"/>
                    <a:pt x="2353" y="9917"/>
                    <a:pt x="2327" y="9917"/>
                  </a:cubicBezTo>
                  <a:cubicBezTo>
                    <a:pt x="2294" y="9917"/>
                    <a:pt x="2260" y="9923"/>
                    <a:pt x="2273" y="9948"/>
                  </a:cubicBezTo>
                  <a:cubicBezTo>
                    <a:pt x="2462" y="10321"/>
                    <a:pt x="2856" y="10415"/>
                    <a:pt x="3244" y="10423"/>
                  </a:cubicBezTo>
                  <a:lnTo>
                    <a:pt x="3244" y="10423"/>
                  </a:lnTo>
                  <a:cubicBezTo>
                    <a:pt x="2981" y="10778"/>
                    <a:pt x="2348" y="11132"/>
                    <a:pt x="1921" y="11132"/>
                  </a:cubicBezTo>
                  <a:cubicBezTo>
                    <a:pt x="1915" y="11132"/>
                    <a:pt x="1909" y="11132"/>
                    <a:pt x="1904" y="11132"/>
                  </a:cubicBezTo>
                  <a:cubicBezTo>
                    <a:pt x="1902" y="11132"/>
                    <a:pt x="1901" y="11132"/>
                    <a:pt x="1900" y="11132"/>
                  </a:cubicBezTo>
                  <a:cubicBezTo>
                    <a:pt x="1864" y="11132"/>
                    <a:pt x="1808" y="11148"/>
                    <a:pt x="1857" y="11183"/>
                  </a:cubicBezTo>
                  <a:cubicBezTo>
                    <a:pt x="1885" y="11203"/>
                    <a:pt x="1913" y="11222"/>
                    <a:pt x="1941" y="11239"/>
                  </a:cubicBezTo>
                  <a:lnTo>
                    <a:pt x="1941" y="11239"/>
                  </a:lnTo>
                  <a:cubicBezTo>
                    <a:pt x="1994" y="11215"/>
                    <a:pt x="2057" y="11196"/>
                    <a:pt x="2109" y="11189"/>
                  </a:cubicBezTo>
                  <a:cubicBezTo>
                    <a:pt x="2232" y="11173"/>
                    <a:pt x="2349" y="11124"/>
                    <a:pt x="2464" y="11082"/>
                  </a:cubicBezTo>
                  <a:cubicBezTo>
                    <a:pt x="2807" y="10951"/>
                    <a:pt x="3238" y="10723"/>
                    <a:pt x="3437" y="10404"/>
                  </a:cubicBezTo>
                  <a:cubicBezTo>
                    <a:pt x="3465" y="10359"/>
                    <a:pt x="3352" y="10347"/>
                    <a:pt x="3323" y="10347"/>
                  </a:cubicBezTo>
                  <a:cubicBezTo>
                    <a:pt x="3321" y="10347"/>
                    <a:pt x="3320" y="10347"/>
                    <a:pt x="3319" y="10347"/>
                  </a:cubicBezTo>
                  <a:cubicBezTo>
                    <a:pt x="3318" y="10347"/>
                    <a:pt x="3316" y="10347"/>
                    <a:pt x="3314" y="10347"/>
                  </a:cubicBezTo>
                  <a:cubicBezTo>
                    <a:pt x="3122" y="10347"/>
                    <a:pt x="2206" y="10053"/>
                    <a:pt x="2604" y="10053"/>
                  </a:cubicBezTo>
                  <a:cubicBezTo>
                    <a:pt x="2637" y="10053"/>
                    <a:pt x="2678" y="10055"/>
                    <a:pt x="2728" y="10059"/>
                  </a:cubicBezTo>
                  <a:cubicBezTo>
                    <a:pt x="2832" y="10067"/>
                    <a:pt x="2937" y="10074"/>
                    <a:pt x="3042" y="10074"/>
                  </a:cubicBezTo>
                  <a:cubicBezTo>
                    <a:pt x="3128" y="10074"/>
                    <a:pt x="3214" y="10070"/>
                    <a:pt x="3299" y="10056"/>
                  </a:cubicBezTo>
                  <a:cubicBezTo>
                    <a:pt x="3856" y="9964"/>
                    <a:pt x="4305" y="9718"/>
                    <a:pt x="4702" y="9319"/>
                  </a:cubicBezTo>
                  <a:cubicBezTo>
                    <a:pt x="4727" y="9294"/>
                    <a:pt x="4663" y="9271"/>
                    <a:pt x="4650" y="9267"/>
                  </a:cubicBezTo>
                  <a:cubicBezTo>
                    <a:pt x="3291" y="8946"/>
                    <a:pt x="4588" y="8776"/>
                    <a:pt x="5007" y="8500"/>
                  </a:cubicBezTo>
                  <a:cubicBezTo>
                    <a:pt x="5061" y="8465"/>
                    <a:pt x="4945" y="8440"/>
                    <a:pt x="4889" y="8440"/>
                  </a:cubicBezTo>
                  <a:cubicBezTo>
                    <a:pt x="4880" y="8440"/>
                    <a:pt x="4872" y="8441"/>
                    <a:pt x="4867" y="8443"/>
                  </a:cubicBezTo>
                  <a:cubicBezTo>
                    <a:pt x="4764" y="8479"/>
                    <a:pt x="4636" y="8497"/>
                    <a:pt x="4500" y="8497"/>
                  </a:cubicBezTo>
                  <a:cubicBezTo>
                    <a:pt x="4178" y="8497"/>
                    <a:pt x="3815" y="8393"/>
                    <a:pt x="3652" y="8174"/>
                  </a:cubicBezTo>
                  <a:cubicBezTo>
                    <a:pt x="3609" y="8116"/>
                    <a:pt x="4136" y="8085"/>
                    <a:pt x="4179" y="8082"/>
                  </a:cubicBezTo>
                  <a:cubicBezTo>
                    <a:pt x="4486" y="8057"/>
                    <a:pt x="4790" y="7993"/>
                    <a:pt x="4989" y="7743"/>
                  </a:cubicBezTo>
                  <a:cubicBezTo>
                    <a:pt x="5009" y="7715"/>
                    <a:pt x="4952" y="7696"/>
                    <a:pt x="4936" y="7691"/>
                  </a:cubicBezTo>
                  <a:cubicBezTo>
                    <a:pt x="4794" y="7655"/>
                    <a:pt x="3963" y="7248"/>
                    <a:pt x="4315" y="7248"/>
                  </a:cubicBezTo>
                  <a:cubicBezTo>
                    <a:pt x="4333" y="7248"/>
                    <a:pt x="4353" y="7249"/>
                    <a:pt x="4377" y="7251"/>
                  </a:cubicBezTo>
                  <a:cubicBezTo>
                    <a:pt x="4424" y="7255"/>
                    <a:pt x="4470" y="7257"/>
                    <a:pt x="4517" y="7257"/>
                  </a:cubicBezTo>
                  <a:cubicBezTo>
                    <a:pt x="4667" y="7257"/>
                    <a:pt x="4815" y="7236"/>
                    <a:pt x="4964" y="7200"/>
                  </a:cubicBezTo>
                  <a:cubicBezTo>
                    <a:pt x="5455" y="7078"/>
                    <a:pt x="5747" y="6582"/>
                    <a:pt x="5908" y="6144"/>
                  </a:cubicBezTo>
                  <a:cubicBezTo>
                    <a:pt x="5922" y="6108"/>
                    <a:pt x="5846" y="6098"/>
                    <a:pt x="5795" y="6098"/>
                  </a:cubicBezTo>
                  <a:cubicBezTo>
                    <a:pt x="5776" y="6098"/>
                    <a:pt x="5760" y="6100"/>
                    <a:pt x="5754" y="6102"/>
                  </a:cubicBezTo>
                  <a:cubicBezTo>
                    <a:pt x="5597" y="6156"/>
                    <a:pt x="5495" y="6179"/>
                    <a:pt x="5434" y="6179"/>
                  </a:cubicBezTo>
                  <a:cubicBezTo>
                    <a:pt x="5159" y="6179"/>
                    <a:pt x="5685" y="5723"/>
                    <a:pt x="5810" y="5571"/>
                  </a:cubicBezTo>
                  <a:lnTo>
                    <a:pt x="5810" y="5571"/>
                  </a:lnTo>
                  <a:cubicBezTo>
                    <a:pt x="5812" y="5570"/>
                    <a:pt x="5813" y="5570"/>
                    <a:pt x="5815" y="5569"/>
                  </a:cubicBezTo>
                  <a:cubicBezTo>
                    <a:pt x="5814" y="5569"/>
                    <a:pt x="5813" y="5568"/>
                    <a:pt x="5812" y="5568"/>
                  </a:cubicBezTo>
                  <a:lnTo>
                    <a:pt x="5812" y="5568"/>
                  </a:lnTo>
                  <a:cubicBezTo>
                    <a:pt x="5815" y="5565"/>
                    <a:pt x="5817" y="5562"/>
                    <a:pt x="5819" y="5560"/>
                  </a:cubicBezTo>
                  <a:cubicBezTo>
                    <a:pt x="5847" y="5522"/>
                    <a:pt x="5756" y="5505"/>
                    <a:pt x="5702" y="5505"/>
                  </a:cubicBezTo>
                  <a:cubicBezTo>
                    <a:pt x="5687" y="5505"/>
                    <a:pt x="5674" y="5507"/>
                    <a:pt x="5669" y="5509"/>
                  </a:cubicBezTo>
                  <a:cubicBezTo>
                    <a:pt x="5580" y="5553"/>
                    <a:pt x="5486" y="5575"/>
                    <a:pt x="5388" y="5593"/>
                  </a:cubicBezTo>
                  <a:cubicBezTo>
                    <a:pt x="5292" y="5611"/>
                    <a:pt x="5195" y="5621"/>
                    <a:pt x="5096" y="5621"/>
                  </a:cubicBezTo>
                  <a:cubicBezTo>
                    <a:pt x="5065" y="5621"/>
                    <a:pt x="5034" y="5620"/>
                    <a:pt x="5003" y="5618"/>
                  </a:cubicBezTo>
                  <a:cubicBezTo>
                    <a:pt x="4674" y="5609"/>
                    <a:pt x="4567" y="5498"/>
                    <a:pt x="4678" y="5289"/>
                  </a:cubicBezTo>
                  <a:cubicBezTo>
                    <a:pt x="4929" y="5271"/>
                    <a:pt x="5188" y="5211"/>
                    <a:pt x="5423" y="5124"/>
                  </a:cubicBezTo>
                  <a:cubicBezTo>
                    <a:pt x="6006" y="4905"/>
                    <a:pt x="6549" y="4549"/>
                    <a:pt x="6661" y="3898"/>
                  </a:cubicBezTo>
                  <a:cubicBezTo>
                    <a:pt x="6670" y="3862"/>
                    <a:pt x="6582" y="3848"/>
                    <a:pt x="6560" y="3848"/>
                  </a:cubicBezTo>
                  <a:cubicBezTo>
                    <a:pt x="6218" y="3714"/>
                    <a:pt x="6118" y="3626"/>
                    <a:pt x="6261" y="3583"/>
                  </a:cubicBezTo>
                  <a:cubicBezTo>
                    <a:pt x="6422" y="3526"/>
                    <a:pt x="6574" y="3462"/>
                    <a:pt x="6728" y="3383"/>
                  </a:cubicBezTo>
                  <a:cubicBezTo>
                    <a:pt x="6753" y="3369"/>
                    <a:pt x="6737" y="3351"/>
                    <a:pt x="6720" y="3339"/>
                  </a:cubicBezTo>
                  <a:cubicBezTo>
                    <a:pt x="6451" y="3147"/>
                    <a:pt x="6106" y="2945"/>
                    <a:pt x="6063" y="2592"/>
                  </a:cubicBezTo>
                  <a:lnTo>
                    <a:pt x="6063" y="2592"/>
                  </a:lnTo>
                  <a:cubicBezTo>
                    <a:pt x="6330" y="2712"/>
                    <a:pt x="6596" y="2795"/>
                    <a:pt x="6897" y="2803"/>
                  </a:cubicBezTo>
                  <a:cubicBezTo>
                    <a:pt x="6907" y="2803"/>
                    <a:pt x="6982" y="2800"/>
                    <a:pt x="6963" y="2771"/>
                  </a:cubicBezTo>
                  <a:cubicBezTo>
                    <a:pt x="6740" y="2415"/>
                    <a:pt x="6454" y="2111"/>
                    <a:pt x="6466" y="1680"/>
                  </a:cubicBezTo>
                  <a:lnTo>
                    <a:pt x="6466" y="1680"/>
                  </a:lnTo>
                  <a:cubicBezTo>
                    <a:pt x="6794" y="1958"/>
                    <a:pt x="6996" y="2353"/>
                    <a:pt x="7455" y="2444"/>
                  </a:cubicBezTo>
                  <a:cubicBezTo>
                    <a:pt x="7462" y="2446"/>
                    <a:pt x="7474" y="2447"/>
                    <a:pt x="7487" y="2447"/>
                  </a:cubicBezTo>
                  <a:cubicBezTo>
                    <a:pt x="7516" y="2447"/>
                    <a:pt x="7549" y="2440"/>
                    <a:pt x="7542" y="2415"/>
                  </a:cubicBezTo>
                  <a:cubicBezTo>
                    <a:pt x="7470" y="2087"/>
                    <a:pt x="7402" y="1755"/>
                    <a:pt x="7336" y="1424"/>
                  </a:cubicBezTo>
                  <a:cubicBezTo>
                    <a:pt x="7278" y="1140"/>
                    <a:pt x="7230" y="854"/>
                    <a:pt x="7187" y="568"/>
                  </a:cubicBezTo>
                  <a:lnTo>
                    <a:pt x="7187" y="568"/>
                  </a:lnTo>
                  <a:cubicBezTo>
                    <a:pt x="7187" y="568"/>
                    <a:pt x="7187" y="568"/>
                    <a:pt x="7187" y="568"/>
                  </a:cubicBezTo>
                  <a:cubicBezTo>
                    <a:pt x="7189" y="568"/>
                    <a:pt x="7181" y="65"/>
                    <a:pt x="7320" y="65"/>
                  </a:cubicBezTo>
                  <a:cubicBezTo>
                    <a:pt x="7357" y="65"/>
                    <a:pt x="7404" y="101"/>
                    <a:pt x="7465" y="192"/>
                  </a:cubicBezTo>
                  <a:cubicBezTo>
                    <a:pt x="7633" y="442"/>
                    <a:pt x="7588" y="920"/>
                    <a:pt x="7602" y="1213"/>
                  </a:cubicBezTo>
                  <a:cubicBezTo>
                    <a:pt x="7619" y="1559"/>
                    <a:pt x="7645" y="1907"/>
                    <a:pt x="7686" y="2251"/>
                  </a:cubicBezTo>
                  <a:cubicBezTo>
                    <a:pt x="7690" y="2284"/>
                    <a:pt x="7747" y="2304"/>
                    <a:pt x="7794" y="2304"/>
                  </a:cubicBezTo>
                  <a:cubicBezTo>
                    <a:pt x="7818" y="2304"/>
                    <a:pt x="7840" y="2298"/>
                    <a:pt x="7851" y="2286"/>
                  </a:cubicBezTo>
                  <a:cubicBezTo>
                    <a:pt x="7853" y="2284"/>
                    <a:pt x="7855" y="2282"/>
                    <a:pt x="7857" y="2279"/>
                  </a:cubicBezTo>
                  <a:lnTo>
                    <a:pt x="7857" y="2279"/>
                  </a:lnTo>
                  <a:cubicBezTo>
                    <a:pt x="7858" y="2280"/>
                    <a:pt x="7860" y="2280"/>
                    <a:pt x="7862" y="2281"/>
                  </a:cubicBezTo>
                  <a:cubicBezTo>
                    <a:pt x="7862" y="2278"/>
                    <a:pt x="7862" y="2276"/>
                    <a:pt x="7861" y="2273"/>
                  </a:cubicBezTo>
                  <a:lnTo>
                    <a:pt x="7861" y="2273"/>
                  </a:lnTo>
                  <a:cubicBezTo>
                    <a:pt x="8007" y="2095"/>
                    <a:pt x="8130" y="1903"/>
                    <a:pt x="8265" y="1717"/>
                  </a:cubicBezTo>
                  <a:lnTo>
                    <a:pt x="8265" y="1717"/>
                  </a:lnTo>
                  <a:cubicBezTo>
                    <a:pt x="8212" y="1874"/>
                    <a:pt x="8149" y="2025"/>
                    <a:pt x="8062" y="2177"/>
                  </a:cubicBezTo>
                  <a:cubicBezTo>
                    <a:pt x="8040" y="2215"/>
                    <a:pt x="8120" y="2234"/>
                    <a:pt x="8173" y="2234"/>
                  </a:cubicBezTo>
                  <a:cubicBezTo>
                    <a:pt x="8190" y="2234"/>
                    <a:pt x="8205" y="2232"/>
                    <a:pt x="8212" y="2228"/>
                  </a:cubicBezTo>
                  <a:cubicBezTo>
                    <a:pt x="8215" y="2226"/>
                    <a:pt x="8219" y="2223"/>
                    <a:pt x="8223" y="2221"/>
                  </a:cubicBezTo>
                  <a:lnTo>
                    <a:pt x="8223" y="2221"/>
                  </a:lnTo>
                  <a:cubicBezTo>
                    <a:pt x="8226" y="2222"/>
                    <a:pt x="8228" y="2222"/>
                    <a:pt x="8230" y="2223"/>
                  </a:cubicBezTo>
                  <a:cubicBezTo>
                    <a:pt x="8232" y="2220"/>
                    <a:pt x="8234" y="2216"/>
                    <a:pt x="8236" y="2213"/>
                  </a:cubicBezTo>
                  <a:lnTo>
                    <a:pt x="8236" y="2213"/>
                  </a:lnTo>
                  <a:cubicBezTo>
                    <a:pt x="8593" y="1993"/>
                    <a:pt x="8921" y="1779"/>
                    <a:pt x="9253" y="1537"/>
                  </a:cubicBezTo>
                  <a:lnTo>
                    <a:pt x="9253" y="1537"/>
                  </a:lnTo>
                  <a:cubicBezTo>
                    <a:pt x="9151" y="1933"/>
                    <a:pt x="8891" y="2270"/>
                    <a:pt x="8581" y="2534"/>
                  </a:cubicBezTo>
                  <a:cubicBezTo>
                    <a:pt x="8540" y="2569"/>
                    <a:pt x="8687" y="2591"/>
                    <a:pt x="8699" y="2591"/>
                  </a:cubicBezTo>
                  <a:cubicBezTo>
                    <a:pt x="8702" y="2591"/>
                    <a:pt x="8705" y="2591"/>
                    <a:pt x="8709" y="2591"/>
                  </a:cubicBezTo>
                  <a:cubicBezTo>
                    <a:pt x="8945" y="2591"/>
                    <a:pt x="10372" y="2778"/>
                    <a:pt x="9394" y="2860"/>
                  </a:cubicBezTo>
                  <a:cubicBezTo>
                    <a:pt x="9210" y="2876"/>
                    <a:pt x="9029" y="2869"/>
                    <a:pt x="8845" y="2895"/>
                  </a:cubicBezTo>
                  <a:cubicBezTo>
                    <a:pt x="8828" y="2898"/>
                    <a:pt x="8776" y="2911"/>
                    <a:pt x="8809" y="2936"/>
                  </a:cubicBezTo>
                  <a:cubicBezTo>
                    <a:pt x="8903" y="3015"/>
                    <a:pt x="8969" y="3074"/>
                    <a:pt x="9084" y="3124"/>
                  </a:cubicBezTo>
                  <a:cubicBezTo>
                    <a:pt x="9179" y="3169"/>
                    <a:pt x="9277" y="3209"/>
                    <a:pt x="9376" y="3244"/>
                  </a:cubicBezTo>
                  <a:cubicBezTo>
                    <a:pt x="9708" y="3344"/>
                    <a:pt x="9562" y="3401"/>
                    <a:pt x="8934" y="3418"/>
                  </a:cubicBezTo>
                  <a:cubicBezTo>
                    <a:pt x="8929" y="3418"/>
                    <a:pt x="8921" y="3417"/>
                    <a:pt x="8911" y="3417"/>
                  </a:cubicBezTo>
                  <a:cubicBezTo>
                    <a:pt x="8877" y="3417"/>
                    <a:pt x="8823" y="3424"/>
                    <a:pt x="8854" y="3457"/>
                  </a:cubicBezTo>
                  <a:cubicBezTo>
                    <a:pt x="9032" y="3570"/>
                    <a:pt x="9007" y="3648"/>
                    <a:pt x="8781" y="3693"/>
                  </a:cubicBezTo>
                  <a:cubicBezTo>
                    <a:pt x="8769" y="3687"/>
                    <a:pt x="8717" y="3677"/>
                    <a:pt x="8678" y="3677"/>
                  </a:cubicBezTo>
                  <a:cubicBezTo>
                    <a:pt x="8644" y="3677"/>
                    <a:pt x="8619" y="3685"/>
                    <a:pt x="8642" y="3713"/>
                  </a:cubicBezTo>
                  <a:cubicBezTo>
                    <a:pt x="9042" y="4207"/>
                    <a:pt x="9528" y="4519"/>
                    <a:pt x="10119" y="4736"/>
                  </a:cubicBezTo>
                  <a:cubicBezTo>
                    <a:pt x="10353" y="4822"/>
                    <a:pt x="10596" y="4874"/>
                    <a:pt x="10840" y="4914"/>
                  </a:cubicBezTo>
                  <a:cubicBezTo>
                    <a:pt x="11372" y="5002"/>
                    <a:pt x="10460" y="5151"/>
                    <a:pt x="10241" y="5160"/>
                  </a:cubicBezTo>
                  <a:cubicBezTo>
                    <a:pt x="10217" y="5161"/>
                    <a:pt x="10180" y="5174"/>
                    <a:pt x="10203" y="5202"/>
                  </a:cubicBezTo>
                  <a:cubicBezTo>
                    <a:pt x="10377" y="5401"/>
                    <a:pt x="10306" y="5446"/>
                    <a:pt x="10179" y="5446"/>
                  </a:cubicBezTo>
                  <a:cubicBezTo>
                    <a:pt x="10112" y="5446"/>
                    <a:pt x="10030" y="5434"/>
                    <a:pt x="9958" y="5424"/>
                  </a:cubicBezTo>
                  <a:cubicBezTo>
                    <a:pt x="9953" y="5423"/>
                    <a:pt x="9941" y="5422"/>
                    <a:pt x="9928" y="5422"/>
                  </a:cubicBezTo>
                  <a:cubicBezTo>
                    <a:pt x="9898" y="5422"/>
                    <a:pt x="9860" y="5428"/>
                    <a:pt x="9870" y="5453"/>
                  </a:cubicBezTo>
                  <a:cubicBezTo>
                    <a:pt x="9950" y="5672"/>
                    <a:pt x="10160" y="5944"/>
                    <a:pt x="9918" y="5944"/>
                  </a:cubicBezTo>
                  <a:cubicBezTo>
                    <a:pt x="9891" y="5944"/>
                    <a:pt x="9858" y="5941"/>
                    <a:pt x="9819" y="5933"/>
                  </a:cubicBezTo>
                  <a:cubicBezTo>
                    <a:pt x="9815" y="5933"/>
                    <a:pt x="9804" y="5932"/>
                    <a:pt x="9791" y="5932"/>
                  </a:cubicBezTo>
                  <a:cubicBezTo>
                    <a:pt x="9760" y="5932"/>
                    <a:pt x="9717" y="5937"/>
                    <a:pt x="9731" y="5963"/>
                  </a:cubicBezTo>
                  <a:cubicBezTo>
                    <a:pt x="9946" y="6375"/>
                    <a:pt x="10324" y="6797"/>
                    <a:pt x="10748" y="6994"/>
                  </a:cubicBezTo>
                  <a:cubicBezTo>
                    <a:pt x="11028" y="7124"/>
                    <a:pt x="11311" y="7221"/>
                    <a:pt x="11611" y="7298"/>
                  </a:cubicBezTo>
                  <a:cubicBezTo>
                    <a:pt x="11652" y="7308"/>
                    <a:pt x="12180" y="7411"/>
                    <a:pt x="12113" y="7521"/>
                  </a:cubicBezTo>
                  <a:cubicBezTo>
                    <a:pt x="12014" y="7682"/>
                    <a:pt x="11841" y="7746"/>
                    <a:pt x="11654" y="7746"/>
                  </a:cubicBezTo>
                  <a:cubicBezTo>
                    <a:pt x="11408" y="7746"/>
                    <a:pt x="11137" y="7634"/>
                    <a:pt x="10978" y="7486"/>
                  </a:cubicBezTo>
                  <a:cubicBezTo>
                    <a:pt x="10965" y="7474"/>
                    <a:pt x="10904" y="7460"/>
                    <a:pt x="10861" y="7460"/>
                  </a:cubicBezTo>
                  <a:cubicBezTo>
                    <a:pt x="10831" y="7460"/>
                    <a:pt x="10810" y="7467"/>
                    <a:pt x="10820" y="7487"/>
                  </a:cubicBezTo>
                  <a:cubicBezTo>
                    <a:pt x="10946" y="7738"/>
                    <a:pt x="11110" y="7925"/>
                    <a:pt x="11319" y="8114"/>
                  </a:cubicBezTo>
                  <a:cubicBezTo>
                    <a:pt x="11397" y="8184"/>
                    <a:pt x="11494" y="8251"/>
                    <a:pt x="11582" y="8311"/>
                  </a:cubicBezTo>
                  <a:cubicBezTo>
                    <a:pt x="11630" y="8343"/>
                    <a:pt x="11631" y="8358"/>
                    <a:pt x="11585" y="8358"/>
                  </a:cubicBezTo>
                  <a:cubicBezTo>
                    <a:pt x="11564" y="8358"/>
                    <a:pt x="11534" y="8355"/>
                    <a:pt x="11494" y="8349"/>
                  </a:cubicBezTo>
                  <a:cubicBezTo>
                    <a:pt x="11444" y="8355"/>
                    <a:pt x="11394" y="8358"/>
                    <a:pt x="11345" y="8358"/>
                  </a:cubicBezTo>
                  <a:cubicBezTo>
                    <a:pt x="11095" y="8358"/>
                    <a:pt x="10860" y="8279"/>
                    <a:pt x="10638" y="8121"/>
                  </a:cubicBezTo>
                  <a:cubicBezTo>
                    <a:pt x="10625" y="8107"/>
                    <a:pt x="10568" y="8090"/>
                    <a:pt x="10525" y="8090"/>
                  </a:cubicBezTo>
                  <a:cubicBezTo>
                    <a:pt x="10495" y="8090"/>
                    <a:pt x="10473" y="8099"/>
                    <a:pt x="10479" y="8123"/>
                  </a:cubicBezTo>
                  <a:cubicBezTo>
                    <a:pt x="10733" y="9140"/>
                    <a:pt x="11618" y="9567"/>
                    <a:pt x="12537" y="9567"/>
                  </a:cubicBezTo>
                  <a:cubicBezTo>
                    <a:pt x="12702" y="9567"/>
                    <a:pt x="12867" y="9554"/>
                    <a:pt x="13031" y="9527"/>
                  </a:cubicBezTo>
                  <a:lnTo>
                    <a:pt x="13031" y="9527"/>
                  </a:lnTo>
                  <a:cubicBezTo>
                    <a:pt x="12796" y="9742"/>
                    <a:pt x="12519" y="9858"/>
                    <a:pt x="12186" y="9867"/>
                  </a:cubicBezTo>
                  <a:cubicBezTo>
                    <a:pt x="12111" y="9868"/>
                    <a:pt x="12150" y="9919"/>
                    <a:pt x="12196" y="9932"/>
                  </a:cubicBezTo>
                  <a:cubicBezTo>
                    <a:pt x="12306" y="9960"/>
                    <a:pt x="12412" y="9970"/>
                    <a:pt x="12518" y="9970"/>
                  </a:cubicBezTo>
                  <a:cubicBezTo>
                    <a:pt x="12687" y="9970"/>
                    <a:pt x="12854" y="9945"/>
                    <a:pt x="13029" y="9927"/>
                  </a:cubicBezTo>
                  <a:lnTo>
                    <a:pt x="13029" y="9927"/>
                  </a:lnTo>
                  <a:cubicBezTo>
                    <a:pt x="13001" y="10388"/>
                    <a:pt x="12638" y="10670"/>
                    <a:pt x="12162" y="10670"/>
                  </a:cubicBezTo>
                  <a:cubicBezTo>
                    <a:pt x="12150" y="10670"/>
                    <a:pt x="12138" y="10670"/>
                    <a:pt x="12126" y="10669"/>
                  </a:cubicBezTo>
                  <a:cubicBezTo>
                    <a:pt x="12125" y="10669"/>
                    <a:pt x="12124" y="10669"/>
                    <a:pt x="12123" y="10669"/>
                  </a:cubicBezTo>
                  <a:cubicBezTo>
                    <a:pt x="12051" y="10669"/>
                    <a:pt x="12044" y="10715"/>
                    <a:pt x="12116" y="10735"/>
                  </a:cubicBezTo>
                  <a:cubicBezTo>
                    <a:pt x="12119" y="10735"/>
                    <a:pt x="12123" y="10734"/>
                    <a:pt x="12126" y="10734"/>
                  </a:cubicBezTo>
                  <a:cubicBezTo>
                    <a:pt x="12339" y="10734"/>
                    <a:pt x="12381" y="10842"/>
                    <a:pt x="12251" y="11058"/>
                  </a:cubicBezTo>
                  <a:cubicBezTo>
                    <a:pt x="12105" y="11089"/>
                    <a:pt x="11957" y="11104"/>
                    <a:pt x="11808" y="11104"/>
                  </a:cubicBezTo>
                  <a:cubicBezTo>
                    <a:pt x="11782" y="11104"/>
                    <a:pt x="11757" y="11103"/>
                    <a:pt x="11731" y="11103"/>
                  </a:cubicBezTo>
                  <a:cubicBezTo>
                    <a:pt x="11714" y="11103"/>
                    <a:pt x="11636" y="11111"/>
                    <a:pt x="11673" y="11146"/>
                  </a:cubicBezTo>
                  <a:cubicBezTo>
                    <a:pt x="11771" y="11235"/>
                    <a:pt x="11869" y="11333"/>
                    <a:pt x="11980" y="11406"/>
                  </a:cubicBezTo>
                  <a:cubicBezTo>
                    <a:pt x="12211" y="11562"/>
                    <a:pt x="12266" y="11742"/>
                    <a:pt x="11965" y="11742"/>
                  </a:cubicBezTo>
                  <a:cubicBezTo>
                    <a:pt x="11876" y="11742"/>
                    <a:pt x="11757" y="11727"/>
                    <a:pt x="11602" y="11690"/>
                  </a:cubicBezTo>
                  <a:cubicBezTo>
                    <a:pt x="11595" y="11688"/>
                    <a:pt x="11574" y="11686"/>
                    <a:pt x="11551" y="11686"/>
                  </a:cubicBezTo>
                  <a:cubicBezTo>
                    <a:pt x="11512" y="11686"/>
                    <a:pt x="11470" y="11693"/>
                    <a:pt x="11498" y="11725"/>
                  </a:cubicBezTo>
                  <a:cubicBezTo>
                    <a:pt x="11782" y="12025"/>
                    <a:pt x="12102" y="12198"/>
                    <a:pt x="12495" y="12315"/>
                  </a:cubicBezTo>
                  <a:cubicBezTo>
                    <a:pt x="12666" y="12367"/>
                    <a:pt x="12852" y="12392"/>
                    <a:pt x="13028" y="12409"/>
                  </a:cubicBezTo>
                  <a:cubicBezTo>
                    <a:pt x="13552" y="12458"/>
                    <a:pt x="12648" y="12837"/>
                    <a:pt x="12461" y="12841"/>
                  </a:cubicBezTo>
                  <a:cubicBezTo>
                    <a:pt x="12438" y="12841"/>
                    <a:pt x="12400" y="12855"/>
                    <a:pt x="12424" y="12882"/>
                  </a:cubicBezTo>
                  <a:cubicBezTo>
                    <a:pt x="12593" y="13060"/>
                    <a:pt x="12806" y="13121"/>
                    <a:pt x="13032" y="13121"/>
                  </a:cubicBezTo>
                  <a:cubicBezTo>
                    <a:pt x="13284" y="13121"/>
                    <a:pt x="13552" y="13045"/>
                    <a:pt x="13790" y="12971"/>
                  </a:cubicBezTo>
                  <a:lnTo>
                    <a:pt x="13790" y="12971"/>
                  </a:lnTo>
                  <a:cubicBezTo>
                    <a:pt x="13820" y="13478"/>
                    <a:pt x="13331" y="13696"/>
                    <a:pt x="12862" y="13696"/>
                  </a:cubicBezTo>
                  <a:cubicBezTo>
                    <a:pt x="12809" y="13696"/>
                    <a:pt x="12756" y="13693"/>
                    <a:pt x="12703" y="13688"/>
                  </a:cubicBezTo>
                  <a:cubicBezTo>
                    <a:pt x="12700" y="13687"/>
                    <a:pt x="12690" y="13687"/>
                    <a:pt x="12677" y="13687"/>
                  </a:cubicBezTo>
                  <a:cubicBezTo>
                    <a:pt x="12646" y="13687"/>
                    <a:pt x="12599" y="13691"/>
                    <a:pt x="12613" y="13718"/>
                  </a:cubicBezTo>
                  <a:cubicBezTo>
                    <a:pt x="12816" y="14074"/>
                    <a:pt x="13179" y="14174"/>
                    <a:pt x="13577" y="14174"/>
                  </a:cubicBezTo>
                  <a:cubicBezTo>
                    <a:pt x="13980" y="14174"/>
                    <a:pt x="14418" y="14072"/>
                    <a:pt x="14763" y="14032"/>
                  </a:cubicBezTo>
                  <a:lnTo>
                    <a:pt x="14763" y="14032"/>
                  </a:lnTo>
                  <a:cubicBezTo>
                    <a:pt x="14706" y="14495"/>
                    <a:pt x="14294" y="14615"/>
                    <a:pt x="13864" y="14615"/>
                  </a:cubicBezTo>
                  <a:cubicBezTo>
                    <a:pt x="13612" y="14615"/>
                    <a:pt x="13353" y="14574"/>
                    <a:pt x="13156" y="14536"/>
                  </a:cubicBezTo>
                  <a:cubicBezTo>
                    <a:pt x="13154" y="14535"/>
                    <a:pt x="13150" y="14535"/>
                    <a:pt x="13145" y="14535"/>
                  </a:cubicBezTo>
                  <a:cubicBezTo>
                    <a:pt x="13112" y="14535"/>
                    <a:pt x="13038" y="14543"/>
                    <a:pt x="13077" y="14576"/>
                  </a:cubicBezTo>
                  <a:cubicBezTo>
                    <a:pt x="13112" y="14606"/>
                    <a:pt x="13147" y="14636"/>
                    <a:pt x="13180" y="14668"/>
                  </a:cubicBezTo>
                  <a:cubicBezTo>
                    <a:pt x="13412" y="14780"/>
                    <a:pt x="13341" y="14897"/>
                    <a:pt x="12963" y="15018"/>
                  </a:cubicBezTo>
                  <a:cubicBezTo>
                    <a:pt x="12961" y="15018"/>
                    <a:pt x="12955" y="15018"/>
                    <a:pt x="12946" y="15018"/>
                  </a:cubicBezTo>
                  <a:cubicBezTo>
                    <a:pt x="12915" y="15018"/>
                    <a:pt x="12855" y="15021"/>
                    <a:pt x="12874" y="15047"/>
                  </a:cubicBezTo>
                  <a:cubicBezTo>
                    <a:pt x="13102" y="15358"/>
                    <a:pt x="13343" y="15675"/>
                    <a:pt x="13658" y="15904"/>
                  </a:cubicBezTo>
                  <a:cubicBezTo>
                    <a:pt x="14139" y="16253"/>
                    <a:pt x="14701" y="16364"/>
                    <a:pt x="15220" y="16634"/>
                  </a:cubicBezTo>
                  <a:lnTo>
                    <a:pt x="15220" y="16634"/>
                  </a:lnTo>
                  <a:cubicBezTo>
                    <a:pt x="15053" y="16817"/>
                    <a:pt x="14822" y="16897"/>
                    <a:pt x="14584" y="16897"/>
                  </a:cubicBezTo>
                  <a:cubicBezTo>
                    <a:pt x="14310" y="16897"/>
                    <a:pt x="14028" y="16791"/>
                    <a:pt x="13826" y="16613"/>
                  </a:cubicBezTo>
                  <a:cubicBezTo>
                    <a:pt x="13812" y="16601"/>
                    <a:pt x="13758" y="16591"/>
                    <a:pt x="13716" y="16591"/>
                  </a:cubicBezTo>
                  <a:cubicBezTo>
                    <a:pt x="13681" y="16591"/>
                    <a:pt x="13655" y="16598"/>
                    <a:pt x="13667" y="16614"/>
                  </a:cubicBezTo>
                  <a:cubicBezTo>
                    <a:pt x="13670" y="16617"/>
                    <a:pt x="13672" y="16621"/>
                    <a:pt x="13675" y="16624"/>
                  </a:cubicBezTo>
                  <a:lnTo>
                    <a:pt x="13675" y="16624"/>
                  </a:lnTo>
                  <a:cubicBezTo>
                    <a:pt x="13675" y="16624"/>
                    <a:pt x="13674" y="16624"/>
                    <a:pt x="13674" y="16624"/>
                  </a:cubicBezTo>
                  <a:cubicBezTo>
                    <a:pt x="13675" y="16625"/>
                    <a:pt x="13676" y="16626"/>
                    <a:pt x="13677" y="16627"/>
                  </a:cubicBezTo>
                  <a:lnTo>
                    <a:pt x="13677" y="16627"/>
                  </a:lnTo>
                  <a:cubicBezTo>
                    <a:pt x="13954" y="16990"/>
                    <a:pt x="14315" y="17285"/>
                    <a:pt x="14610" y="17635"/>
                  </a:cubicBezTo>
                  <a:cubicBezTo>
                    <a:pt x="14864" y="17936"/>
                    <a:pt x="14732" y="18038"/>
                    <a:pt x="14501" y="18038"/>
                  </a:cubicBezTo>
                  <a:cubicBezTo>
                    <a:pt x="14314" y="18038"/>
                    <a:pt x="14062" y="17971"/>
                    <a:pt x="13898" y="17887"/>
                  </a:cubicBezTo>
                  <a:cubicBezTo>
                    <a:pt x="13731" y="17801"/>
                    <a:pt x="13571" y="17697"/>
                    <a:pt x="13401" y="17615"/>
                  </a:cubicBezTo>
                  <a:cubicBezTo>
                    <a:pt x="13393" y="17612"/>
                    <a:pt x="13367" y="17609"/>
                    <a:pt x="13340" y="17609"/>
                  </a:cubicBezTo>
                  <a:cubicBezTo>
                    <a:pt x="13294" y="17609"/>
                    <a:pt x="13246" y="17617"/>
                    <a:pt x="13278" y="17643"/>
                  </a:cubicBezTo>
                  <a:cubicBezTo>
                    <a:pt x="13487" y="17818"/>
                    <a:pt x="13710" y="17971"/>
                    <a:pt x="13915" y="18152"/>
                  </a:cubicBezTo>
                  <a:cubicBezTo>
                    <a:pt x="14082" y="18303"/>
                    <a:pt x="14054" y="18417"/>
                    <a:pt x="13918" y="18417"/>
                  </a:cubicBezTo>
                  <a:cubicBezTo>
                    <a:pt x="13872" y="18417"/>
                    <a:pt x="13815" y="18405"/>
                    <a:pt x="13749" y="18377"/>
                  </a:cubicBezTo>
                  <a:cubicBezTo>
                    <a:pt x="13638" y="18330"/>
                    <a:pt x="13534" y="18268"/>
                    <a:pt x="13422" y="18223"/>
                  </a:cubicBezTo>
                  <a:cubicBezTo>
                    <a:pt x="13416" y="18221"/>
                    <a:pt x="13375" y="18214"/>
                    <a:pt x="13339" y="18214"/>
                  </a:cubicBezTo>
                  <a:cubicBezTo>
                    <a:pt x="13306" y="18214"/>
                    <a:pt x="13278" y="18220"/>
                    <a:pt x="13291" y="18242"/>
                  </a:cubicBezTo>
                  <a:cubicBezTo>
                    <a:pt x="13314" y="18289"/>
                    <a:pt x="13342" y="18332"/>
                    <a:pt x="13375" y="18372"/>
                  </a:cubicBezTo>
                  <a:cubicBezTo>
                    <a:pt x="13258" y="18426"/>
                    <a:pt x="13139" y="18480"/>
                    <a:pt x="13022" y="18534"/>
                  </a:cubicBezTo>
                  <a:cubicBezTo>
                    <a:pt x="12910" y="18477"/>
                    <a:pt x="12815" y="18401"/>
                    <a:pt x="12736" y="18304"/>
                  </a:cubicBezTo>
                  <a:cubicBezTo>
                    <a:pt x="12723" y="18290"/>
                    <a:pt x="12677" y="18281"/>
                    <a:pt x="12637" y="18281"/>
                  </a:cubicBezTo>
                  <a:cubicBezTo>
                    <a:pt x="12598" y="18281"/>
                    <a:pt x="12566" y="18289"/>
                    <a:pt x="12578" y="18307"/>
                  </a:cubicBezTo>
                  <a:cubicBezTo>
                    <a:pt x="12581" y="18311"/>
                    <a:pt x="12584" y="18314"/>
                    <a:pt x="12587" y="18318"/>
                  </a:cubicBezTo>
                  <a:lnTo>
                    <a:pt x="12587" y="18318"/>
                  </a:lnTo>
                  <a:cubicBezTo>
                    <a:pt x="12586" y="18318"/>
                    <a:pt x="12585" y="18318"/>
                    <a:pt x="12584" y="18318"/>
                  </a:cubicBezTo>
                  <a:cubicBezTo>
                    <a:pt x="12588" y="18323"/>
                    <a:pt x="12592" y="18327"/>
                    <a:pt x="12596" y="18331"/>
                  </a:cubicBezTo>
                  <a:lnTo>
                    <a:pt x="12596" y="18331"/>
                  </a:lnTo>
                  <a:cubicBezTo>
                    <a:pt x="12682" y="18451"/>
                    <a:pt x="12770" y="18567"/>
                    <a:pt x="12849" y="18693"/>
                  </a:cubicBezTo>
                  <a:cubicBezTo>
                    <a:pt x="12961" y="18872"/>
                    <a:pt x="12878" y="18933"/>
                    <a:pt x="12724" y="18933"/>
                  </a:cubicBezTo>
                  <a:cubicBezTo>
                    <a:pt x="12478" y="18933"/>
                    <a:pt x="12052" y="18778"/>
                    <a:pt x="11945" y="18696"/>
                  </a:cubicBezTo>
                  <a:cubicBezTo>
                    <a:pt x="11933" y="18687"/>
                    <a:pt x="11868" y="18673"/>
                    <a:pt x="11825" y="18673"/>
                  </a:cubicBezTo>
                  <a:cubicBezTo>
                    <a:pt x="11795" y="18673"/>
                    <a:pt x="11775" y="18679"/>
                    <a:pt x="11787" y="18698"/>
                  </a:cubicBezTo>
                  <a:cubicBezTo>
                    <a:pt x="11790" y="18702"/>
                    <a:pt x="11792" y="18706"/>
                    <a:pt x="11795" y="18710"/>
                  </a:cubicBezTo>
                  <a:lnTo>
                    <a:pt x="11795" y="18710"/>
                  </a:lnTo>
                  <a:cubicBezTo>
                    <a:pt x="11794" y="18710"/>
                    <a:pt x="11794" y="18710"/>
                    <a:pt x="11793" y="18710"/>
                  </a:cubicBezTo>
                  <a:cubicBezTo>
                    <a:pt x="11794" y="18710"/>
                    <a:pt x="11795" y="18711"/>
                    <a:pt x="11796" y="18711"/>
                  </a:cubicBezTo>
                  <a:lnTo>
                    <a:pt x="11796" y="18711"/>
                  </a:lnTo>
                  <a:cubicBezTo>
                    <a:pt x="11959" y="18988"/>
                    <a:pt x="11840" y="19231"/>
                    <a:pt x="11624" y="19231"/>
                  </a:cubicBezTo>
                  <a:cubicBezTo>
                    <a:pt x="11505" y="19231"/>
                    <a:pt x="11358" y="19158"/>
                    <a:pt x="11211" y="18978"/>
                  </a:cubicBezTo>
                  <a:cubicBezTo>
                    <a:pt x="11199" y="18962"/>
                    <a:pt x="11150" y="18952"/>
                    <a:pt x="11109" y="18952"/>
                  </a:cubicBezTo>
                  <a:cubicBezTo>
                    <a:pt x="11072" y="18952"/>
                    <a:pt x="11042" y="18960"/>
                    <a:pt x="11054" y="18980"/>
                  </a:cubicBezTo>
                  <a:cubicBezTo>
                    <a:pt x="11057" y="18984"/>
                    <a:pt x="11061" y="18988"/>
                    <a:pt x="11064" y="18992"/>
                  </a:cubicBezTo>
                  <a:lnTo>
                    <a:pt x="11064" y="18992"/>
                  </a:lnTo>
                  <a:cubicBezTo>
                    <a:pt x="11063" y="18992"/>
                    <a:pt x="11061" y="18992"/>
                    <a:pt x="11060" y="18992"/>
                  </a:cubicBezTo>
                  <a:cubicBezTo>
                    <a:pt x="11069" y="19004"/>
                    <a:pt x="11078" y="19015"/>
                    <a:pt x="11089" y="19025"/>
                  </a:cubicBezTo>
                  <a:lnTo>
                    <a:pt x="11089" y="19025"/>
                  </a:lnTo>
                  <a:cubicBezTo>
                    <a:pt x="11158" y="19126"/>
                    <a:pt x="11134" y="19176"/>
                    <a:pt x="11019" y="19176"/>
                  </a:cubicBezTo>
                  <a:cubicBezTo>
                    <a:pt x="10941" y="19176"/>
                    <a:pt x="10821" y="19154"/>
                    <a:pt x="10659" y="19108"/>
                  </a:cubicBezTo>
                  <a:cubicBezTo>
                    <a:pt x="10644" y="19095"/>
                    <a:pt x="10592" y="19086"/>
                    <a:pt x="10550" y="19086"/>
                  </a:cubicBezTo>
                  <a:cubicBezTo>
                    <a:pt x="10515" y="19086"/>
                    <a:pt x="10487" y="19092"/>
                    <a:pt x="10499" y="19109"/>
                  </a:cubicBezTo>
                  <a:cubicBezTo>
                    <a:pt x="10503" y="19114"/>
                    <a:pt x="10506" y="19119"/>
                    <a:pt x="10510" y="19124"/>
                  </a:cubicBezTo>
                  <a:lnTo>
                    <a:pt x="10510" y="19124"/>
                  </a:lnTo>
                  <a:cubicBezTo>
                    <a:pt x="10509" y="19124"/>
                    <a:pt x="10509" y="19124"/>
                    <a:pt x="10508" y="19124"/>
                  </a:cubicBezTo>
                  <a:cubicBezTo>
                    <a:pt x="10510" y="19126"/>
                    <a:pt x="10511" y="19127"/>
                    <a:pt x="10512" y="19128"/>
                  </a:cubicBezTo>
                  <a:lnTo>
                    <a:pt x="10512" y="19128"/>
                  </a:lnTo>
                  <a:cubicBezTo>
                    <a:pt x="10650" y="19332"/>
                    <a:pt x="10570" y="19429"/>
                    <a:pt x="10414" y="19429"/>
                  </a:cubicBezTo>
                  <a:cubicBezTo>
                    <a:pt x="10307" y="19429"/>
                    <a:pt x="10164" y="19383"/>
                    <a:pt x="10032" y="19294"/>
                  </a:cubicBezTo>
                  <a:cubicBezTo>
                    <a:pt x="10022" y="19287"/>
                    <a:pt x="9966" y="19272"/>
                    <a:pt x="9925" y="19272"/>
                  </a:cubicBezTo>
                  <a:cubicBezTo>
                    <a:pt x="9901" y="19272"/>
                    <a:pt x="9882" y="19278"/>
                    <a:pt x="9884" y="19295"/>
                  </a:cubicBezTo>
                  <a:cubicBezTo>
                    <a:pt x="9913" y="19503"/>
                    <a:pt x="9842" y="19575"/>
                    <a:pt x="9728" y="19575"/>
                  </a:cubicBezTo>
                  <a:cubicBezTo>
                    <a:pt x="9523" y="19575"/>
                    <a:pt x="9178" y="19341"/>
                    <a:pt x="9024" y="19251"/>
                  </a:cubicBezTo>
                  <a:cubicBezTo>
                    <a:pt x="9008" y="19242"/>
                    <a:pt x="8961" y="19227"/>
                    <a:pt x="8924" y="19227"/>
                  </a:cubicBezTo>
                  <a:cubicBezTo>
                    <a:pt x="8899" y="19227"/>
                    <a:pt x="8879" y="19233"/>
                    <a:pt x="8874" y="19253"/>
                  </a:cubicBezTo>
                  <a:cubicBezTo>
                    <a:pt x="8780" y="19342"/>
                    <a:pt x="8698" y="19387"/>
                    <a:pt x="8630" y="19387"/>
                  </a:cubicBezTo>
                  <a:cubicBezTo>
                    <a:pt x="8554" y="19387"/>
                    <a:pt x="8493" y="19333"/>
                    <a:pt x="8448" y="19226"/>
                  </a:cubicBezTo>
                  <a:cubicBezTo>
                    <a:pt x="8434" y="19203"/>
                    <a:pt x="8378" y="19182"/>
                    <a:pt x="8335" y="19182"/>
                  </a:cubicBezTo>
                  <a:cubicBezTo>
                    <a:pt x="8313" y="19182"/>
                    <a:pt x="8294" y="19187"/>
                    <a:pt x="8285" y="19200"/>
                  </a:cubicBezTo>
                  <a:cubicBezTo>
                    <a:pt x="8250" y="19306"/>
                    <a:pt x="8194" y="19359"/>
                    <a:pt x="8119" y="19359"/>
                  </a:cubicBezTo>
                  <a:cubicBezTo>
                    <a:pt x="8059" y="19359"/>
                    <a:pt x="7985" y="19325"/>
                    <a:pt x="7899" y="19255"/>
                  </a:cubicBezTo>
                  <a:cubicBezTo>
                    <a:pt x="7882" y="19233"/>
                    <a:pt x="7829" y="19211"/>
                    <a:pt x="7786" y="19211"/>
                  </a:cubicBezTo>
                  <a:cubicBezTo>
                    <a:pt x="7765" y="19211"/>
                    <a:pt x="7746" y="19216"/>
                    <a:pt x="7735" y="19230"/>
                  </a:cubicBezTo>
                  <a:cubicBezTo>
                    <a:pt x="7658" y="19326"/>
                    <a:pt x="7535" y="19372"/>
                    <a:pt x="7417" y="19372"/>
                  </a:cubicBezTo>
                  <a:cubicBezTo>
                    <a:pt x="7230" y="19372"/>
                    <a:pt x="7054" y="19257"/>
                    <a:pt x="7086" y="19039"/>
                  </a:cubicBezTo>
                  <a:cubicBezTo>
                    <a:pt x="7090" y="19007"/>
                    <a:pt x="7027" y="18987"/>
                    <a:pt x="6976" y="18987"/>
                  </a:cubicBezTo>
                  <a:cubicBezTo>
                    <a:pt x="6951" y="18987"/>
                    <a:pt x="6929" y="18993"/>
                    <a:pt x="6921" y="19004"/>
                  </a:cubicBezTo>
                  <a:cubicBezTo>
                    <a:pt x="6868" y="19086"/>
                    <a:pt x="6811" y="19163"/>
                    <a:pt x="6747" y="19237"/>
                  </a:cubicBezTo>
                  <a:cubicBezTo>
                    <a:pt x="6668" y="19334"/>
                    <a:pt x="6537" y="19381"/>
                    <a:pt x="6412" y="19381"/>
                  </a:cubicBezTo>
                  <a:cubicBezTo>
                    <a:pt x="6220" y="19381"/>
                    <a:pt x="6042" y="19269"/>
                    <a:pt x="6091" y="19056"/>
                  </a:cubicBezTo>
                  <a:lnTo>
                    <a:pt x="6091" y="19056"/>
                  </a:lnTo>
                  <a:cubicBezTo>
                    <a:pt x="6091" y="19055"/>
                    <a:pt x="6092" y="19055"/>
                    <a:pt x="6093" y="19054"/>
                  </a:cubicBezTo>
                  <a:cubicBezTo>
                    <a:pt x="6092" y="19054"/>
                    <a:pt x="6092" y="19054"/>
                    <a:pt x="6091" y="19054"/>
                  </a:cubicBezTo>
                  <a:lnTo>
                    <a:pt x="6091" y="19054"/>
                  </a:lnTo>
                  <a:cubicBezTo>
                    <a:pt x="6092" y="19049"/>
                    <a:pt x="6094" y="19044"/>
                    <a:pt x="6095" y="19039"/>
                  </a:cubicBezTo>
                  <a:cubicBezTo>
                    <a:pt x="6105" y="19006"/>
                    <a:pt x="6046" y="18993"/>
                    <a:pt x="5996" y="18993"/>
                  </a:cubicBezTo>
                  <a:cubicBezTo>
                    <a:pt x="5967" y="18993"/>
                    <a:pt x="5940" y="18997"/>
                    <a:pt x="5930" y="19004"/>
                  </a:cubicBezTo>
                  <a:cubicBezTo>
                    <a:pt x="5789" y="19114"/>
                    <a:pt x="5638" y="19206"/>
                    <a:pt x="5478" y="19280"/>
                  </a:cubicBezTo>
                  <a:cubicBezTo>
                    <a:pt x="5398" y="19320"/>
                    <a:pt x="5197" y="19356"/>
                    <a:pt x="5022" y="19356"/>
                  </a:cubicBezTo>
                  <a:cubicBezTo>
                    <a:pt x="4789" y="19356"/>
                    <a:pt x="4600" y="19293"/>
                    <a:pt x="4799" y="19095"/>
                  </a:cubicBezTo>
                  <a:lnTo>
                    <a:pt x="4799" y="19095"/>
                  </a:lnTo>
                  <a:cubicBezTo>
                    <a:pt x="4808" y="19088"/>
                    <a:pt x="4817" y="19081"/>
                    <a:pt x="4826" y="19074"/>
                  </a:cubicBezTo>
                  <a:cubicBezTo>
                    <a:pt x="4825" y="19074"/>
                    <a:pt x="4823" y="19073"/>
                    <a:pt x="4821" y="19073"/>
                  </a:cubicBezTo>
                  <a:lnTo>
                    <a:pt x="4821" y="19073"/>
                  </a:lnTo>
                  <a:cubicBezTo>
                    <a:pt x="4823" y="19072"/>
                    <a:pt x="4824" y="19071"/>
                    <a:pt x="4825" y="19069"/>
                  </a:cubicBezTo>
                  <a:cubicBezTo>
                    <a:pt x="4852" y="19045"/>
                    <a:pt x="4767" y="19017"/>
                    <a:pt x="4708" y="19017"/>
                  </a:cubicBezTo>
                  <a:cubicBezTo>
                    <a:pt x="4689" y="19017"/>
                    <a:pt x="4673" y="19020"/>
                    <a:pt x="4664" y="19026"/>
                  </a:cubicBezTo>
                  <a:lnTo>
                    <a:pt x="4388" y="19219"/>
                  </a:lnTo>
                  <a:cubicBezTo>
                    <a:pt x="4070" y="19195"/>
                    <a:pt x="3951" y="19136"/>
                    <a:pt x="4030" y="19041"/>
                  </a:cubicBezTo>
                  <a:lnTo>
                    <a:pt x="4030" y="19041"/>
                  </a:lnTo>
                  <a:cubicBezTo>
                    <a:pt x="4065" y="19016"/>
                    <a:pt x="4100" y="18991"/>
                    <a:pt x="4135" y="18964"/>
                  </a:cubicBezTo>
                  <a:cubicBezTo>
                    <a:pt x="4133" y="18964"/>
                    <a:pt x="4131" y="18963"/>
                    <a:pt x="4130" y="18963"/>
                  </a:cubicBezTo>
                  <a:lnTo>
                    <a:pt x="4130" y="18963"/>
                  </a:lnTo>
                  <a:cubicBezTo>
                    <a:pt x="4130" y="18963"/>
                    <a:pt x="4131" y="18962"/>
                    <a:pt x="4131" y="18962"/>
                  </a:cubicBezTo>
                  <a:cubicBezTo>
                    <a:pt x="4158" y="18939"/>
                    <a:pt x="4071" y="18909"/>
                    <a:pt x="4012" y="18909"/>
                  </a:cubicBezTo>
                  <a:cubicBezTo>
                    <a:pt x="3995" y="18909"/>
                    <a:pt x="3980" y="18911"/>
                    <a:pt x="3971" y="18918"/>
                  </a:cubicBezTo>
                  <a:cubicBezTo>
                    <a:pt x="3612" y="19189"/>
                    <a:pt x="3276" y="19381"/>
                    <a:pt x="2857" y="19496"/>
                  </a:cubicBezTo>
                  <a:lnTo>
                    <a:pt x="2857" y="19496"/>
                  </a:lnTo>
                  <a:cubicBezTo>
                    <a:pt x="2933" y="19298"/>
                    <a:pt x="3078" y="19167"/>
                    <a:pt x="3240" y="19028"/>
                  </a:cubicBezTo>
                  <a:lnTo>
                    <a:pt x="3240" y="19028"/>
                  </a:lnTo>
                  <a:cubicBezTo>
                    <a:pt x="3243" y="19026"/>
                    <a:pt x="3247" y="19024"/>
                    <a:pt x="3250" y="19022"/>
                  </a:cubicBezTo>
                  <a:cubicBezTo>
                    <a:pt x="3250" y="19021"/>
                    <a:pt x="3249" y="19021"/>
                    <a:pt x="3248" y="19021"/>
                  </a:cubicBezTo>
                  <a:lnTo>
                    <a:pt x="3248" y="19021"/>
                  </a:lnTo>
                  <a:cubicBezTo>
                    <a:pt x="3251" y="19018"/>
                    <a:pt x="3253" y="19016"/>
                    <a:pt x="3256" y="19013"/>
                  </a:cubicBezTo>
                  <a:cubicBezTo>
                    <a:pt x="3287" y="18988"/>
                    <a:pt x="3187" y="18959"/>
                    <a:pt x="3134" y="18959"/>
                  </a:cubicBezTo>
                  <a:cubicBezTo>
                    <a:pt x="3122" y="18959"/>
                    <a:pt x="3112" y="18960"/>
                    <a:pt x="3107" y="18963"/>
                  </a:cubicBezTo>
                  <a:cubicBezTo>
                    <a:pt x="3055" y="18993"/>
                    <a:pt x="2871" y="19049"/>
                    <a:pt x="2773" y="19049"/>
                  </a:cubicBezTo>
                  <a:cubicBezTo>
                    <a:pt x="2703" y="19049"/>
                    <a:pt x="2676" y="19020"/>
                    <a:pt x="2773" y="18931"/>
                  </a:cubicBezTo>
                  <a:lnTo>
                    <a:pt x="2773" y="18931"/>
                  </a:lnTo>
                  <a:cubicBezTo>
                    <a:pt x="2775" y="18930"/>
                    <a:pt x="2777" y="18929"/>
                    <a:pt x="2780" y="18928"/>
                  </a:cubicBezTo>
                  <a:cubicBezTo>
                    <a:pt x="2779" y="18928"/>
                    <a:pt x="2778" y="18928"/>
                    <a:pt x="2777" y="18927"/>
                  </a:cubicBezTo>
                  <a:lnTo>
                    <a:pt x="2777" y="18927"/>
                  </a:lnTo>
                  <a:cubicBezTo>
                    <a:pt x="2780" y="18925"/>
                    <a:pt x="2783" y="18922"/>
                    <a:pt x="2785" y="18920"/>
                  </a:cubicBezTo>
                  <a:cubicBezTo>
                    <a:pt x="2818" y="18891"/>
                    <a:pt x="2710" y="18865"/>
                    <a:pt x="2658" y="18865"/>
                  </a:cubicBezTo>
                  <a:cubicBezTo>
                    <a:pt x="2648" y="18865"/>
                    <a:pt x="2639" y="18866"/>
                    <a:pt x="2635" y="18869"/>
                  </a:cubicBezTo>
                  <a:cubicBezTo>
                    <a:pt x="2509" y="18928"/>
                    <a:pt x="2385" y="18996"/>
                    <a:pt x="2261" y="19058"/>
                  </a:cubicBezTo>
                  <a:cubicBezTo>
                    <a:pt x="2217" y="19094"/>
                    <a:pt x="2177" y="19112"/>
                    <a:pt x="2139" y="19112"/>
                  </a:cubicBezTo>
                  <a:cubicBezTo>
                    <a:pt x="2073" y="19112"/>
                    <a:pt x="2016" y="19056"/>
                    <a:pt x="1968" y="18946"/>
                  </a:cubicBezTo>
                  <a:cubicBezTo>
                    <a:pt x="2029" y="18873"/>
                    <a:pt x="2099" y="18805"/>
                    <a:pt x="2173" y="18745"/>
                  </a:cubicBezTo>
                  <a:lnTo>
                    <a:pt x="2173" y="18745"/>
                  </a:lnTo>
                  <a:cubicBezTo>
                    <a:pt x="2177" y="18743"/>
                    <a:pt x="2181" y="18741"/>
                    <a:pt x="2185" y="18739"/>
                  </a:cubicBezTo>
                  <a:cubicBezTo>
                    <a:pt x="2184" y="18739"/>
                    <a:pt x="2183" y="18738"/>
                    <a:pt x="2182" y="18738"/>
                  </a:cubicBezTo>
                  <a:lnTo>
                    <a:pt x="2182" y="18738"/>
                  </a:lnTo>
                  <a:cubicBezTo>
                    <a:pt x="2185" y="18735"/>
                    <a:pt x="2189" y="18732"/>
                    <a:pt x="2192" y="18730"/>
                  </a:cubicBezTo>
                  <a:cubicBezTo>
                    <a:pt x="2225" y="18701"/>
                    <a:pt x="2117" y="18675"/>
                    <a:pt x="2064" y="18675"/>
                  </a:cubicBezTo>
                  <a:cubicBezTo>
                    <a:pt x="2054" y="18675"/>
                    <a:pt x="2046" y="18676"/>
                    <a:pt x="2041" y="18678"/>
                  </a:cubicBezTo>
                  <a:cubicBezTo>
                    <a:pt x="1940" y="18744"/>
                    <a:pt x="1834" y="18776"/>
                    <a:pt x="1723" y="18776"/>
                  </a:cubicBezTo>
                  <a:cubicBezTo>
                    <a:pt x="1584" y="18776"/>
                    <a:pt x="1438" y="18724"/>
                    <a:pt x="1284" y="18620"/>
                  </a:cubicBezTo>
                  <a:cubicBezTo>
                    <a:pt x="1439" y="18553"/>
                    <a:pt x="1589" y="18482"/>
                    <a:pt x="1738" y="18402"/>
                  </a:cubicBezTo>
                  <a:cubicBezTo>
                    <a:pt x="1941" y="18296"/>
                    <a:pt x="2114" y="18159"/>
                    <a:pt x="2276" y="17999"/>
                  </a:cubicBezTo>
                  <a:lnTo>
                    <a:pt x="2276" y="17999"/>
                  </a:lnTo>
                  <a:cubicBezTo>
                    <a:pt x="2279" y="17997"/>
                    <a:pt x="2282" y="17995"/>
                    <a:pt x="2284" y="17994"/>
                  </a:cubicBezTo>
                  <a:cubicBezTo>
                    <a:pt x="2283" y="17993"/>
                    <a:pt x="2283" y="17993"/>
                    <a:pt x="2282" y="17993"/>
                  </a:cubicBezTo>
                  <a:lnTo>
                    <a:pt x="2282" y="17993"/>
                  </a:lnTo>
                  <a:cubicBezTo>
                    <a:pt x="2285" y="17990"/>
                    <a:pt x="2288" y="17986"/>
                    <a:pt x="2291" y="17983"/>
                  </a:cubicBezTo>
                  <a:cubicBezTo>
                    <a:pt x="2320" y="17954"/>
                    <a:pt x="2226" y="17928"/>
                    <a:pt x="2171" y="17928"/>
                  </a:cubicBezTo>
                  <a:cubicBezTo>
                    <a:pt x="2158" y="17928"/>
                    <a:pt x="2147" y="17929"/>
                    <a:pt x="2141" y="17933"/>
                  </a:cubicBezTo>
                  <a:cubicBezTo>
                    <a:pt x="2004" y="18015"/>
                    <a:pt x="1852" y="18059"/>
                    <a:pt x="1701" y="18105"/>
                  </a:cubicBezTo>
                  <a:cubicBezTo>
                    <a:pt x="1566" y="18144"/>
                    <a:pt x="1426" y="18166"/>
                    <a:pt x="1286" y="18184"/>
                  </a:cubicBezTo>
                  <a:lnTo>
                    <a:pt x="1286" y="18184"/>
                  </a:lnTo>
                  <a:cubicBezTo>
                    <a:pt x="1501" y="18157"/>
                    <a:pt x="532" y="17988"/>
                    <a:pt x="937" y="17922"/>
                  </a:cubicBezTo>
                  <a:cubicBezTo>
                    <a:pt x="1367" y="17852"/>
                    <a:pt x="1802" y="17682"/>
                    <a:pt x="2055" y="17309"/>
                  </a:cubicBezTo>
                  <a:cubicBezTo>
                    <a:pt x="2082" y="17269"/>
                    <a:pt x="1994" y="17255"/>
                    <a:pt x="1941" y="17255"/>
                  </a:cubicBezTo>
                  <a:cubicBezTo>
                    <a:pt x="1924" y="17255"/>
                    <a:pt x="1910" y="17257"/>
                    <a:pt x="1905" y="17259"/>
                  </a:cubicBezTo>
                  <a:cubicBezTo>
                    <a:pt x="1759" y="17313"/>
                    <a:pt x="1600" y="17331"/>
                    <a:pt x="1440" y="17331"/>
                  </a:cubicBezTo>
                  <a:cubicBezTo>
                    <a:pt x="1299" y="17331"/>
                    <a:pt x="1157" y="17317"/>
                    <a:pt x="1024" y="17302"/>
                  </a:cubicBezTo>
                  <a:cubicBezTo>
                    <a:pt x="718" y="17265"/>
                    <a:pt x="1" y="16919"/>
                    <a:pt x="621" y="16786"/>
                  </a:cubicBezTo>
                  <a:cubicBezTo>
                    <a:pt x="1224" y="16656"/>
                    <a:pt x="1724" y="16230"/>
                    <a:pt x="2131" y="15792"/>
                  </a:cubicBezTo>
                  <a:cubicBezTo>
                    <a:pt x="2155" y="15767"/>
                    <a:pt x="2093" y="15745"/>
                    <a:pt x="2079" y="15740"/>
                  </a:cubicBezTo>
                  <a:cubicBezTo>
                    <a:pt x="1853" y="15686"/>
                    <a:pt x="1693" y="15540"/>
                    <a:pt x="1527" y="15390"/>
                  </a:cubicBezTo>
                  <a:cubicBezTo>
                    <a:pt x="1307" y="15189"/>
                    <a:pt x="1226" y="15052"/>
                    <a:pt x="1540" y="15052"/>
                  </a:cubicBezTo>
                  <a:cubicBezTo>
                    <a:pt x="1558" y="15052"/>
                    <a:pt x="1578" y="15052"/>
                    <a:pt x="1600" y="15053"/>
                  </a:cubicBezTo>
                  <a:cubicBezTo>
                    <a:pt x="1664" y="15056"/>
                    <a:pt x="1726" y="15058"/>
                    <a:pt x="1786" y="15058"/>
                  </a:cubicBezTo>
                  <a:cubicBezTo>
                    <a:pt x="2102" y="15058"/>
                    <a:pt x="2365" y="15008"/>
                    <a:pt x="2658" y="14821"/>
                  </a:cubicBezTo>
                  <a:cubicBezTo>
                    <a:pt x="2713" y="14786"/>
                    <a:pt x="2590" y="14757"/>
                    <a:pt x="2571" y="14757"/>
                  </a:cubicBezTo>
                  <a:cubicBezTo>
                    <a:pt x="2548" y="14604"/>
                    <a:pt x="2526" y="14449"/>
                    <a:pt x="2505" y="14295"/>
                  </a:cubicBezTo>
                  <a:cubicBezTo>
                    <a:pt x="2589" y="14251"/>
                    <a:pt x="2678" y="14215"/>
                    <a:pt x="2769" y="14185"/>
                  </a:cubicBezTo>
                  <a:cubicBezTo>
                    <a:pt x="2899" y="14137"/>
                    <a:pt x="3026" y="14097"/>
                    <a:pt x="3151" y="14039"/>
                  </a:cubicBezTo>
                  <a:cubicBezTo>
                    <a:pt x="3214" y="14012"/>
                    <a:pt x="3070" y="13978"/>
                    <a:pt x="3032" y="13978"/>
                  </a:cubicBezTo>
                  <a:cubicBezTo>
                    <a:pt x="3030" y="13978"/>
                    <a:pt x="3028" y="13978"/>
                    <a:pt x="3026" y="13979"/>
                  </a:cubicBezTo>
                  <a:cubicBezTo>
                    <a:pt x="2888" y="14001"/>
                    <a:pt x="2757" y="14008"/>
                    <a:pt x="2619" y="14008"/>
                  </a:cubicBezTo>
                  <a:cubicBezTo>
                    <a:pt x="2607" y="14008"/>
                    <a:pt x="2595" y="14008"/>
                    <a:pt x="2583" y="14008"/>
                  </a:cubicBezTo>
                  <a:cubicBezTo>
                    <a:pt x="1913" y="14000"/>
                    <a:pt x="2068" y="13789"/>
                    <a:pt x="2322" y="13758"/>
                  </a:cubicBezTo>
                  <a:cubicBezTo>
                    <a:pt x="2524" y="13733"/>
                    <a:pt x="2682" y="13675"/>
                    <a:pt x="2826" y="13532"/>
                  </a:cubicBezTo>
                  <a:cubicBezTo>
                    <a:pt x="2845" y="13514"/>
                    <a:pt x="2805" y="13491"/>
                    <a:pt x="2792" y="13489"/>
                  </a:cubicBezTo>
                  <a:cubicBezTo>
                    <a:pt x="2493" y="13386"/>
                    <a:pt x="2158" y="13362"/>
                    <a:pt x="1901" y="13161"/>
                  </a:cubicBezTo>
                  <a:cubicBezTo>
                    <a:pt x="1843" y="13116"/>
                    <a:pt x="1721" y="12763"/>
                    <a:pt x="1829" y="12763"/>
                  </a:cubicBezTo>
                  <a:cubicBezTo>
                    <a:pt x="1833" y="12763"/>
                    <a:pt x="1837" y="12764"/>
                    <a:pt x="1842" y="12765"/>
                  </a:cubicBezTo>
                  <a:cubicBezTo>
                    <a:pt x="2052" y="12808"/>
                    <a:pt x="2263" y="12847"/>
                    <a:pt x="2477" y="12876"/>
                  </a:cubicBezTo>
                  <a:cubicBezTo>
                    <a:pt x="2614" y="12894"/>
                    <a:pt x="2754" y="12905"/>
                    <a:pt x="2893" y="12905"/>
                  </a:cubicBezTo>
                  <a:cubicBezTo>
                    <a:pt x="3359" y="12905"/>
                    <a:pt x="3812" y="12782"/>
                    <a:pt x="4107" y="12387"/>
                  </a:cubicBezTo>
                  <a:lnTo>
                    <a:pt x="4107" y="12387"/>
                  </a:lnTo>
                  <a:cubicBezTo>
                    <a:pt x="4108" y="12387"/>
                    <a:pt x="4108" y="12387"/>
                    <a:pt x="4109" y="12386"/>
                  </a:cubicBezTo>
                  <a:cubicBezTo>
                    <a:pt x="4109" y="12386"/>
                    <a:pt x="4108" y="12386"/>
                    <a:pt x="4108" y="12386"/>
                  </a:cubicBezTo>
                  <a:lnTo>
                    <a:pt x="4108" y="12386"/>
                  </a:lnTo>
                  <a:cubicBezTo>
                    <a:pt x="4110" y="12383"/>
                    <a:pt x="4112" y="12381"/>
                    <a:pt x="4114" y="12378"/>
                  </a:cubicBezTo>
                  <a:cubicBezTo>
                    <a:pt x="4141" y="12339"/>
                    <a:pt x="4052" y="12323"/>
                    <a:pt x="3997" y="12323"/>
                  </a:cubicBezTo>
                  <a:cubicBezTo>
                    <a:pt x="3982" y="12323"/>
                    <a:pt x="3969" y="12324"/>
                    <a:pt x="3963" y="12327"/>
                  </a:cubicBezTo>
                  <a:lnTo>
                    <a:pt x="3530" y="12282"/>
                  </a:lnTo>
                  <a:cubicBezTo>
                    <a:pt x="3598" y="12197"/>
                    <a:pt x="3672" y="12117"/>
                    <a:pt x="3752" y="12044"/>
                  </a:cubicBezTo>
                  <a:lnTo>
                    <a:pt x="3752" y="12044"/>
                  </a:lnTo>
                  <a:cubicBezTo>
                    <a:pt x="3759" y="12040"/>
                    <a:pt x="3767" y="12035"/>
                    <a:pt x="3774" y="12031"/>
                  </a:cubicBezTo>
                  <a:cubicBezTo>
                    <a:pt x="3772" y="12031"/>
                    <a:pt x="3770" y="12030"/>
                    <a:pt x="3768" y="12029"/>
                  </a:cubicBezTo>
                  <a:lnTo>
                    <a:pt x="3768" y="12029"/>
                  </a:lnTo>
                  <a:cubicBezTo>
                    <a:pt x="3771" y="12027"/>
                    <a:pt x="3773" y="12024"/>
                    <a:pt x="3776" y="12022"/>
                  </a:cubicBezTo>
                  <a:cubicBezTo>
                    <a:pt x="3806" y="11992"/>
                    <a:pt x="3710" y="11966"/>
                    <a:pt x="3655" y="11966"/>
                  </a:cubicBezTo>
                  <a:cubicBezTo>
                    <a:pt x="3643" y="11966"/>
                    <a:pt x="3632" y="11967"/>
                    <a:pt x="3627" y="11970"/>
                  </a:cubicBezTo>
                  <a:cubicBezTo>
                    <a:pt x="3559" y="12014"/>
                    <a:pt x="3489" y="12051"/>
                    <a:pt x="3414" y="12081"/>
                  </a:cubicBezTo>
                  <a:cubicBezTo>
                    <a:pt x="3336" y="12107"/>
                    <a:pt x="3259" y="12135"/>
                    <a:pt x="3178" y="12162"/>
                  </a:cubicBezTo>
                  <a:cubicBezTo>
                    <a:pt x="2763" y="12129"/>
                    <a:pt x="2631" y="12090"/>
                    <a:pt x="2781" y="12043"/>
                  </a:cubicBezTo>
                  <a:cubicBezTo>
                    <a:pt x="3000" y="11956"/>
                    <a:pt x="3156" y="11853"/>
                    <a:pt x="3323" y="11697"/>
                  </a:cubicBezTo>
                  <a:lnTo>
                    <a:pt x="3323" y="11697"/>
                  </a:lnTo>
                  <a:cubicBezTo>
                    <a:pt x="3339" y="11687"/>
                    <a:pt x="3353" y="11677"/>
                    <a:pt x="3366" y="11668"/>
                  </a:cubicBezTo>
                  <a:cubicBezTo>
                    <a:pt x="3363" y="11667"/>
                    <a:pt x="3360" y="11666"/>
                    <a:pt x="3357" y="11665"/>
                  </a:cubicBezTo>
                  <a:lnTo>
                    <a:pt x="3357" y="11665"/>
                  </a:lnTo>
                  <a:cubicBezTo>
                    <a:pt x="3358" y="11665"/>
                    <a:pt x="3358" y="11664"/>
                    <a:pt x="3359" y="11663"/>
                  </a:cubicBezTo>
                  <a:cubicBezTo>
                    <a:pt x="3386" y="11637"/>
                    <a:pt x="3301" y="11612"/>
                    <a:pt x="3243" y="11612"/>
                  </a:cubicBezTo>
                  <a:cubicBezTo>
                    <a:pt x="3225" y="11612"/>
                    <a:pt x="3209" y="11614"/>
                    <a:pt x="3200" y="11620"/>
                  </a:cubicBezTo>
                  <a:cubicBezTo>
                    <a:pt x="3123" y="11676"/>
                    <a:pt x="3000" y="11706"/>
                    <a:pt x="2910" y="11706"/>
                  </a:cubicBezTo>
                  <a:cubicBezTo>
                    <a:pt x="2781" y="11706"/>
                    <a:pt x="2717" y="11645"/>
                    <a:pt x="2941" y="11511"/>
                  </a:cubicBezTo>
                  <a:cubicBezTo>
                    <a:pt x="3043" y="11452"/>
                    <a:pt x="3150" y="11407"/>
                    <a:pt x="3240" y="11333"/>
                  </a:cubicBezTo>
                  <a:lnTo>
                    <a:pt x="3240" y="11333"/>
                  </a:lnTo>
                  <a:cubicBezTo>
                    <a:pt x="3241" y="11333"/>
                    <a:pt x="3242" y="11333"/>
                    <a:pt x="3242" y="11333"/>
                  </a:cubicBezTo>
                  <a:cubicBezTo>
                    <a:pt x="3242" y="11333"/>
                    <a:pt x="3242" y="11332"/>
                    <a:pt x="3241" y="11332"/>
                  </a:cubicBezTo>
                  <a:lnTo>
                    <a:pt x="3241" y="11332"/>
                  </a:lnTo>
                  <a:cubicBezTo>
                    <a:pt x="3248" y="11327"/>
                    <a:pt x="3254" y="11322"/>
                    <a:pt x="3260" y="11316"/>
                  </a:cubicBezTo>
                  <a:cubicBezTo>
                    <a:pt x="3298" y="11283"/>
                    <a:pt x="3163" y="11260"/>
                    <a:pt x="3130" y="11260"/>
                  </a:cubicBezTo>
                  <a:cubicBezTo>
                    <a:pt x="3127" y="11260"/>
                    <a:pt x="3125" y="11260"/>
                    <a:pt x="3124" y="11260"/>
                  </a:cubicBezTo>
                  <a:cubicBezTo>
                    <a:pt x="2970" y="11303"/>
                    <a:pt x="2816" y="11333"/>
                    <a:pt x="2657" y="11350"/>
                  </a:cubicBezTo>
                  <a:cubicBezTo>
                    <a:pt x="2517" y="11368"/>
                    <a:pt x="2399" y="11380"/>
                    <a:pt x="2299" y="11388"/>
                  </a:cubicBezTo>
                  <a:lnTo>
                    <a:pt x="2299" y="11388"/>
                  </a:lnTo>
                  <a:cubicBezTo>
                    <a:pt x="2404" y="11413"/>
                    <a:pt x="2510" y="11424"/>
                    <a:pt x="2618" y="11424"/>
                  </a:cubicBezTo>
                  <a:cubicBezTo>
                    <a:pt x="2709" y="11424"/>
                    <a:pt x="2801" y="11416"/>
                    <a:pt x="2895" y="11403"/>
                  </a:cubicBezTo>
                  <a:lnTo>
                    <a:pt x="2895" y="11403"/>
                  </a:lnTo>
                  <a:cubicBezTo>
                    <a:pt x="2668" y="11527"/>
                    <a:pt x="2389" y="11696"/>
                    <a:pt x="2637" y="11856"/>
                  </a:cubicBezTo>
                  <a:cubicBezTo>
                    <a:pt x="2685" y="11886"/>
                    <a:pt x="2740" y="11899"/>
                    <a:pt x="2799" y="11899"/>
                  </a:cubicBezTo>
                  <a:cubicBezTo>
                    <a:pt x="2814" y="11899"/>
                    <a:pt x="2830" y="11898"/>
                    <a:pt x="2845" y="11897"/>
                  </a:cubicBezTo>
                  <a:lnTo>
                    <a:pt x="2845" y="11897"/>
                  </a:lnTo>
                  <a:cubicBezTo>
                    <a:pt x="2741" y="11952"/>
                    <a:pt x="2629" y="11994"/>
                    <a:pt x="2499" y="12025"/>
                  </a:cubicBezTo>
                  <a:cubicBezTo>
                    <a:pt x="2488" y="12029"/>
                    <a:pt x="2461" y="12039"/>
                    <a:pt x="2471" y="12055"/>
                  </a:cubicBezTo>
                  <a:cubicBezTo>
                    <a:pt x="2573" y="12229"/>
                    <a:pt x="2748" y="12291"/>
                    <a:pt x="2942" y="12291"/>
                  </a:cubicBezTo>
                  <a:cubicBezTo>
                    <a:pt x="3099" y="12291"/>
                    <a:pt x="3269" y="12250"/>
                    <a:pt x="3424" y="12194"/>
                  </a:cubicBezTo>
                  <a:lnTo>
                    <a:pt x="3424" y="12194"/>
                  </a:lnTo>
                  <a:cubicBezTo>
                    <a:pt x="3375" y="12253"/>
                    <a:pt x="3329" y="12316"/>
                    <a:pt x="3284" y="12385"/>
                  </a:cubicBezTo>
                  <a:cubicBezTo>
                    <a:pt x="3270" y="12407"/>
                    <a:pt x="3301" y="12423"/>
                    <a:pt x="3318" y="12428"/>
                  </a:cubicBezTo>
                  <a:cubicBezTo>
                    <a:pt x="3447" y="12473"/>
                    <a:pt x="3559" y="12495"/>
                    <a:pt x="3667" y="12495"/>
                  </a:cubicBezTo>
                  <a:cubicBezTo>
                    <a:pt x="3725" y="12495"/>
                    <a:pt x="3782" y="12489"/>
                    <a:pt x="3841" y="12477"/>
                  </a:cubicBezTo>
                  <a:lnTo>
                    <a:pt x="3841" y="12477"/>
                  </a:lnTo>
                  <a:cubicBezTo>
                    <a:pt x="3571" y="12748"/>
                    <a:pt x="3215" y="12834"/>
                    <a:pt x="2841" y="12834"/>
                  </a:cubicBezTo>
                  <a:cubicBezTo>
                    <a:pt x="2481" y="12834"/>
                    <a:pt x="2103" y="12754"/>
                    <a:pt x="1769" y="12682"/>
                  </a:cubicBezTo>
                  <a:cubicBezTo>
                    <a:pt x="1757" y="12679"/>
                    <a:pt x="1731" y="12673"/>
                    <a:pt x="1707" y="12673"/>
                  </a:cubicBezTo>
                  <a:cubicBezTo>
                    <a:pt x="1683" y="12673"/>
                    <a:pt x="1661" y="12679"/>
                    <a:pt x="1656" y="12697"/>
                  </a:cubicBezTo>
                  <a:cubicBezTo>
                    <a:pt x="1586" y="12982"/>
                    <a:pt x="1678" y="13149"/>
                    <a:pt x="1928" y="13292"/>
                  </a:cubicBezTo>
                  <a:cubicBezTo>
                    <a:pt x="2030" y="13350"/>
                    <a:pt x="2151" y="13383"/>
                    <a:pt x="2263" y="13416"/>
                  </a:cubicBezTo>
                  <a:cubicBezTo>
                    <a:pt x="2363" y="13445"/>
                    <a:pt x="2464" y="13468"/>
                    <a:pt x="2564" y="13494"/>
                  </a:cubicBezTo>
                  <a:cubicBezTo>
                    <a:pt x="2499" y="13550"/>
                    <a:pt x="2433" y="13607"/>
                    <a:pt x="2368" y="13664"/>
                  </a:cubicBezTo>
                  <a:cubicBezTo>
                    <a:pt x="2248" y="13689"/>
                    <a:pt x="2125" y="13706"/>
                    <a:pt x="2000" y="13716"/>
                  </a:cubicBezTo>
                  <a:cubicBezTo>
                    <a:pt x="1982" y="13717"/>
                    <a:pt x="1950" y="13723"/>
                    <a:pt x="1956" y="13747"/>
                  </a:cubicBezTo>
                  <a:cubicBezTo>
                    <a:pt x="2024" y="14023"/>
                    <a:pt x="2357" y="14092"/>
                    <a:pt x="2666" y="14092"/>
                  </a:cubicBezTo>
                  <a:cubicBezTo>
                    <a:pt x="2822" y="14092"/>
                    <a:pt x="2972" y="14074"/>
                    <a:pt x="3078" y="14057"/>
                  </a:cubicBezTo>
                  <a:lnTo>
                    <a:pt x="3078" y="14057"/>
                  </a:lnTo>
                  <a:cubicBezTo>
                    <a:pt x="2741" y="14113"/>
                    <a:pt x="2226" y="14137"/>
                    <a:pt x="2115" y="14554"/>
                  </a:cubicBezTo>
                  <a:cubicBezTo>
                    <a:pt x="2074" y="14706"/>
                    <a:pt x="2360" y="14815"/>
                    <a:pt x="2460" y="14821"/>
                  </a:cubicBezTo>
                  <a:cubicBezTo>
                    <a:pt x="2343" y="14879"/>
                    <a:pt x="2221" y="14931"/>
                    <a:pt x="2096" y="14969"/>
                  </a:cubicBezTo>
                  <a:cubicBezTo>
                    <a:pt x="1988" y="14985"/>
                    <a:pt x="1879" y="14993"/>
                    <a:pt x="1770" y="14993"/>
                  </a:cubicBezTo>
                  <a:cubicBezTo>
                    <a:pt x="1703" y="14993"/>
                    <a:pt x="1636" y="14990"/>
                    <a:pt x="1568" y="14984"/>
                  </a:cubicBezTo>
                  <a:cubicBezTo>
                    <a:pt x="1492" y="14980"/>
                    <a:pt x="1412" y="14971"/>
                    <a:pt x="1334" y="14971"/>
                  </a:cubicBezTo>
                  <a:cubicBezTo>
                    <a:pt x="1276" y="14971"/>
                    <a:pt x="1219" y="14976"/>
                    <a:pt x="1164" y="14991"/>
                  </a:cubicBezTo>
                  <a:cubicBezTo>
                    <a:pt x="1019" y="15031"/>
                    <a:pt x="1261" y="15279"/>
                    <a:pt x="1300" y="15324"/>
                  </a:cubicBezTo>
                  <a:cubicBezTo>
                    <a:pt x="1454" y="15497"/>
                    <a:pt x="1696" y="15723"/>
                    <a:pt x="1930" y="15780"/>
                  </a:cubicBezTo>
                  <a:cubicBezTo>
                    <a:pt x="1936" y="15781"/>
                    <a:pt x="1268" y="16380"/>
                    <a:pt x="1240" y="16398"/>
                  </a:cubicBezTo>
                  <a:cubicBezTo>
                    <a:pt x="929" y="16613"/>
                    <a:pt x="568" y="16727"/>
                    <a:pt x="198" y="16779"/>
                  </a:cubicBezTo>
                  <a:cubicBezTo>
                    <a:pt x="187" y="16780"/>
                    <a:pt x="151" y="16783"/>
                    <a:pt x="151" y="16801"/>
                  </a:cubicBezTo>
                  <a:cubicBezTo>
                    <a:pt x="175" y="17266"/>
                    <a:pt x="799" y="17417"/>
                    <a:pt x="1350" y="17417"/>
                  </a:cubicBezTo>
                  <a:cubicBezTo>
                    <a:pt x="1518" y="17417"/>
                    <a:pt x="1679" y="17403"/>
                    <a:pt x="1814" y="17379"/>
                  </a:cubicBezTo>
                  <a:lnTo>
                    <a:pt x="1814" y="17379"/>
                  </a:lnTo>
                  <a:cubicBezTo>
                    <a:pt x="1548" y="17685"/>
                    <a:pt x="1132" y="17840"/>
                    <a:pt x="732" y="17865"/>
                  </a:cubicBezTo>
                  <a:cubicBezTo>
                    <a:pt x="720" y="17865"/>
                    <a:pt x="685" y="17870"/>
                    <a:pt x="685" y="17887"/>
                  </a:cubicBezTo>
                  <a:cubicBezTo>
                    <a:pt x="681" y="18181"/>
                    <a:pt x="913" y="18278"/>
                    <a:pt x="1205" y="18278"/>
                  </a:cubicBezTo>
                  <a:cubicBezTo>
                    <a:pt x="1421" y="18278"/>
                    <a:pt x="1670" y="18225"/>
                    <a:pt x="1881" y="18159"/>
                  </a:cubicBezTo>
                  <a:lnTo>
                    <a:pt x="1881" y="18159"/>
                  </a:lnTo>
                  <a:cubicBezTo>
                    <a:pt x="1611" y="18358"/>
                    <a:pt x="1312" y="18494"/>
                    <a:pt x="996" y="18631"/>
                  </a:cubicBezTo>
                  <a:cubicBezTo>
                    <a:pt x="978" y="18640"/>
                    <a:pt x="981" y="18652"/>
                    <a:pt x="990" y="18665"/>
                  </a:cubicBezTo>
                  <a:cubicBezTo>
                    <a:pt x="1144" y="18849"/>
                    <a:pt x="1336" y="18918"/>
                    <a:pt x="1537" y="18918"/>
                  </a:cubicBezTo>
                  <a:cubicBezTo>
                    <a:pt x="1640" y="18918"/>
                    <a:pt x="1745" y="18900"/>
                    <a:pt x="1849" y="18871"/>
                  </a:cubicBezTo>
                  <a:lnTo>
                    <a:pt x="1849" y="18871"/>
                  </a:lnTo>
                  <a:cubicBezTo>
                    <a:pt x="1725" y="19016"/>
                    <a:pt x="1646" y="19186"/>
                    <a:pt x="1892" y="19253"/>
                  </a:cubicBezTo>
                  <a:cubicBezTo>
                    <a:pt x="1925" y="19262"/>
                    <a:pt x="1958" y="19266"/>
                    <a:pt x="1993" y="19266"/>
                  </a:cubicBezTo>
                  <a:cubicBezTo>
                    <a:pt x="2146" y="19266"/>
                    <a:pt x="2314" y="19186"/>
                    <a:pt x="2469" y="19100"/>
                  </a:cubicBezTo>
                  <a:lnTo>
                    <a:pt x="2469" y="19100"/>
                  </a:lnTo>
                  <a:cubicBezTo>
                    <a:pt x="2460" y="19127"/>
                    <a:pt x="2453" y="19156"/>
                    <a:pt x="2447" y="19190"/>
                  </a:cubicBezTo>
                  <a:cubicBezTo>
                    <a:pt x="2439" y="19226"/>
                    <a:pt x="2528" y="19239"/>
                    <a:pt x="2548" y="19239"/>
                  </a:cubicBezTo>
                  <a:cubicBezTo>
                    <a:pt x="2664" y="19238"/>
                    <a:pt x="2766" y="19224"/>
                    <a:pt x="2863" y="19197"/>
                  </a:cubicBezTo>
                  <a:lnTo>
                    <a:pt x="2863" y="19197"/>
                  </a:lnTo>
                  <a:cubicBezTo>
                    <a:pt x="2772" y="19300"/>
                    <a:pt x="2701" y="19414"/>
                    <a:pt x="2664" y="19559"/>
                  </a:cubicBezTo>
                  <a:cubicBezTo>
                    <a:pt x="2655" y="19597"/>
                    <a:pt x="2738" y="19607"/>
                    <a:pt x="2782" y="19607"/>
                  </a:cubicBezTo>
                  <a:cubicBezTo>
                    <a:pt x="2792" y="19607"/>
                    <a:pt x="2800" y="19607"/>
                    <a:pt x="2804" y="19606"/>
                  </a:cubicBezTo>
                  <a:cubicBezTo>
                    <a:pt x="3164" y="19528"/>
                    <a:pt x="3472" y="19397"/>
                    <a:pt x="3767" y="19217"/>
                  </a:cubicBezTo>
                  <a:lnTo>
                    <a:pt x="3767" y="19217"/>
                  </a:lnTo>
                  <a:cubicBezTo>
                    <a:pt x="3754" y="19254"/>
                    <a:pt x="3743" y="19295"/>
                    <a:pt x="3732" y="19343"/>
                  </a:cubicBezTo>
                  <a:cubicBezTo>
                    <a:pt x="3724" y="19372"/>
                    <a:pt x="3794" y="19387"/>
                    <a:pt x="3810" y="19390"/>
                  </a:cubicBezTo>
                  <a:cubicBezTo>
                    <a:pt x="3882" y="19402"/>
                    <a:pt x="3949" y="19408"/>
                    <a:pt x="4014" y="19408"/>
                  </a:cubicBezTo>
                  <a:cubicBezTo>
                    <a:pt x="4186" y="19408"/>
                    <a:pt x="4336" y="19366"/>
                    <a:pt x="4484" y="19293"/>
                  </a:cubicBezTo>
                  <a:lnTo>
                    <a:pt x="4484" y="19293"/>
                  </a:lnTo>
                  <a:cubicBezTo>
                    <a:pt x="4472" y="19398"/>
                    <a:pt x="4574" y="19470"/>
                    <a:pt x="4777" y="19511"/>
                  </a:cubicBezTo>
                  <a:cubicBezTo>
                    <a:pt x="4835" y="19523"/>
                    <a:pt x="4893" y="19528"/>
                    <a:pt x="4952" y="19528"/>
                  </a:cubicBezTo>
                  <a:cubicBezTo>
                    <a:pt x="5279" y="19528"/>
                    <a:pt x="5623" y="19361"/>
                    <a:pt x="5903" y="19183"/>
                  </a:cubicBezTo>
                  <a:lnTo>
                    <a:pt x="5903" y="19183"/>
                  </a:lnTo>
                  <a:cubicBezTo>
                    <a:pt x="5898" y="19379"/>
                    <a:pt x="5987" y="19561"/>
                    <a:pt x="6220" y="19597"/>
                  </a:cubicBezTo>
                  <a:cubicBezTo>
                    <a:pt x="6255" y="19603"/>
                    <a:pt x="6288" y="19605"/>
                    <a:pt x="6321" y="19605"/>
                  </a:cubicBezTo>
                  <a:cubicBezTo>
                    <a:pt x="6569" y="19605"/>
                    <a:pt x="6759" y="19458"/>
                    <a:pt x="6917" y="19272"/>
                  </a:cubicBezTo>
                  <a:lnTo>
                    <a:pt x="6917" y="19272"/>
                  </a:lnTo>
                  <a:cubicBezTo>
                    <a:pt x="6960" y="19488"/>
                    <a:pt x="7119" y="19583"/>
                    <a:pt x="7305" y="19583"/>
                  </a:cubicBezTo>
                  <a:cubicBezTo>
                    <a:pt x="7478" y="19583"/>
                    <a:pt x="7674" y="19501"/>
                    <a:pt x="7823" y="19358"/>
                  </a:cubicBezTo>
                  <a:lnTo>
                    <a:pt x="7823" y="19358"/>
                  </a:lnTo>
                  <a:cubicBezTo>
                    <a:pt x="7907" y="19438"/>
                    <a:pt x="8000" y="19479"/>
                    <a:pt x="8093" y="19479"/>
                  </a:cubicBezTo>
                  <a:cubicBezTo>
                    <a:pt x="8192" y="19479"/>
                    <a:pt x="8290" y="19432"/>
                    <a:pt x="8377" y="19337"/>
                  </a:cubicBezTo>
                  <a:lnTo>
                    <a:pt x="8377" y="19337"/>
                  </a:lnTo>
                  <a:cubicBezTo>
                    <a:pt x="8491" y="19453"/>
                    <a:pt x="8646" y="19542"/>
                    <a:pt x="8780" y="19542"/>
                  </a:cubicBezTo>
                  <a:cubicBezTo>
                    <a:pt x="8882" y="19542"/>
                    <a:pt x="8972" y="19490"/>
                    <a:pt x="9022" y="19360"/>
                  </a:cubicBezTo>
                  <a:lnTo>
                    <a:pt x="9022" y="19360"/>
                  </a:lnTo>
                  <a:cubicBezTo>
                    <a:pt x="9242" y="19494"/>
                    <a:pt x="9600" y="19704"/>
                    <a:pt x="9834" y="19704"/>
                  </a:cubicBezTo>
                  <a:cubicBezTo>
                    <a:pt x="9976" y="19704"/>
                    <a:pt x="10072" y="19626"/>
                    <a:pt x="10061" y="19405"/>
                  </a:cubicBezTo>
                  <a:lnTo>
                    <a:pt x="10061" y="19405"/>
                  </a:lnTo>
                  <a:cubicBezTo>
                    <a:pt x="10200" y="19459"/>
                    <a:pt x="10378" y="19500"/>
                    <a:pt x="10521" y="19500"/>
                  </a:cubicBezTo>
                  <a:cubicBezTo>
                    <a:pt x="10678" y="19500"/>
                    <a:pt x="10792" y="19451"/>
                    <a:pt x="10764" y="19316"/>
                  </a:cubicBezTo>
                  <a:lnTo>
                    <a:pt x="10764" y="19316"/>
                  </a:lnTo>
                  <a:cubicBezTo>
                    <a:pt x="10898" y="19385"/>
                    <a:pt x="11041" y="19417"/>
                    <a:pt x="11206" y="19417"/>
                  </a:cubicBezTo>
                  <a:cubicBezTo>
                    <a:pt x="11234" y="19417"/>
                    <a:pt x="11264" y="19416"/>
                    <a:pt x="11293" y="19414"/>
                  </a:cubicBezTo>
                  <a:cubicBezTo>
                    <a:pt x="11304" y="19414"/>
                    <a:pt x="11340" y="19411"/>
                    <a:pt x="11340" y="19391"/>
                  </a:cubicBezTo>
                  <a:cubicBezTo>
                    <a:pt x="11337" y="19306"/>
                    <a:pt x="11329" y="19243"/>
                    <a:pt x="11310" y="19181"/>
                  </a:cubicBezTo>
                  <a:lnTo>
                    <a:pt x="11310" y="19181"/>
                  </a:lnTo>
                  <a:cubicBezTo>
                    <a:pt x="11438" y="19241"/>
                    <a:pt x="11581" y="19275"/>
                    <a:pt x="11709" y="19275"/>
                  </a:cubicBezTo>
                  <a:cubicBezTo>
                    <a:pt x="11952" y="19275"/>
                    <a:pt x="12136" y="19155"/>
                    <a:pt x="12035" y="18875"/>
                  </a:cubicBezTo>
                  <a:lnTo>
                    <a:pt x="12035" y="18875"/>
                  </a:lnTo>
                  <a:cubicBezTo>
                    <a:pt x="12264" y="19013"/>
                    <a:pt x="12518" y="19108"/>
                    <a:pt x="12787" y="19108"/>
                  </a:cubicBezTo>
                  <a:cubicBezTo>
                    <a:pt x="12797" y="19108"/>
                    <a:pt x="12807" y="19108"/>
                    <a:pt x="12818" y="19108"/>
                  </a:cubicBezTo>
                  <a:cubicBezTo>
                    <a:pt x="13179" y="19098"/>
                    <a:pt x="13078" y="18824"/>
                    <a:pt x="12935" y="18592"/>
                  </a:cubicBezTo>
                  <a:lnTo>
                    <a:pt x="12935" y="18592"/>
                  </a:lnTo>
                  <a:cubicBezTo>
                    <a:pt x="13147" y="18709"/>
                    <a:pt x="13390" y="18775"/>
                    <a:pt x="13627" y="18783"/>
                  </a:cubicBezTo>
                  <a:cubicBezTo>
                    <a:pt x="13629" y="18783"/>
                    <a:pt x="13632" y="18783"/>
                    <a:pt x="13636" y="18783"/>
                  </a:cubicBezTo>
                  <a:cubicBezTo>
                    <a:pt x="13655" y="18783"/>
                    <a:pt x="13696" y="18782"/>
                    <a:pt x="13694" y="18760"/>
                  </a:cubicBezTo>
                  <a:cubicBezTo>
                    <a:pt x="13683" y="18574"/>
                    <a:pt x="13619" y="18491"/>
                    <a:pt x="13529" y="18362"/>
                  </a:cubicBezTo>
                  <a:lnTo>
                    <a:pt x="13529" y="18362"/>
                  </a:lnTo>
                  <a:cubicBezTo>
                    <a:pt x="13707" y="18438"/>
                    <a:pt x="13961" y="18534"/>
                    <a:pt x="14115" y="18534"/>
                  </a:cubicBezTo>
                  <a:cubicBezTo>
                    <a:pt x="14208" y="18534"/>
                    <a:pt x="14265" y="18498"/>
                    <a:pt x="14246" y="18402"/>
                  </a:cubicBezTo>
                  <a:cubicBezTo>
                    <a:pt x="14213" y="18231"/>
                    <a:pt x="14038" y="18088"/>
                    <a:pt x="13877" y="17971"/>
                  </a:cubicBezTo>
                  <a:lnTo>
                    <a:pt x="13877" y="17971"/>
                  </a:lnTo>
                  <a:cubicBezTo>
                    <a:pt x="13883" y="17974"/>
                    <a:pt x="13889" y="17977"/>
                    <a:pt x="13895" y="17980"/>
                  </a:cubicBezTo>
                  <a:cubicBezTo>
                    <a:pt x="14035" y="18046"/>
                    <a:pt x="14359" y="18191"/>
                    <a:pt x="14614" y="18191"/>
                  </a:cubicBezTo>
                  <a:cubicBezTo>
                    <a:pt x="14774" y="18191"/>
                    <a:pt x="14908" y="18134"/>
                    <a:pt x="14952" y="17963"/>
                  </a:cubicBezTo>
                  <a:cubicBezTo>
                    <a:pt x="14988" y="17817"/>
                    <a:pt x="14691" y="17543"/>
                    <a:pt x="14614" y="17455"/>
                  </a:cubicBezTo>
                  <a:cubicBezTo>
                    <a:pt x="14426" y="17243"/>
                    <a:pt x="14210" y="17051"/>
                    <a:pt x="14017" y="16842"/>
                  </a:cubicBezTo>
                  <a:lnTo>
                    <a:pt x="14017" y="16842"/>
                  </a:lnTo>
                  <a:cubicBezTo>
                    <a:pt x="14209" y="16927"/>
                    <a:pt x="14424" y="16977"/>
                    <a:pt x="14635" y="16977"/>
                  </a:cubicBezTo>
                  <a:cubicBezTo>
                    <a:pt x="14924" y="16977"/>
                    <a:pt x="15202" y="16883"/>
                    <a:pt x="15392" y="16662"/>
                  </a:cubicBezTo>
                  <a:cubicBezTo>
                    <a:pt x="15396" y="16658"/>
                    <a:pt x="15397" y="16654"/>
                    <a:pt x="15397" y="16650"/>
                  </a:cubicBezTo>
                  <a:lnTo>
                    <a:pt x="15397" y="16650"/>
                  </a:lnTo>
                  <a:cubicBezTo>
                    <a:pt x="15413" y="16644"/>
                    <a:pt x="15415" y="16634"/>
                    <a:pt x="15388" y="16620"/>
                  </a:cubicBezTo>
                  <a:cubicBezTo>
                    <a:pt x="14749" y="16278"/>
                    <a:pt x="14079" y="16157"/>
                    <a:pt x="13536" y="15637"/>
                  </a:cubicBezTo>
                  <a:cubicBezTo>
                    <a:pt x="13472" y="15575"/>
                    <a:pt x="13042" y="15109"/>
                    <a:pt x="13182" y="15107"/>
                  </a:cubicBezTo>
                  <a:cubicBezTo>
                    <a:pt x="13367" y="15102"/>
                    <a:pt x="13492" y="15083"/>
                    <a:pt x="13653" y="14991"/>
                  </a:cubicBezTo>
                  <a:cubicBezTo>
                    <a:pt x="13661" y="14987"/>
                    <a:pt x="13674" y="14977"/>
                    <a:pt x="13667" y="14967"/>
                  </a:cubicBezTo>
                  <a:cubicBezTo>
                    <a:pt x="13564" y="14822"/>
                    <a:pt x="13317" y="14675"/>
                    <a:pt x="13411" y="14675"/>
                  </a:cubicBezTo>
                  <a:cubicBezTo>
                    <a:pt x="13438" y="14675"/>
                    <a:pt x="13494" y="14687"/>
                    <a:pt x="13591" y="14716"/>
                  </a:cubicBezTo>
                  <a:cubicBezTo>
                    <a:pt x="13694" y="14746"/>
                    <a:pt x="13793" y="14757"/>
                    <a:pt x="13893" y="14757"/>
                  </a:cubicBezTo>
                  <a:cubicBezTo>
                    <a:pt x="13972" y="14757"/>
                    <a:pt x="14052" y="14750"/>
                    <a:pt x="14135" y="14739"/>
                  </a:cubicBezTo>
                  <a:cubicBezTo>
                    <a:pt x="14512" y="14688"/>
                    <a:pt x="14931" y="14396"/>
                    <a:pt x="14954" y="14000"/>
                  </a:cubicBezTo>
                  <a:cubicBezTo>
                    <a:pt x="14955" y="13961"/>
                    <a:pt x="14878" y="13951"/>
                    <a:pt x="14843" y="13951"/>
                  </a:cubicBezTo>
                  <a:cubicBezTo>
                    <a:pt x="14838" y="13951"/>
                    <a:pt x="14835" y="13951"/>
                    <a:pt x="14832" y="13952"/>
                  </a:cubicBezTo>
                  <a:cubicBezTo>
                    <a:pt x="14531" y="13973"/>
                    <a:pt x="14231" y="14033"/>
                    <a:pt x="13932" y="14069"/>
                  </a:cubicBezTo>
                  <a:cubicBezTo>
                    <a:pt x="13815" y="14083"/>
                    <a:pt x="13691" y="14095"/>
                    <a:pt x="13567" y="14095"/>
                  </a:cubicBezTo>
                  <a:cubicBezTo>
                    <a:pt x="13332" y="14095"/>
                    <a:pt x="13097" y="14052"/>
                    <a:pt x="12910" y="13898"/>
                  </a:cubicBezTo>
                  <a:cubicBezTo>
                    <a:pt x="12772" y="13784"/>
                    <a:pt x="12786" y="13761"/>
                    <a:pt x="12850" y="13761"/>
                  </a:cubicBezTo>
                  <a:cubicBezTo>
                    <a:pt x="12894" y="13761"/>
                    <a:pt x="12963" y="13772"/>
                    <a:pt x="13021" y="13772"/>
                  </a:cubicBezTo>
                  <a:cubicBezTo>
                    <a:pt x="13025" y="13772"/>
                    <a:pt x="13030" y="13772"/>
                    <a:pt x="13034" y="13772"/>
                  </a:cubicBezTo>
                  <a:cubicBezTo>
                    <a:pt x="13542" y="13757"/>
                    <a:pt x="14056" y="13486"/>
                    <a:pt x="13963" y="12916"/>
                  </a:cubicBezTo>
                  <a:cubicBezTo>
                    <a:pt x="13957" y="12880"/>
                    <a:pt x="13900" y="12865"/>
                    <a:pt x="13857" y="12865"/>
                  </a:cubicBezTo>
                  <a:cubicBezTo>
                    <a:pt x="13843" y="12865"/>
                    <a:pt x="13831" y="12866"/>
                    <a:pt x="13822" y="12869"/>
                  </a:cubicBezTo>
                  <a:cubicBezTo>
                    <a:pt x="13658" y="12919"/>
                    <a:pt x="13493" y="12968"/>
                    <a:pt x="13325" y="13009"/>
                  </a:cubicBezTo>
                  <a:cubicBezTo>
                    <a:pt x="13266" y="13023"/>
                    <a:pt x="13165" y="13030"/>
                    <a:pt x="13060" y="13030"/>
                  </a:cubicBezTo>
                  <a:cubicBezTo>
                    <a:pt x="12774" y="13030"/>
                    <a:pt x="12457" y="12976"/>
                    <a:pt x="12882" y="12861"/>
                  </a:cubicBezTo>
                  <a:cubicBezTo>
                    <a:pt x="13119" y="12796"/>
                    <a:pt x="13376" y="12661"/>
                    <a:pt x="13449" y="12416"/>
                  </a:cubicBezTo>
                  <a:cubicBezTo>
                    <a:pt x="13459" y="12381"/>
                    <a:pt x="13364" y="12368"/>
                    <a:pt x="13347" y="12367"/>
                  </a:cubicBezTo>
                  <a:cubicBezTo>
                    <a:pt x="12978" y="12343"/>
                    <a:pt x="12628" y="12294"/>
                    <a:pt x="12279" y="12163"/>
                  </a:cubicBezTo>
                  <a:cubicBezTo>
                    <a:pt x="12174" y="12124"/>
                    <a:pt x="11744" y="11795"/>
                    <a:pt x="11742" y="11794"/>
                  </a:cubicBezTo>
                  <a:lnTo>
                    <a:pt x="11742" y="11794"/>
                  </a:lnTo>
                  <a:cubicBezTo>
                    <a:pt x="11779" y="11800"/>
                    <a:pt x="11817" y="11803"/>
                    <a:pt x="11854" y="11803"/>
                  </a:cubicBezTo>
                  <a:cubicBezTo>
                    <a:pt x="12067" y="11803"/>
                    <a:pt x="12277" y="11716"/>
                    <a:pt x="12464" y="11627"/>
                  </a:cubicBezTo>
                  <a:cubicBezTo>
                    <a:pt x="12488" y="11615"/>
                    <a:pt x="12474" y="11593"/>
                    <a:pt x="12456" y="11585"/>
                  </a:cubicBezTo>
                  <a:cubicBezTo>
                    <a:pt x="12313" y="11508"/>
                    <a:pt x="11998" y="11178"/>
                    <a:pt x="11904" y="11178"/>
                  </a:cubicBezTo>
                  <a:cubicBezTo>
                    <a:pt x="12009" y="11177"/>
                    <a:pt x="12109" y="11169"/>
                    <a:pt x="12210" y="11159"/>
                  </a:cubicBezTo>
                  <a:cubicBezTo>
                    <a:pt x="12436" y="11136"/>
                    <a:pt x="12606" y="11053"/>
                    <a:pt x="12769" y="10904"/>
                  </a:cubicBezTo>
                  <a:cubicBezTo>
                    <a:pt x="12789" y="10885"/>
                    <a:pt x="12746" y="10865"/>
                    <a:pt x="12735" y="10861"/>
                  </a:cubicBezTo>
                  <a:cubicBezTo>
                    <a:pt x="12569" y="10784"/>
                    <a:pt x="12473" y="10754"/>
                    <a:pt x="12292" y="10750"/>
                  </a:cubicBezTo>
                  <a:lnTo>
                    <a:pt x="12292" y="10750"/>
                  </a:lnTo>
                  <a:cubicBezTo>
                    <a:pt x="12297" y="10750"/>
                    <a:pt x="12301" y="10750"/>
                    <a:pt x="12306" y="10750"/>
                  </a:cubicBezTo>
                  <a:cubicBezTo>
                    <a:pt x="12396" y="10750"/>
                    <a:pt x="12517" y="10729"/>
                    <a:pt x="12599" y="10698"/>
                  </a:cubicBezTo>
                  <a:cubicBezTo>
                    <a:pt x="12975" y="10558"/>
                    <a:pt x="13209" y="10316"/>
                    <a:pt x="13207" y="9898"/>
                  </a:cubicBezTo>
                  <a:cubicBezTo>
                    <a:pt x="13207" y="9861"/>
                    <a:pt x="13136" y="9850"/>
                    <a:pt x="13099" y="9850"/>
                  </a:cubicBezTo>
                  <a:cubicBezTo>
                    <a:pt x="13094" y="9850"/>
                    <a:pt x="13089" y="9850"/>
                    <a:pt x="13085" y="9850"/>
                  </a:cubicBezTo>
                  <a:cubicBezTo>
                    <a:pt x="13009" y="9855"/>
                    <a:pt x="12479" y="9937"/>
                    <a:pt x="12451" y="9937"/>
                  </a:cubicBezTo>
                  <a:cubicBezTo>
                    <a:pt x="12443" y="9937"/>
                    <a:pt x="12481" y="9930"/>
                    <a:pt x="12593" y="9910"/>
                  </a:cubicBezTo>
                  <a:cubicBezTo>
                    <a:pt x="12873" y="9861"/>
                    <a:pt x="13116" y="9676"/>
                    <a:pt x="13301" y="9473"/>
                  </a:cubicBezTo>
                  <a:cubicBezTo>
                    <a:pt x="13337" y="9435"/>
                    <a:pt x="13215" y="9417"/>
                    <a:pt x="13176" y="9417"/>
                  </a:cubicBezTo>
                  <a:cubicBezTo>
                    <a:pt x="13171" y="9417"/>
                    <a:pt x="13168" y="9418"/>
                    <a:pt x="13166" y="9418"/>
                  </a:cubicBezTo>
                  <a:cubicBezTo>
                    <a:pt x="13156" y="9420"/>
                    <a:pt x="13146" y="9423"/>
                    <a:pt x="13136" y="9425"/>
                  </a:cubicBezTo>
                  <a:lnTo>
                    <a:pt x="13136" y="9425"/>
                  </a:lnTo>
                  <a:cubicBezTo>
                    <a:pt x="13135" y="9425"/>
                    <a:pt x="13134" y="9424"/>
                    <a:pt x="13133" y="9424"/>
                  </a:cubicBezTo>
                  <a:cubicBezTo>
                    <a:pt x="13132" y="9425"/>
                    <a:pt x="13132" y="9425"/>
                    <a:pt x="13131" y="9426"/>
                  </a:cubicBezTo>
                  <a:lnTo>
                    <a:pt x="13131" y="9426"/>
                  </a:lnTo>
                  <a:cubicBezTo>
                    <a:pt x="12943" y="9469"/>
                    <a:pt x="12751" y="9490"/>
                    <a:pt x="12561" y="9490"/>
                  </a:cubicBezTo>
                  <a:cubicBezTo>
                    <a:pt x="11754" y="9490"/>
                    <a:pt x="10985" y="9103"/>
                    <a:pt x="10704" y="8303"/>
                  </a:cubicBezTo>
                  <a:lnTo>
                    <a:pt x="10704" y="8303"/>
                  </a:lnTo>
                  <a:cubicBezTo>
                    <a:pt x="10895" y="8407"/>
                    <a:pt x="11119" y="8433"/>
                    <a:pt x="11346" y="8433"/>
                  </a:cubicBezTo>
                  <a:cubicBezTo>
                    <a:pt x="11503" y="8433"/>
                    <a:pt x="11661" y="8421"/>
                    <a:pt x="11810" y="8412"/>
                  </a:cubicBezTo>
                  <a:cubicBezTo>
                    <a:pt x="11842" y="8410"/>
                    <a:pt x="11875" y="8387"/>
                    <a:pt x="11835" y="8362"/>
                  </a:cubicBezTo>
                  <a:cubicBezTo>
                    <a:pt x="11541" y="8181"/>
                    <a:pt x="11286" y="7967"/>
                    <a:pt x="11100" y="7685"/>
                  </a:cubicBezTo>
                  <a:lnTo>
                    <a:pt x="11100" y="7685"/>
                  </a:lnTo>
                  <a:cubicBezTo>
                    <a:pt x="11272" y="7772"/>
                    <a:pt x="11469" y="7823"/>
                    <a:pt x="11660" y="7823"/>
                  </a:cubicBezTo>
                  <a:cubicBezTo>
                    <a:pt x="11931" y="7823"/>
                    <a:pt x="12188" y="7720"/>
                    <a:pt x="12342" y="7470"/>
                  </a:cubicBezTo>
                  <a:cubicBezTo>
                    <a:pt x="12355" y="7449"/>
                    <a:pt x="12327" y="7432"/>
                    <a:pt x="12310" y="7426"/>
                  </a:cubicBezTo>
                  <a:cubicBezTo>
                    <a:pt x="11888" y="7270"/>
                    <a:pt x="11445" y="7197"/>
                    <a:pt x="11023" y="7035"/>
                  </a:cubicBezTo>
                  <a:cubicBezTo>
                    <a:pt x="10625" y="6883"/>
                    <a:pt x="10347" y="6593"/>
                    <a:pt x="10096" y="6269"/>
                  </a:cubicBezTo>
                  <a:cubicBezTo>
                    <a:pt x="10029" y="6178"/>
                    <a:pt x="9967" y="6083"/>
                    <a:pt x="9909" y="5986"/>
                  </a:cubicBezTo>
                  <a:lnTo>
                    <a:pt x="9909" y="5986"/>
                  </a:lnTo>
                  <a:cubicBezTo>
                    <a:pt x="9985" y="6040"/>
                    <a:pt x="10068" y="6067"/>
                    <a:pt x="10160" y="6067"/>
                  </a:cubicBezTo>
                  <a:cubicBezTo>
                    <a:pt x="10171" y="6067"/>
                    <a:pt x="10182" y="6066"/>
                    <a:pt x="10193" y="6065"/>
                  </a:cubicBezTo>
                  <a:cubicBezTo>
                    <a:pt x="10196" y="6066"/>
                    <a:pt x="10206" y="6066"/>
                    <a:pt x="10219" y="6066"/>
                  </a:cubicBezTo>
                  <a:cubicBezTo>
                    <a:pt x="10249" y="6066"/>
                    <a:pt x="10294" y="6062"/>
                    <a:pt x="10280" y="6035"/>
                  </a:cubicBezTo>
                  <a:cubicBezTo>
                    <a:pt x="10276" y="6026"/>
                    <a:pt x="10014" y="5542"/>
                    <a:pt x="10176" y="5542"/>
                  </a:cubicBezTo>
                  <a:cubicBezTo>
                    <a:pt x="10186" y="5542"/>
                    <a:pt x="10197" y="5544"/>
                    <a:pt x="10210" y="5548"/>
                  </a:cubicBezTo>
                  <a:cubicBezTo>
                    <a:pt x="10358" y="5591"/>
                    <a:pt x="10382" y="5597"/>
                    <a:pt x="10533" y="5624"/>
                  </a:cubicBezTo>
                  <a:cubicBezTo>
                    <a:pt x="10538" y="5625"/>
                    <a:pt x="10551" y="5626"/>
                    <a:pt x="10565" y="5626"/>
                  </a:cubicBezTo>
                  <a:cubicBezTo>
                    <a:pt x="10595" y="5626"/>
                    <a:pt x="10631" y="5620"/>
                    <a:pt x="10620" y="5593"/>
                  </a:cubicBezTo>
                  <a:cubicBezTo>
                    <a:pt x="10515" y="5297"/>
                    <a:pt x="10334" y="5250"/>
                    <a:pt x="10738" y="5211"/>
                  </a:cubicBezTo>
                  <a:cubicBezTo>
                    <a:pt x="10954" y="5189"/>
                    <a:pt x="11105" y="5095"/>
                    <a:pt x="11243" y="4928"/>
                  </a:cubicBezTo>
                  <a:cubicBezTo>
                    <a:pt x="11273" y="4890"/>
                    <a:pt x="11161" y="4870"/>
                    <a:pt x="11145" y="4870"/>
                  </a:cubicBezTo>
                  <a:cubicBezTo>
                    <a:pt x="10428" y="4843"/>
                    <a:pt x="9749" y="4572"/>
                    <a:pt x="9194" y="4122"/>
                  </a:cubicBezTo>
                  <a:cubicBezTo>
                    <a:pt x="9096" y="4043"/>
                    <a:pt x="8915" y="3846"/>
                    <a:pt x="8856" y="3821"/>
                  </a:cubicBezTo>
                  <a:lnTo>
                    <a:pt x="8856" y="3821"/>
                  </a:lnTo>
                  <a:cubicBezTo>
                    <a:pt x="9032" y="3893"/>
                    <a:pt x="9112" y="3891"/>
                    <a:pt x="9296" y="3900"/>
                  </a:cubicBezTo>
                  <a:cubicBezTo>
                    <a:pt x="9306" y="3900"/>
                    <a:pt x="9381" y="3897"/>
                    <a:pt x="9362" y="3868"/>
                  </a:cubicBezTo>
                  <a:cubicBezTo>
                    <a:pt x="9248" y="3703"/>
                    <a:pt x="8946" y="3525"/>
                    <a:pt x="9226" y="3525"/>
                  </a:cubicBezTo>
                  <a:cubicBezTo>
                    <a:pt x="9240" y="3525"/>
                    <a:pt x="9255" y="3525"/>
                    <a:pt x="9271" y="3526"/>
                  </a:cubicBezTo>
                  <a:cubicBezTo>
                    <a:pt x="9284" y="3527"/>
                    <a:pt x="9297" y="3527"/>
                    <a:pt x="9310" y="3527"/>
                  </a:cubicBezTo>
                  <a:cubicBezTo>
                    <a:pt x="9485" y="3527"/>
                    <a:pt x="9631" y="3461"/>
                    <a:pt x="9779" y="3372"/>
                  </a:cubicBezTo>
                  <a:cubicBezTo>
                    <a:pt x="9812" y="3352"/>
                    <a:pt x="9777" y="3331"/>
                    <a:pt x="9756" y="3320"/>
                  </a:cubicBezTo>
                  <a:cubicBezTo>
                    <a:pt x="9616" y="3256"/>
                    <a:pt x="9474" y="3202"/>
                    <a:pt x="9331" y="3146"/>
                  </a:cubicBezTo>
                  <a:cubicBezTo>
                    <a:pt x="8816" y="2948"/>
                    <a:pt x="9046" y="2941"/>
                    <a:pt x="9233" y="2941"/>
                  </a:cubicBezTo>
                  <a:cubicBezTo>
                    <a:pt x="9246" y="2941"/>
                    <a:pt x="9260" y="2941"/>
                    <a:pt x="9272" y="2941"/>
                  </a:cubicBezTo>
                  <a:cubicBezTo>
                    <a:pt x="9295" y="2941"/>
                    <a:pt x="9316" y="2941"/>
                    <a:pt x="9334" y="2941"/>
                  </a:cubicBezTo>
                  <a:cubicBezTo>
                    <a:pt x="9582" y="2935"/>
                    <a:pt x="9803" y="2918"/>
                    <a:pt x="10016" y="2784"/>
                  </a:cubicBezTo>
                  <a:cubicBezTo>
                    <a:pt x="10048" y="2764"/>
                    <a:pt x="10016" y="2742"/>
                    <a:pt x="9993" y="2733"/>
                  </a:cubicBezTo>
                  <a:cubicBezTo>
                    <a:pt x="9608" y="2572"/>
                    <a:pt x="9223" y="2525"/>
                    <a:pt x="8816" y="2523"/>
                  </a:cubicBezTo>
                  <a:lnTo>
                    <a:pt x="8816" y="2523"/>
                  </a:lnTo>
                  <a:cubicBezTo>
                    <a:pt x="9147" y="2221"/>
                    <a:pt x="9409" y="1835"/>
                    <a:pt x="9467" y="1383"/>
                  </a:cubicBezTo>
                  <a:cubicBezTo>
                    <a:pt x="9472" y="1349"/>
                    <a:pt x="9417" y="1336"/>
                    <a:pt x="9369" y="1336"/>
                  </a:cubicBezTo>
                  <a:cubicBezTo>
                    <a:pt x="9339" y="1336"/>
                    <a:pt x="9312" y="1340"/>
                    <a:pt x="9302" y="1348"/>
                  </a:cubicBezTo>
                  <a:cubicBezTo>
                    <a:pt x="9299" y="1351"/>
                    <a:pt x="9296" y="1353"/>
                    <a:pt x="9293" y="1355"/>
                  </a:cubicBezTo>
                  <a:lnTo>
                    <a:pt x="9293" y="1355"/>
                  </a:lnTo>
                  <a:cubicBezTo>
                    <a:pt x="9291" y="1355"/>
                    <a:pt x="9290" y="1354"/>
                    <a:pt x="9289" y="1354"/>
                  </a:cubicBezTo>
                  <a:cubicBezTo>
                    <a:pt x="9289" y="1356"/>
                    <a:pt x="9288" y="1357"/>
                    <a:pt x="9288" y="1358"/>
                  </a:cubicBezTo>
                  <a:lnTo>
                    <a:pt x="9288" y="1358"/>
                  </a:lnTo>
                  <a:cubicBezTo>
                    <a:pt x="8976" y="1593"/>
                    <a:pt x="8663" y="1806"/>
                    <a:pt x="8337" y="2013"/>
                  </a:cubicBezTo>
                  <a:lnTo>
                    <a:pt x="8337" y="2013"/>
                  </a:lnTo>
                  <a:cubicBezTo>
                    <a:pt x="8428" y="1812"/>
                    <a:pt x="8490" y="1604"/>
                    <a:pt x="8547" y="1383"/>
                  </a:cubicBezTo>
                  <a:cubicBezTo>
                    <a:pt x="8555" y="1351"/>
                    <a:pt x="8492" y="1335"/>
                    <a:pt x="8441" y="1335"/>
                  </a:cubicBezTo>
                  <a:cubicBezTo>
                    <a:pt x="8415" y="1335"/>
                    <a:pt x="8391" y="1339"/>
                    <a:pt x="8382" y="1348"/>
                  </a:cubicBezTo>
                  <a:cubicBezTo>
                    <a:pt x="8380" y="1351"/>
                    <a:pt x="8378" y="1353"/>
                    <a:pt x="8375" y="1355"/>
                  </a:cubicBezTo>
                  <a:lnTo>
                    <a:pt x="8375" y="1355"/>
                  </a:lnTo>
                  <a:cubicBezTo>
                    <a:pt x="8373" y="1355"/>
                    <a:pt x="8371" y="1355"/>
                    <a:pt x="8369" y="1354"/>
                  </a:cubicBezTo>
                  <a:cubicBezTo>
                    <a:pt x="8368" y="1358"/>
                    <a:pt x="8368" y="1361"/>
                    <a:pt x="8367" y="1365"/>
                  </a:cubicBezTo>
                  <a:lnTo>
                    <a:pt x="8367" y="1365"/>
                  </a:lnTo>
                  <a:cubicBezTo>
                    <a:pt x="8163" y="1580"/>
                    <a:pt x="8012" y="1826"/>
                    <a:pt x="7842" y="2060"/>
                  </a:cubicBezTo>
                  <a:lnTo>
                    <a:pt x="7842" y="2060"/>
                  </a:lnTo>
                  <a:cubicBezTo>
                    <a:pt x="7803" y="1531"/>
                    <a:pt x="7830" y="973"/>
                    <a:pt x="7713" y="464"/>
                  </a:cubicBezTo>
                  <a:cubicBezTo>
                    <a:pt x="7647" y="170"/>
                    <a:pt x="7544" y="1"/>
                    <a:pt x="7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8"/>
            <p:cNvSpPr/>
            <p:nvPr/>
          </p:nvSpPr>
          <p:spPr>
            <a:xfrm>
              <a:off x="7421685" y="2484811"/>
              <a:ext cx="166803" cy="334813"/>
            </a:xfrm>
            <a:custGeom>
              <a:rect b="b" l="l" r="r" t="t"/>
              <a:pathLst>
                <a:path extrusionOk="0" h="18593" w="9263">
                  <a:moveTo>
                    <a:pt x="4653" y="0"/>
                  </a:moveTo>
                  <a:cubicBezTo>
                    <a:pt x="4345" y="0"/>
                    <a:pt x="4037" y="223"/>
                    <a:pt x="4020" y="569"/>
                  </a:cubicBezTo>
                  <a:lnTo>
                    <a:pt x="4119" y="613"/>
                  </a:lnTo>
                  <a:cubicBezTo>
                    <a:pt x="3902" y="548"/>
                    <a:pt x="3624" y="525"/>
                    <a:pt x="3428" y="418"/>
                  </a:cubicBezTo>
                  <a:lnTo>
                    <a:pt x="3428" y="418"/>
                  </a:lnTo>
                  <a:cubicBezTo>
                    <a:pt x="3487" y="590"/>
                    <a:pt x="3763" y="677"/>
                    <a:pt x="3902" y="787"/>
                  </a:cubicBezTo>
                  <a:lnTo>
                    <a:pt x="3229" y="787"/>
                  </a:lnTo>
                  <a:cubicBezTo>
                    <a:pt x="3307" y="961"/>
                    <a:pt x="3466" y="1134"/>
                    <a:pt x="3664" y="1156"/>
                  </a:cubicBezTo>
                  <a:cubicBezTo>
                    <a:pt x="3425" y="1440"/>
                    <a:pt x="3248" y="1808"/>
                    <a:pt x="3030" y="2132"/>
                  </a:cubicBezTo>
                  <a:cubicBezTo>
                    <a:pt x="3306" y="2132"/>
                    <a:pt x="3525" y="2003"/>
                    <a:pt x="3743" y="1829"/>
                  </a:cubicBezTo>
                  <a:lnTo>
                    <a:pt x="3743" y="1829"/>
                  </a:lnTo>
                  <a:cubicBezTo>
                    <a:pt x="3723" y="2372"/>
                    <a:pt x="3130" y="3002"/>
                    <a:pt x="2674" y="3110"/>
                  </a:cubicBezTo>
                  <a:cubicBezTo>
                    <a:pt x="2792" y="3143"/>
                    <a:pt x="2910" y="3164"/>
                    <a:pt x="3028" y="3164"/>
                  </a:cubicBezTo>
                  <a:cubicBezTo>
                    <a:pt x="3148" y="3164"/>
                    <a:pt x="3267" y="3142"/>
                    <a:pt x="3387" y="3088"/>
                  </a:cubicBezTo>
                  <a:lnTo>
                    <a:pt x="3387" y="3088"/>
                  </a:lnTo>
                  <a:cubicBezTo>
                    <a:pt x="3227" y="3327"/>
                    <a:pt x="3127" y="3653"/>
                    <a:pt x="2950" y="3891"/>
                  </a:cubicBezTo>
                  <a:cubicBezTo>
                    <a:pt x="2752" y="4174"/>
                    <a:pt x="2554" y="4368"/>
                    <a:pt x="2316" y="4608"/>
                  </a:cubicBezTo>
                  <a:cubicBezTo>
                    <a:pt x="2400" y="4646"/>
                    <a:pt x="2492" y="4660"/>
                    <a:pt x="2585" y="4660"/>
                  </a:cubicBezTo>
                  <a:cubicBezTo>
                    <a:pt x="2755" y="4660"/>
                    <a:pt x="2928" y="4614"/>
                    <a:pt x="3068" y="4586"/>
                  </a:cubicBezTo>
                  <a:lnTo>
                    <a:pt x="3068" y="4586"/>
                  </a:lnTo>
                  <a:cubicBezTo>
                    <a:pt x="2990" y="5129"/>
                    <a:pt x="2712" y="5499"/>
                    <a:pt x="2237" y="5736"/>
                  </a:cubicBezTo>
                  <a:cubicBezTo>
                    <a:pt x="2455" y="5736"/>
                    <a:pt x="2672" y="5736"/>
                    <a:pt x="2870" y="5671"/>
                  </a:cubicBezTo>
                  <a:lnTo>
                    <a:pt x="2870" y="5671"/>
                  </a:lnTo>
                  <a:cubicBezTo>
                    <a:pt x="2832" y="5776"/>
                    <a:pt x="2789" y="5882"/>
                    <a:pt x="2750" y="5992"/>
                  </a:cubicBezTo>
                  <a:cubicBezTo>
                    <a:pt x="2337" y="6605"/>
                    <a:pt x="2227" y="6685"/>
                    <a:pt x="1979" y="7061"/>
                  </a:cubicBezTo>
                  <a:cubicBezTo>
                    <a:pt x="1702" y="7517"/>
                    <a:pt x="1384" y="7930"/>
                    <a:pt x="990" y="8277"/>
                  </a:cubicBezTo>
                  <a:cubicBezTo>
                    <a:pt x="1286" y="8234"/>
                    <a:pt x="1682" y="8277"/>
                    <a:pt x="1921" y="8018"/>
                  </a:cubicBezTo>
                  <a:lnTo>
                    <a:pt x="1921" y="8018"/>
                  </a:lnTo>
                  <a:cubicBezTo>
                    <a:pt x="1761" y="8583"/>
                    <a:pt x="1465" y="8930"/>
                    <a:pt x="1187" y="9408"/>
                  </a:cubicBezTo>
                  <a:cubicBezTo>
                    <a:pt x="1444" y="9386"/>
                    <a:pt x="1682" y="9256"/>
                    <a:pt x="1939" y="9169"/>
                  </a:cubicBezTo>
                  <a:lnTo>
                    <a:pt x="1939" y="9169"/>
                  </a:lnTo>
                  <a:cubicBezTo>
                    <a:pt x="1781" y="9713"/>
                    <a:pt x="1562" y="10168"/>
                    <a:pt x="1167" y="10537"/>
                  </a:cubicBezTo>
                  <a:cubicBezTo>
                    <a:pt x="830" y="10841"/>
                    <a:pt x="177" y="11384"/>
                    <a:pt x="0" y="11776"/>
                  </a:cubicBezTo>
                  <a:cubicBezTo>
                    <a:pt x="91" y="11785"/>
                    <a:pt x="178" y="11790"/>
                    <a:pt x="263" y="11790"/>
                  </a:cubicBezTo>
                  <a:cubicBezTo>
                    <a:pt x="383" y="11790"/>
                    <a:pt x="498" y="11780"/>
                    <a:pt x="614" y="11755"/>
                  </a:cubicBezTo>
                  <a:lnTo>
                    <a:pt x="614" y="11755"/>
                  </a:lnTo>
                  <a:cubicBezTo>
                    <a:pt x="456" y="11994"/>
                    <a:pt x="257" y="12188"/>
                    <a:pt x="100" y="12450"/>
                  </a:cubicBezTo>
                  <a:cubicBezTo>
                    <a:pt x="115" y="12451"/>
                    <a:pt x="129" y="12451"/>
                    <a:pt x="144" y="12451"/>
                  </a:cubicBezTo>
                  <a:cubicBezTo>
                    <a:pt x="423" y="12451"/>
                    <a:pt x="666" y="12270"/>
                    <a:pt x="911" y="12167"/>
                  </a:cubicBezTo>
                  <a:lnTo>
                    <a:pt x="911" y="12167"/>
                  </a:lnTo>
                  <a:cubicBezTo>
                    <a:pt x="694" y="12689"/>
                    <a:pt x="376" y="13188"/>
                    <a:pt x="198" y="13709"/>
                  </a:cubicBezTo>
                  <a:cubicBezTo>
                    <a:pt x="474" y="13579"/>
                    <a:pt x="831" y="13405"/>
                    <a:pt x="1048" y="13145"/>
                  </a:cubicBezTo>
                  <a:lnTo>
                    <a:pt x="1048" y="13145"/>
                  </a:lnTo>
                  <a:cubicBezTo>
                    <a:pt x="990" y="13362"/>
                    <a:pt x="852" y="13600"/>
                    <a:pt x="852" y="13818"/>
                  </a:cubicBezTo>
                  <a:cubicBezTo>
                    <a:pt x="990" y="13795"/>
                    <a:pt x="1109" y="13752"/>
                    <a:pt x="1227" y="13731"/>
                  </a:cubicBezTo>
                  <a:lnTo>
                    <a:pt x="1227" y="13731"/>
                  </a:lnTo>
                  <a:cubicBezTo>
                    <a:pt x="1147" y="14013"/>
                    <a:pt x="1088" y="14340"/>
                    <a:pt x="949" y="14600"/>
                  </a:cubicBezTo>
                  <a:cubicBezTo>
                    <a:pt x="771" y="14947"/>
                    <a:pt x="456" y="15144"/>
                    <a:pt x="257" y="15469"/>
                  </a:cubicBezTo>
                  <a:cubicBezTo>
                    <a:pt x="534" y="15469"/>
                    <a:pt x="831" y="15403"/>
                    <a:pt x="1088" y="15251"/>
                  </a:cubicBezTo>
                  <a:lnTo>
                    <a:pt x="1088" y="15251"/>
                  </a:lnTo>
                  <a:cubicBezTo>
                    <a:pt x="1010" y="16010"/>
                    <a:pt x="592" y="16620"/>
                    <a:pt x="137" y="17141"/>
                  </a:cubicBezTo>
                  <a:lnTo>
                    <a:pt x="2137" y="18531"/>
                  </a:lnTo>
                  <a:cubicBezTo>
                    <a:pt x="2379" y="18575"/>
                    <a:pt x="2619" y="18593"/>
                    <a:pt x="2857" y="18593"/>
                  </a:cubicBezTo>
                  <a:cubicBezTo>
                    <a:pt x="3673" y="18593"/>
                    <a:pt x="4472" y="18390"/>
                    <a:pt x="5283" y="18357"/>
                  </a:cubicBezTo>
                  <a:cubicBezTo>
                    <a:pt x="6035" y="18314"/>
                    <a:pt x="6787" y="18140"/>
                    <a:pt x="7520" y="17924"/>
                  </a:cubicBezTo>
                  <a:cubicBezTo>
                    <a:pt x="7876" y="17836"/>
                    <a:pt x="9263" y="17403"/>
                    <a:pt x="9223" y="16861"/>
                  </a:cubicBezTo>
                  <a:cubicBezTo>
                    <a:pt x="9210" y="16617"/>
                    <a:pt x="8499" y="16225"/>
                    <a:pt x="8340" y="16139"/>
                  </a:cubicBezTo>
                  <a:lnTo>
                    <a:pt x="8340" y="16139"/>
                  </a:lnTo>
                  <a:cubicBezTo>
                    <a:pt x="8460" y="16192"/>
                    <a:pt x="8609" y="16221"/>
                    <a:pt x="8752" y="16221"/>
                  </a:cubicBezTo>
                  <a:cubicBezTo>
                    <a:pt x="8845" y="16221"/>
                    <a:pt x="8935" y="16209"/>
                    <a:pt x="9013" y="16183"/>
                  </a:cubicBezTo>
                  <a:cubicBezTo>
                    <a:pt x="8716" y="16009"/>
                    <a:pt x="8320" y="15640"/>
                    <a:pt x="8260" y="15228"/>
                  </a:cubicBezTo>
                  <a:cubicBezTo>
                    <a:pt x="8348" y="15228"/>
                    <a:pt x="8455" y="15239"/>
                    <a:pt x="8563" y="15239"/>
                  </a:cubicBezTo>
                  <a:cubicBezTo>
                    <a:pt x="8721" y="15239"/>
                    <a:pt x="8878" y="15215"/>
                    <a:pt x="8973" y="15098"/>
                  </a:cubicBezTo>
                  <a:cubicBezTo>
                    <a:pt x="8517" y="15010"/>
                    <a:pt x="8161" y="14447"/>
                    <a:pt x="7786" y="14163"/>
                  </a:cubicBezTo>
                  <a:lnTo>
                    <a:pt x="7786" y="14163"/>
                  </a:lnTo>
                  <a:cubicBezTo>
                    <a:pt x="7895" y="14211"/>
                    <a:pt x="8046" y="14245"/>
                    <a:pt x="8192" y="14245"/>
                  </a:cubicBezTo>
                  <a:cubicBezTo>
                    <a:pt x="8313" y="14245"/>
                    <a:pt x="8430" y="14222"/>
                    <a:pt x="8518" y="14163"/>
                  </a:cubicBezTo>
                  <a:cubicBezTo>
                    <a:pt x="8183" y="14054"/>
                    <a:pt x="7589" y="13686"/>
                    <a:pt x="7489" y="13273"/>
                  </a:cubicBezTo>
                  <a:lnTo>
                    <a:pt x="7489" y="13273"/>
                  </a:lnTo>
                  <a:cubicBezTo>
                    <a:pt x="7707" y="13361"/>
                    <a:pt x="7905" y="13491"/>
                    <a:pt x="8142" y="13491"/>
                  </a:cubicBezTo>
                  <a:cubicBezTo>
                    <a:pt x="7885" y="13229"/>
                    <a:pt x="7589" y="12818"/>
                    <a:pt x="7607" y="12404"/>
                  </a:cubicBezTo>
                  <a:lnTo>
                    <a:pt x="7607" y="12404"/>
                  </a:lnTo>
                  <a:cubicBezTo>
                    <a:pt x="7826" y="12512"/>
                    <a:pt x="8063" y="12534"/>
                    <a:pt x="8300" y="12534"/>
                  </a:cubicBezTo>
                  <a:cubicBezTo>
                    <a:pt x="7944" y="12382"/>
                    <a:pt x="7409" y="12142"/>
                    <a:pt x="7251" y="11752"/>
                  </a:cubicBezTo>
                  <a:lnTo>
                    <a:pt x="7251" y="11752"/>
                  </a:lnTo>
                  <a:cubicBezTo>
                    <a:pt x="7432" y="11786"/>
                    <a:pt x="7590" y="11832"/>
                    <a:pt x="7768" y="11832"/>
                  </a:cubicBezTo>
                  <a:cubicBezTo>
                    <a:pt x="7824" y="11832"/>
                    <a:pt x="7882" y="11827"/>
                    <a:pt x="7944" y="11817"/>
                  </a:cubicBezTo>
                  <a:cubicBezTo>
                    <a:pt x="7469" y="11447"/>
                    <a:pt x="6934" y="10949"/>
                    <a:pt x="6815" y="10297"/>
                  </a:cubicBezTo>
                  <a:cubicBezTo>
                    <a:pt x="6846" y="10293"/>
                    <a:pt x="6876" y="10291"/>
                    <a:pt x="6906" y="10291"/>
                  </a:cubicBezTo>
                  <a:cubicBezTo>
                    <a:pt x="7034" y="10291"/>
                    <a:pt x="7158" y="10323"/>
                    <a:pt x="7271" y="10341"/>
                  </a:cubicBezTo>
                  <a:cubicBezTo>
                    <a:pt x="6755" y="10167"/>
                    <a:pt x="6479" y="9624"/>
                    <a:pt x="6419" y="9060"/>
                  </a:cubicBezTo>
                  <a:lnTo>
                    <a:pt x="6419" y="9060"/>
                  </a:lnTo>
                  <a:cubicBezTo>
                    <a:pt x="6557" y="9145"/>
                    <a:pt x="6696" y="9177"/>
                    <a:pt x="6844" y="9177"/>
                  </a:cubicBezTo>
                  <a:cubicBezTo>
                    <a:pt x="6886" y="9177"/>
                    <a:pt x="6929" y="9174"/>
                    <a:pt x="6973" y="9169"/>
                  </a:cubicBezTo>
                  <a:cubicBezTo>
                    <a:pt x="6755" y="8995"/>
                    <a:pt x="6537" y="8930"/>
                    <a:pt x="6339" y="8713"/>
                  </a:cubicBezTo>
                  <a:cubicBezTo>
                    <a:pt x="6161" y="8474"/>
                    <a:pt x="6022" y="8192"/>
                    <a:pt x="5805" y="7976"/>
                  </a:cubicBezTo>
                  <a:lnTo>
                    <a:pt x="5805" y="7976"/>
                  </a:lnTo>
                  <a:cubicBezTo>
                    <a:pt x="6004" y="8154"/>
                    <a:pt x="6417" y="8350"/>
                    <a:pt x="6683" y="8350"/>
                  </a:cubicBezTo>
                  <a:cubicBezTo>
                    <a:pt x="6708" y="8350"/>
                    <a:pt x="6731" y="8348"/>
                    <a:pt x="6753" y="8345"/>
                  </a:cubicBezTo>
                  <a:cubicBezTo>
                    <a:pt x="6357" y="8031"/>
                    <a:pt x="6089" y="7703"/>
                    <a:pt x="5814" y="7306"/>
                  </a:cubicBezTo>
                  <a:lnTo>
                    <a:pt x="5814" y="7306"/>
                  </a:lnTo>
                  <a:cubicBezTo>
                    <a:pt x="5825" y="7319"/>
                    <a:pt x="5834" y="7331"/>
                    <a:pt x="5843" y="7345"/>
                  </a:cubicBezTo>
                  <a:cubicBezTo>
                    <a:pt x="5567" y="6758"/>
                    <a:pt x="5527" y="6172"/>
                    <a:pt x="5369" y="5563"/>
                  </a:cubicBezTo>
                  <a:lnTo>
                    <a:pt x="5369" y="5563"/>
                  </a:lnTo>
                  <a:cubicBezTo>
                    <a:pt x="5566" y="5594"/>
                    <a:pt x="5753" y="5624"/>
                    <a:pt x="5936" y="5624"/>
                  </a:cubicBezTo>
                  <a:cubicBezTo>
                    <a:pt x="6012" y="5624"/>
                    <a:pt x="6086" y="5619"/>
                    <a:pt x="6161" y="5607"/>
                  </a:cubicBezTo>
                  <a:cubicBezTo>
                    <a:pt x="5864" y="5347"/>
                    <a:pt x="5805" y="4998"/>
                    <a:pt x="5666" y="4608"/>
                  </a:cubicBezTo>
                  <a:lnTo>
                    <a:pt x="5666" y="4608"/>
                  </a:lnTo>
                  <a:cubicBezTo>
                    <a:pt x="5883" y="4697"/>
                    <a:pt x="6111" y="4756"/>
                    <a:pt x="6334" y="4756"/>
                  </a:cubicBezTo>
                  <a:cubicBezTo>
                    <a:pt x="6436" y="4756"/>
                    <a:pt x="6537" y="4744"/>
                    <a:pt x="6635" y="4716"/>
                  </a:cubicBezTo>
                  <a:cubicBezTo>
                    <a:pt x="5904" y="4565"/>
                    <a:pt x="5388" y="3195"/>
                    <a:pt x="5230" y="2500"/>
                  </a:cubicBezTo>
                  <a:lnTo>
                    <a:pt x="5230" y="2500"/>
                  </a:lnTo>
                  <a:cubicBezTo>
                    <a:pt x="5362" y="2524"/>
                    <a:pt x="5536" y="2562"/>
                    <a:pt x="5701" y="2606"/>
                  </a:cubicBezTo>
                  <a:cubicBezTo>
                    <a:pt x="5228" y="2282"/>
                    <a:pt x="4794" y="1350"/>
                    <a:pt x="4715" y="916"/>
                  </a:cubicBezTo>
                  <a:cubicBezTo>
                    <a:pt x="4814" y="873"/>
                    <a:pt x="4932" y="851"/>
                    <a:pt x="5030" y="851"/>
                  </a:cubicBezTo>
                  <a:cubicBezTo>
                    <a:pt x="4891" y="634"/>
                    <a:pt x="4614" y="655"/>
                    <a:pt x="4397" y="611"/>
                  </a:cubicBezTo>
                  <a:cubicBezTo>
                    <a:pt x="4515" y="394"/>
                    <a:pt x="4714" y="242"/>
                    <a:pt x="4832" y="26"/>
                  </a:cubicBezTo>
                  <a:cubicBezTo>
                    <a:pt x="4774" y="8"/>
                    <a:pt x="4713" y="0"/>
                    <a:pt x="4653"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8"/>
            <p:cNvSpPr/>
            <p:nvPr/>
          </p:nvSpPr>
          <p:spPr>
            <a:xfrm>
              <a:off x="7524364" y="2531720"/>
              <a:ext cx="6501" cy="2107"/>
            </a:xfrm>
            <a:custGeom>
              <a:rect b="b" l="l" r="r" t="t"/>
              <a:pathLst>
                <a:path extrusionOk="0" h="117" w="361">
                  <a:moveTo>
                    <a:pt x="0" y="1"/>
                  </a:moveTo>
                  <a:lnTo>
                    <a:pt x="0" y="1"/>
                  </a:lnTo>
                  <a:cubicBezTo>
                    <a:pt x="107" y="73"/>
                    <a:pt x="215" y="116"/>
                    <a:pt x="320" y="116"/>
                  </a:cubicBezTo>
                  <a:cubicBezTo>
                    <a:pt x="334" y="116"/>
                    <a:pt x="347" y="115"/>
                    <a:pt x="361" y="114"/>
                  </a:cubicBezTo>
                  <a:cubicBezTo>
                    <a:pt x="264" y="74"/>
                    <a:pt x="136" y="36"/>
                    <a:pt x="0" y="1"/>
                  </a:cubicBezTo>
                  <a:close/>
                </a:path>
              </a:pathLst>
            </a:custGeom>
            <a:solidFill>
              <a:srgbClr val="0074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8"/>
            <p:cNvSpPr/>
            <p:nvPr/>
          </p:nvSpPr>
          <p:spPr>
            <a:xfrm>
              <a:off x="7470827" y="2502926"/>
              <a:ext cx="28434" cy="12623"/>
            </a:xfrm>
            <a:custGeom>
              <a:rect b="b" l="l" r="r" t="t"/>
              <a:pathLst>
                <a:path extrusionOk="0" h="701" w="1579">
                  <a:moveTo>
                    <a:pt x="1193" y="624"/>
                  </a:moveTo>
                  <a:cubicBezTo>
                    <a:pt x="1194" y="625"/>
                    <a:pt x="1195" y="626"/>
                    <a:pt x="1196" y="626"/>
                  </a:cubicBezTo>
                  <a:lnTo>
                    <a:pt x="1196" y="626"/>
                  </a:lnTo>
                  <a:lnTo>
                    <a:pt x="1194" y="625"/>
                  </a:lnTo>
                  <a:lnTo>
                    <a:pt x="1193" y="624"/>
                  </a:lnTo>
                  <a:close/>
                  <a:moveTo>
                    <a:pt x="1201" y="628"/>
                  </a:moveTo>
                  <a:cubicBezTo>
                    <a:pt x="1201" y="628"/>
                    <a:pt x="1202" y="629"/>
                    <a:pt x="1204" y="630"/>
                  </a:cubicBezTo>
                  <a:lnTo>
                    <a:pt x="1201" y="628"/>
                  </a:lnTo>
                  <a:lnTo>
                    <a:pt x="1201" y="628"/>
                  </a:lnTo>
                  <a:cubicBezTo>
                    <a:pt x="1201" y="628"/>
                    <a:pt x="1201" y="628"/>
                    <a:pt x="1201" y="628"/>
                  </a:cubicBezTo>
                  <a:close/>
                  <a:moveTo>
                    <a:pt x="1199" y="629"/>
                  </a:moveTo>
                  <a:cubicBezTo>
                    <a:pt x="1199" y="629"/>
                    <a:pt x="1200" y="629"/>
                    <a:pt x="1200" y="629"/>
                  </a:cubicBezTo>
                  <a:lnTo>
                    <a:pt x="1200" y="629"/>
                  </a:lnTo>
                  <a:lnTo>
                    <a:pt x="1200" y="629"/>
                  </a:lnTo>
                  <a:cubicBezTo>
                    <a:pt x="1201" y="630"/>
                    <a:pt x="1202" y="630"/>
                    <a:pt x="1202" y="630"/>
                  </a:cubicBezTo>
                  <a:cubicBezTo>
                    <a:pt x="1202" y="630"/>
                    <a:pt x="1199" y="629"/>
                    <a:pt x="1199" y="629"/>
                  </a:cubicBezTo>
                  <a:close/>
                  <a:moveTo>
                    <a:pt x="1157" y="689"/>
                  </a:moveTo>
                  <a:cubicBezTo>
                    <a:pt x="1157" y="689"/>
                    <a:pt x="1158" y="689"/>
                    <a:pt x="1158" y="689"/>
                  </a:cubicBezTo>
                  <a:cubicBezTo>
                    <a:pt x="1158" y="689"/>
                    <a:pt x="1158" y="689"/>
                    <a:pt x="1157" y="689"/>
                  </a:cubicBezTo>
                  <a:close/>
                  <a:moveTo>
                    <a:pt x="1275" y="0"/>
                  </a:moveTo>
                  <a:cubicBezTo>
                    <a:pt x="1261" y="0"/>
                    <a:pt x="1247" y="6"/>
                    <a:pt x="1237" y="18"/>
                  </a:cubicBezTo>
                  <a:cubicBezTo>
                    <a:pt x="1140" y="126"/>
                    <a:pt x="1057" y="243"/>
                    <a:pt x="959" y="337"/>
                  </a:cubicBezTo>
                  <a:cubicBezTo>
                    <a:pt x="889" y="404"/>
                    <a:pt x="811" y="458"/>
                    <a:pt x="724" y="492"/>
                  </a:cubicBezTo>
                  <a:lnTo>
                    <a:pt x="724" y="492"/>
                  </a:lnTo>
                  <a:cubicBezTo>
                    <a:pt x="789" y="360"/>
                    <a:pt x="855" y="225"/>
                    <a:pt x="900" y="79"/>
                  </a:cubicBezTo>
                  <a:lnTo>
                    <a:pt x="900" y="79"/>
                  </a:lnTo>
                  <a:cubicBezTo>
                    <a:pt x="900" y="79"/>
                    <a:pt x="901" y="79"/>
                    <a:pt x="901" y="79"/>
                  </a:cubicBezTo>
                  <a:lnTo>
                    <a:pt x="900" y="78"/>
                  </a:lnTo>
                  <a:lnTo>
                    <a:pt x="900" y="78"/>
                  </a:lnTo>
                  <a:cubicBezTo>
                    <a:pt x="902" y="74"/>
                    <a:pt x="903" y="70"/>
                    <a:pt x="904" y="66"/>
                  </a:cubicBezTo>
                  <a:lnTo>
                    <a:pt x="905" y="62"/>
                  </a:lnTo>
                  <a:cubicBezTo>
                    <a:pt x="911" y="44"/>
                    <a:pt x="904" y="23"/>
                    <a:pt x="888" y="11"/>
                  </a:cubicBezTo>
                  <a:cubicBezTo>
                    <a:pt x="880" y="6"/>
                    <a:pt x="871" y="4"/>
                    <a:pt x="863" y="4"/>
                  </a:cubicBezTo>
                  <a:cubicBezTo>
                    <a:pt x="848" y="4"/>
                    <a:pt x="833" y="11"/>
                    <a:pt x="824" y="25"/>
                  </a:cubicBezTo>
                  <a:cubicBezTo>
                    <a:pt x="734" y="160"/>
                    <a:pt x="617" y="283"/>
                    <a:pt x="477" y="367"/>
                  </a:cubicBezTo>
                  <a:cubicBezTo>
                    <a:pt x="408" y="412"/>
                    <a:pt x="332" y="447"/>
                    <a:pt x="251" y="459"/>
                  </a:cubicBezTo>
                  <a:cubicBezTo>
                    <a:pt x="242" y="460"/>
                    <a:pt x="234" y="461"/>
                    <a:pt x="225" y="461"/>
                  </a:cubicBezTo>
                  <a:cubicBezTo>
                    <a:pt x="170" y="461"/>
                    <a:pt x="112" y="448"/>
                    <a:pt x="54" y="448"/>
                  </a:cubicBezTo>
                  <a:cubicBezTo>
                    <a:pt x="36" y="448"/>
                    <a:pt x="18" y="449"/>
                    <a:pt x="0" y="452"/>
                  </a:cubicBezTo>
                  <a:cubicBezTo>
                    <a:pt x="1" y="452"/>
                    <a:pt x="3" y="452"/>
                    <a:pt x="4" y="452"/>
                  </a:cubicBezTo>
                  <a:cubicBezTo>
                    <a:pt x="89" y="452"/>
                    <a:pt x="165" y="489"/>
                    <a:pt x="254" y="493"/>
                  </a:cubicBezTo>
                  <a:cubicBezTo>
                    <a:pt x="343" y="487"/>
                    <a:pt x="429" y="459"/>
                    <a:pt x="507" y="420"/>
                  </a:cubicBezTo>
                  <a:cubicBezTo>
                    <a:pt x="585" y="378"/>
                    <a:pt x="657" y="328"/>
                    <a:pt x="723" y="270"/>
                  </a:cubicBezTo>
                  <a:lnTo>
                    <a:pt x="723" y="270"/>
                  </a:lnTo>
                  <a:cubicBezTo>
                    <a:pt x="678" y="364"/>
                    <a:pt x="629" y="457"/>
                    <a:pt x="581" y="552"/>
                  </a:cubicBezTo>
                  <a:cubicBezTo>
                    <a:pt x="575" y="560"/>
                    <a:pt x="574" y="572"/>
                    <a:pt x="575" y="583"/>
                  </a:cubicBezTo>
                  <a:cubicBezTo>
                    <a:pt x="579" y="610"/>
                    <a:pt x="601" y="629"/>
                    <a:pt x="627" y="629"/>
                  </a:cubicBezTo>
                  <a:cubicBezTo>
                    <a:pt x="630" y="629"/>
                    <a:pt x="633" y="629"/>
                    <a:pt x="636" y="629"/>
                  </a:cubicBezTo>
                  <a:lnTo>
                    <a:pt x="638" y="629"/>
                  </a:lnTo>
                  <a:cubicBezTo>
                    <a:pt x="789" y="607"/>
                    <a:pt x="937" y="529"/>
                    <a:pt x="1040" y="420"/>
                  </a:cubicBezTo>
                  <a:cubicBezTo>
                    <a:pt x="1084" y="375"/>
                    <a:pt x="1124" y="328"/>
                    <a:pt x="1162" y="281"/>
                  </a:cubicBezTo>
                  <a:lnTo>
                    <a:pt x="1162" y="281"/>
                  </a:lnTo>
                  <a:cubicBezTo>
                    <a:pt x="1156" y="311"/>
                    <a:pt x="1149" y="342"/>
                    <a:pt x="1144" y="373"/>
                  </a:cubicBezTo>
                  <a:cubicBezTo>
                    <a:pt x="1134" y="430"/>
                    <a:pt x="1126" y="487"/>
                    <a:pt x="1123" y="547"/>
                  </a:cubicBezTo>
                  <a:cubicBezTo>
                    <a:pt x="1121" y="577"/>
                    <a:pt x="1121" y="607"/>
                    <a:pt x="1130" y="645"/>
                  </a:cubicBezTo>
                  <a:cubicBezTo>
                    <a:pt x="1133" y="654"/>
                    <a:pt x="1138" y="665"/>
                    <a:pt x="1146" y="677"/>
                  </a:cubicBezTo>
                  <a:lnTo>
                    <a:pt x="1155" y="686"/>
                  </a:lnTo>
                  <a:lnTo>
                    <a:pt x="1157" y="688"/>
                  </a:lnTo>
                  <a:cubicBezTo>
                    <a:pt x="1157" y="689"/>
                    <a:pt x="1157" y="689"/>
                    <a:pt x="1157" y="689"/>
                  </a:cubicBezTo>
                  <a:lnTo>
                    <a:pt x="1157" y="689"/>
                  </a:lnTo>
                  <a:cubicBezTo>
                    <a:pt x="1157" y="689"/>
                    <a:pt x="1157" y="689"/>
                    <a:pt x="1157" y="689"/>
                  </a:cubicBezTo>
                  <a:lnTo>
                    <a:pt x="1157" y="689"/>
                  </a:lnTo>
                  <a:cubicBezTo>
                    <a:pt x="1157" y="689"/>
                    <a:pt x="1159" y="690"/>
                    <a:pt x="1167" y="694"/>
                  </a:cubicBezTo>
                  <a:lnTo>
                    <a:pt x="1168" y="697"/>
                  </a:lnTo>
                  <a:lnTo>
                    <a:pt x="1179" y="699"/>
                  </a:lnTo>
                  <a:cubicBezTo>
                    <a:pt x="1186" y="700"/>
                    <a:pt x="1192" y="700"/>
                    <a:pt x="1198" y="700"/>
                  </a:cubicBezTo>
                  <a:cubicBezTo>
                    <a:pt x="1224" y="700"/>
                    <a:pt x="1236" y="690"/>
                    <a:pt x="1249" y="684"/>
                  </a:cubicBezTo>
                  <a:cubicBezTo>
                    <a:pt x="1355" y="607"/>
                    <a:pt x="1415" y="514"/>
                    <a:pt x="1472" y="409"/>
                  </a:cubicBezTo>
                  <a:cubicBezTo>
                    <a:pt x="1521" y="308"/>
                    <a:pt x="1556" y="195"/>
                    <a:pt x="1578" y="84"/>
                  </a:cubicBezTo>
                  <a:lnTo>
                    <a:pt x="1578" y="84"/>
                  </a:lnTo>
                  <a:cubicBezTo>
                    <a:pt x="1537" y="191"/>
                    <a:pt x="1495" y="292"/>
                    <a:pt x="1436" y="389"/>
                  </a:cubicBezTo>
                  <a:cubicBezTo>
                    <a:pt x="1375" y="476"/>
                    <a:pt x="1296" y="570"/>
                    <a:pt x="1215" y="622"/>
                  </a:cubicBezTo>
                  <a:cubicBezTo>
                    <a:pt x="1209" y="627"/>
                    <a:pt x="1201" y="626"/>
                    <a:pt x="1200" y="627"/>
                  </a:cubicBezTo>
                  <a:lnTo>
                    <a:pt x="1200" y="627"/>
                  </a:lnTo>
                  <a:cubicBezTo>
                    <a:pt x="1200" y="626"/>
                    <a:pt x="1200" y="625"/>
                    <a:pt x="1200" y="623"/>
                  </a:cubicBezTo>
                  <a:cubicBezTo>
                    <a:pt x="1197" y="605"/>
                    <a:pt x="1197" y="577"/>
                    <a:pt x="1200" y="552"/>
                  </a:cubicBezTo>
                  <a:cubicBezTo>
                    <a:pt x="1208" y="497"/>
                    <a:pt x="1220" y="443"/>
                    <a:pt x="1232" y="389"/>
                  </a:cubicBezTo>
                  <a:cubicBezTo>
                    <a:pt x="1257" y="289"/>
                    <a:pt x="1284" y="183"/>
                    <a:pt x="1316" y="87"/>
                  </a:cubicBezTo>
                  <a:lnTo>
                    <a:pt x="1316" y="87"/>
                  </a:lnTo>
                  <a:cubicBezTo>
                    <a:pt x="1316" y="87"/>
                    <a:pt x="1316" y="87"/>
                    <a:pt x="1317" y="87"/>
                  </a:cubicBezTo>
                  <a:lnTo>
                    <a:pt x="1316" y="87"/>
                  </a:lnTo>
                  <a:lnTo>
                    <a:pt x="1316" y="87"/>
                  </a:lnTo>
                  <a:cubicBezTo>
                    <a:pt x="1318" y="81"/>
                    <a:pt x="1320" y="75"/>
                    <a:pt x="1322" y="69"/>
                  </a:cubicBezTo>
                  <a:cubicBezTo>
                    <a:pt x="1331" y="49"/>
                    <a:pt x="1326" y="28"/>
                    <a:pt x="1308" y="14"/>
                  </a:cubicBezTo>
                  <a:cubicBezTo>
                    <a:pt x="1299" y="5"/>
                    <a:pt x="1287" y="0"/>
                    <a:pt x="1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8"/>
            <p:cNvSpPr/>
            <p:nvPr/>
          </p:nvSpPr>
          <p:spPr>
            <a:xfrm>
              <a:off x="7503853" y="2502458"/>
              <a:ext cx="10372" cy="12047"/>
            </a:xfrm>
            <a:custGeom>
              <a:rect b="b" l="l" r="r" t="t"/>
              <a:pathLst>
                <a:path extrusionOk="0" h="669" w="576">
                  <a:moveTo>
                    <a:pt x="440" y="1"/>
                  </a:moveTo>
                  <a:lnTo>
                    <a:pt x="440" y="1"/>
                  </a:lnTo>
                  <a:cubicBezTo>
                    <a:pt x="405" y="178"/>
                    <a:pt x="447" y="359"/>
                    <a:pt x="459" y="524"/>
                  </a:cubicBezTo>
                  <a:lnTo>
                    <a:pt x="459" y="524"/>
                  </a:lnTo>
                  <a:cubicBezTo>
                    <a:pt x="301" y="447"/>
                    <a:pt x="151" y="336"/>
                    <a:pt x="0" y="220"/>
                  </a:cubicBezTo>
                  <a:lnTo>
                    <a:pt x="0" y="220"/>
                  </a:lnTo>
                  <a:cubicBezTo>
                    <a:pt x="51" y="321"/>
                    <a:pt x="127" y="407"/>
                    <a:pt x="209" y="481"/>
                  </a:cubicBezTo>
                  <a:cubicBezTo>
                    <a:pt x="292" y="557"/>
                    <a:pt x="387" y="621"/>
                    <a:pt x="498" y="665"/>
                  </a:cubicBezTo>
                  <a:cubicBezTo>
                    <a:pt x="506" y="668"/>
                    <a:pt x="513" y="669"/>
                    <a:pt x="520" y="669"/>
                  </a:cubicBezTo>
                  <a:cubicBezTo>
                    <a:pt x="550" y="669"/>
                    <a:pt x="576" y="643"/>
                    <a:pt x="576" y="613"/>
                  </a:cubicBezTo>
                  <a:cubicBezTo>
                    <a:pt x="572" y="502"/>
                    <a:pt x="550" y="398"/>
                    <a:pt x="521" y="298"/>
                  </a:cubicBezTo>
                  <a:cubicBezTo>
                    <a:pt x="494" y="199"/>
                    <a:pt x="465" y="103"/>
                    <a:pt x="4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8"/>
            <p:cNvSpPr/>
            <p:nvPr/>
          </p:nvSpPr>
          <p:spPr>
            <a:xfrm>
              <a:off x="7457664" y="2545658"/>
              <a:ext cx="26597" cy="15054"/>
            </a:xfrm>
            <a:custGeom>
              <a:rect b="b" l="l" r="r" t="t"/>
              <a:pathLst>
                <a:path extrusionOk="0" h="836" w="1477">
                  <a:moveTo>
                    <a:pt x="642" y="0"/>
                  </a:moveTo>
                  <a:cubicBezTo>
                    <a:pt x="629" y="0"/>
                    <a:pt x="617" y="7"/>
                    <a:pt x="610" y="19"/>
                  </a:cubicBezTo>
                  <a:cubicBezTo>
                    <a:pt x="609" y="19"/>
                    <a:pt x="609" y="19"/>
                    <a:pt x="609" y="19"/>
                  </a:cubicBezTo>
                  <a:lnTo>
                    <a:pt x="609" y="19"/>
                  </a:lnTo>
                  <a:lnTo>
                    <a:pt x="608" y="19"/>
                  </a:lnTo>
                  <a:cubicBezTo>
                    <a:pt x="599" y="32"/>
                    <a:pt x="591" y="46"/>
                    <a:pt x="582" y="61"/>
                  </a:cubicBezTo>
                  <a:lnTo>
                    <a:pt x="582" y="61"/>
                  </a:lnTo>
                  <a:cubicBezTo>
                    <a:pt x="523" y="144"/>
                    <a:pt x="438" y="214"/>
                    <a:pt x="350" y="274"/>
                  </a:cubicBezTo>
                  <a:cubicBezTo>
                    <a:pt x="246" y="341"/>
                    <a:pt x="129" y="398"/>
                    <a:pt x="1" y="409"/>
                  </a:cubicBezTo>
                  <a:cubicBezTo>
                    <a:pt x="14" y="410"/>
                    <a:pt x="27" y="410"/>
                    <a:pt x="40" y="410"/>
                  </a:cubicBezTo>
                  <a:cubicBezTo>
                    <a:pt x="155" y="410"/>
                    <a:pt x="269" y="365"/>
                    <a:pt x="370" y="312"/>
                  </a:cubicBezTo>
                  <a:cubicBezTo>
                    <a:pt x="413" y="289"/>
                    <a:pt x="455" y="264"/>
                    <a:pt x="495" y="235"/>
                  </a:cubicBezTo>
                  <a:lnTo>
                    <a:pt x="495" y="235"/>
                  </a:lnTo>
                  <a:cubicBezTo>
                    <a:pt x="431" y="381"/>
                    <a:pt x="386" y="533"/>
                    <a:pt x="335" y="679"/>
                  </a:cubicBezTo>
                  <a:lnTo>
                    <a:pt x="335" y="681"/>
                  </a:lnTo>
                  <a:cubicBezTo>
                    <a:pt x="334" y="686"/>
                    <a:pt x="333" y="690"/>
                    <a:pt x="333" y="694"/>
                  </a:cubicBezTo>
                  <a:cubicBezTo>
                    <a:pt x="330" y="722"/>
                    <a:pt x="351" y="746"/>
                    <a:pt x="379" y="749"/>
                  </a:cubicBezTo>
                  <a:cubicBezTo>
                    <a:pt x="387" y="749"/>
                    <a:pt x="394" y="749"/>
                    <a:pt x="400" y="749"/>
                  </a:cubicBezTo>
                  <a:cubicBezTo>
                    <a:pt x="487" y="749"/>
                    <a:pt x="558" y="717"/>
                    <a:pt x="625" y="686"/>
                  </a:cubicBezTo>
                  <a:cubicBezTo>
                    <a:pt x="695" y="649"/>
                    <a:pt x="760" y="605"/>
                    <a:pt x="823" y="558"/>
                  </a:cubicBezTo>
                  <a:cubicBezTo>
                    <a:pt x="862" y="527"/>
                    <a:pt x="901" y="493"/>
                    <a:pt x="937" y="458"/>
                  </a:cubicBezTo>
                  <a:lnTo>
                    <a:pt x="937" y="458"/>
                  </a:lnTo>
                  <a:cubicBezTo>
                    <a:pt x="936" y="460"/>
                    <a:pt x="935" y="462"/>
                    <a:pt x="934" y="465"/>
                  </a:cubicBezTo>
                  <a:cubicBezTo>
                    <a:pt x="895" y="564"/>
                    <a:pt x="855" y="687"/>
                    <a:pt x="899" y="808"/>
                  </a:cubicBezTo>
                  <a:lnTo>
                    <a:pt x="900" y="811"/>
                  </a:lnTo>
                  <a:cubicBezTo>
                    <a:pt x="906" y="825"/>
                    <a:pt x="921" y="835"/>
                    <a:pt x="937" y="835"/>
                  </a:cubicBezTo>
                  <a:cubicBezTo>
                    <a:pt x="940" y="835"/>
                    <a:pt x="943" y="835"/>
                    <a:pt x="946" y="834"/>
                  </a:cubicBezTo>
                  <a:cubicBezTo>
                    <a:pt x="1094" y="795"/>
                    <a:pt x="1204" y="688"/>
                    <a:pt x="1286" y="576"/>
                  </a:cubicBezTo>
                  <a:cubicBezTo>
                    <a:pt x="1368" y="460"/>
                    <a:pt x="1432" y="336"/>
                    <a:pt x="1476" y="205"/>
                  </a:cubicBezTo>
                  <a:lnTo>
                    <a:pt x="1476" y="205"/>
                  </a:lnTo>
                  <a:cubicBezTo>
                    <a:pt x="1410" y="328"/>
                    <a:pt x="1339" y="445"/>
                    <a:pt x="1249" y="545"/>
                  </a:cubicBezTo>
                  <a:cubicBezTo>
                    <a:pt x="1168" y="634"/>
                    <a:pt x="1073" y="716"/>
                    <a:pt x="966" y="748"/>
                  </a:cubicBezTo>
                  <a:lnTo>
                    <a:pt x="966" y="748"/>
                  </a:lnTo>
                  <a:cubicBezTo>
                    <a:pt x="957" y="670"/>
                    <a:pt x="989" y="586"/>
                    <a:pt x="1024" y="505"/>
                  </a:cubicBezTo>
                  <a:cubicBezTo>
                    <a:pt x="1064" y="406"/>
                    <a:pt x="1121" y="312"/>
                    <a:pt x="1140" y="189"/>
                  </a:cubicBezTo>
                  <a:cubicBezTo>
                    <a:pt x="1145" y="167"/>
                    <a:pt x="1134" y="145"/>
                    <a:pt x="1114" y="135"/>
                  </a:cubicBezTo>
                  <a:cubicBezTo>
                    <a:pt x="1106" y="131"/>
                    <a:pt x="1098" y="129"/>
                    <a:pt x="1090" y="129"/>
                  </a:cubicBezTo>
                  <a:cubicBezTo>
                    <a:pt x="1071" y="129"/>
                    <a:pt x="1053" y="139"/>
                    <a:pt x="1044" y="156"/>
                  </a:cubicBezTo>
                  <a:lnTo>
                    <a:pt x="1041" y="161"/>
                  </a:lnTo>
                  <a:cubicBezTo>
                    <a:pt x="981" y="276"/>
                    <a:pt x="865" y="382"/>
                    <a:pt x="754" y="469"/>
                  </a:cubicBezTo>
                  <a:cubicBezTo>
                    <a:pt x="697" y="515"/>
                    <a:pt x="638" y="556"/>
                    <a:pt x="577" y="589"/>
                  </a:cubicBezTo>
                  <a:cubicBezTo>
                    <a:pt x="539" y="608"/>
                    <a:pt x="499" y="626"/>
                    <a:pt x="462" y="636"/>
                  </a:cubicBezTo>
                  <a:lnTo>
                    <a:pt x="462" y="636"/>
                  </a:lnTo>
                  <a:cubicBezTo>
                    <a:pt x="527" y="436"/>
                    <a:pt x="579" y="236"/>
                    <a:pt x="674" y="58"/>
                  </a:cubicBezTo>
                  <a:lnTo>
                    <a:pt x="675" y="55"/>
                  </a:lnTo>
                  <a:cubicBezTo>
                    <a:pt x="684" y="37"/>
                    <a:pt x="677" y="15"/>
                    <a:pt x="661" y="6"/>
                  </a:cubicBezTo>
                  <a:cubicBezTo>
                    <a:pt x="655" y="2"/>
                    <a:pt x="648" y="0"/>
                    <a:pt x="6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8"/>
            <p:cNvSpPr/>
            <p:nvPr/>
          </p:nvSpPr>
          <p:spPr>
            <a:xfrm>
              <a:off x="7488781" y="2547441"/>
              <a:ext cx="7707" cy="12695"/>
            </a:xfrm>
            <a:custGeom>
              <a:rect b="b" l="l" r="r" t="t"/>
              <a:pathLst>
                <a:path extrusionOk="0" h="705" w="428">
                  <a:moveTo>
                    <a:pt x="125" y="588"/>
                  </a:moveTo>
                  <a:lnTo>
                    <a:pt x="125" y="588"/>
                  </a:lnTo>
                  <a:cubicBezTo>
                    <a:pt x="126" y="588"/>
                    <a:pt x="126" y="588"/>
                    <a:pt x="126" y="588"/>
                  </a:cubicBezTo>
                  <a:cubicBezTo>
                    <a:pt x="126" y="588"/>
                    <a:pt x="126" y="588"/>
                    <a:pt x="125" y="588"/>
                  </a:cubicBezTo>
                  <a:close/>
                  <a:moveTo>
                    <a:pt x="125" y="589"/>
                  </a:moveTo>
                  <a:cubicBezTo>
                    <a:pt x="125" y="589"/>
                    <a:pt x="125" y="589"/>
                    <a:pt x="125" y="589"/>
                  </a:cubicBezTo>
                  <a:cubicBezTo>
                    <a:pt x="125" y="589"/>
                    <a:pt x="125" y="589"/>
                    <a:pt x="125" y="589"/>
                  </a:cubicBezTo>
                  <a:close/>
                  <a:moveTo>
                    <a:pt x="128" y="590"/>
                  </a:moveTo>
                  <a:cubicBezTo>
                    <a:pt x="129" y="590"/>
                    <a:pt x="134" y="592"/>
                    <a:pt x="135" y="594"/>
                  </a:cubicBezTo>
                  <a:cubicBezTo>
                    <a:pt x="135" y="594"/>
                    <a:pt x="135" y="594"/>
                    <a:pt x="135" y="594"/>
                  </a:cubicBezTo>
                  <a:cubicBezTo>
                    <a:pt x="134" y="594"/>
                    <a:pt x="131" y="592"/>
                    <a:pt x="128" y="590"/>
                  </a:cubicBezTo>
                  <a:close/>
                  <a:moveTo>
                    <a:pt x="424" y="0"/>
                  </a:moveTo>
                  <a:cubicBezTo>
                    <a:pt x="380" y="109"/>
                    <a:pt x="334" y="214"/>
                    <a:pt x="288" y="319"/>
                  </a:cubicBezTo>
                  <a:cubicBezTo>
                    <a:pt x="240" y="416"/>
                    <a:pt x="188" y="539"/>
                    <a:pt x="129" y="587"/>
                  </a:cubicBezTo>
                  <a:cubicBezTo>
                    <a:pt x="128" y="588"/>
                    <a:pt x="127" y="588"/>
                    <a:pt x="126" y="589"/>
                  </a:cubicBezTo>
                  <a:lnTo>
                    <a:pt x="126" y="589"/>
                  </a:lnTo>
                  <a:cubicBezTo>
                    <a:pt x="124" y="587"/>
                    <a:pt x="122" y="585"/>
                    <a:pt x="122" y="585"/>
                  </a:cubicBezTo>
                  <a:lnTo>
                    <a:pt x="122" y="585"/>
                  </a:lnTo>
                  <a:cubicBezTo>
                    <a:pt x="122" y="585"/>
                    <a:pt x="123" y="586"/>
                    <a:pt x="125" y="588"/>
                  </a:cubicBezTo>
                  <a:lnTo>
                    <a:pt x="125" y="588"/>
                  </a:lnTo>
                  <a:cubicBezTo>
                    <a:pt x="123" y="585"/>
                    <a:pt x="115" y="557"/>
                    <a:pt x="112" y="534"/>
                  </a:cubicBezTo>
                  <a:cubicBezTo>
                    <a:pt x="102" y="483"/>
                    <a:pt x="102" y="427"/>
                    <a:pt x="99" y="369"/>
                  </a:cubicBezTo>
                  <a:cubicBezTo>
                    <a:pt x="95" y="255"/>
                    <a:pt x="95" y="140"/>
                    <a:pt x="94" y="21"/>
                  </a:cubicBezTo>
                  <a:cubicBezTo>
                    <a:pt x="49" y="132"/>
                    <a:pt x="25" y="248"/>
                    <a:pt x="10" y="369"/>
                  </a:cubicBezTo>
                  <a:cubicBezTo>
                    <a:pt x="2" y="428"/>
                    <a:pt x="1" y="487"/>
                    <a:pt x="4" y="552"/>
                  </a:cubicBezTo>
                  <a:cubicBezTo>
                    <a:pt x="9" y="583"/>
                    <a:pt x="8" y="615"/>
                    <a:pt x="39" y="661"/>
                  </a:cubicBezTo>
                  <a:cubicBezTo>
                    <a:pt x="60" y="682"/>
                    <a:pt x="54" y="675"/>
                    <a:pt x="65" y="685"/>
                  </a:cubicBezTo>
                  <a:cubicBezTo>
                    <a:pt x="79" y="693"/>
                    <a:pt x="98" y="702"/>
                    <a:pt x="113" y="703"/>
                  </a:cubicBezTo>
                  <a:cubicBezTo>
                    <a:pt x="117" y="704"/>
                    <a:pt x="122" y="704"/>
                    <a:pt x="126" y="704"/>
                  </a:cubicBezTo>
                  <a:cubicBezTo>
                    <a:pt x="153" y="704"/>
                    <a:pt x="176" y="694"/>
                    <a:pt x="191" y="684"/>
                  </a:cubicBezTo>
                  <a:cubicBezTo>
                    <a:pt x="310" y="576"/>
                    <a:pt x="330" y="464"/>
                    <a:pt x="370" y="351"/>
                  </a:cubicBezTo>
                  <a:cubicBezTo>
                    <a:pt x="400" y="235"/>
                    <a:pt x="427" y="119"/>
                    <a:pt x="4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8"/>
            <p:cNvSpPr/>
            <p:nvPr/>
          </p:nvSpPr>
          <p:spPr>
            <a:xfrm>
              <a:off x="7507941" y="2539536"/>
              <a:ext cx="32179" cy="17719"/>
            </a:xfrm>
            <a:custGeom>
              <a:rect b="b" l="l" r="r" t="t"/>
              <a:pathLst>
                <a:path extrusionOk="0" h="984" w="1787">
                  <a:moveTo>
                    <a:pt x="890" y="0"/>
                  </a:moveTo>
                  <a:cubicBezTo>
                    <a:pt x="887" y="0"/>
                    <a:pt x="884" y="1"/>
                    <a:pt x="882" y="1"/>
                  </a:cubicBezTo>
                  <a:cubicBezTo>
                    <a:pt x="857" y="5"/>
                    <a:pt x="840" y="28"/>
                    <a:pt x="843" y="54"/>
                  </a:cubicBezTo>
                  <a:lnTo>
                    <a:pt x="845" y="55"/>
                  </a:lnTo>
                  <a:cubicBezTo>
                    <a:pt x="865" y="177"/>
                    <a:pt x="904" y="290"/>
                    <a:pt x="927" y="402"/>
                  </a:cubicBezTo>
                  <a:cubicBezTo>
                    <a:pt x="947" y="491"/>
                    <a:pt x="961" y="586"/>
                    <a:pt x="949" y="667"/>
                  </a:cubicBezTo>
                  <a:lnTo>
                    <a:pt x="949" y="667"/>
                  </a:lnTo>
                  <a:cubicBezTo>
                    <a:pt x="870" y="628"/>
                    <a:pt x="800" y="558"/>
                    <a:pt x="736" y="484"/>
                  </a:cubicBezTo>
                  <a:cubicBezTo>
                    <a:pt x="656" y="392"/>
                    <a:pt x="590" y="290"/>
                    <a:pt x="513" y="188"/>
                  </a:cubicBezTo>
                  <a:lnTo>
                    <a:pt x="510" y="186"/>
                  </a:lnTo>
                  <a:cubicBezTo>
                    <a:pt x="502" y="174"/>
                    <a:pt x="487" y="167"/>
                    <a:pt x="472" y="167"/>
                  </a:cubicBezTo>
                  <a:cubicBezTo>
                    <a:pt x="442" y="167"/>
                    <a:pt x="419" y="189"/>
                    <a:pt x="419" y="218"/>
                  </a:cubicBezTo>
                  <a:cubicBezTo>
                    <a:pt x="416" y="347"/>
                    <a:pt x="425" y="468"/>
                    <a:pt x="420" y="591"/>
                  </a:cubicBezTo>
                  <a:cubicBezTo>
                    <a:pt x="417" y="690"/>
                    <a:pt x="413" y="799"/>
                    <a:pt x="373" y="879"/>
                  </a:cubicBezTo>
                  <a:lnTo>
                    <a:pt x="373" y="879"/>
                  </a:lnTo>
                  <a:cubicBezTo>
                    <a:pt x="312" y="782"/>
                    <a:pt x="267" y="670"/>
                    <a:pt x="206" y="565"/>
                  </a:cubicBezTo>
                  <a:cubicBezTo>
                    <a:pt x="139" y="441"/>
                    <a:pt x="53" y="334"/>
                    <a:pt x="1" y="203"/>
                  </a:cubicBezTo>
                  <a:lnTo>
                    <a:pt x="1" y="203"/>
                  </a:lnTo>
                  <a:cubicBezTo>
                    <a:pt x="35" y="341"/>
                    <a:pt x="113" y="459"/>
                    <a:pt x="166" y="585"/>
                  </a:cubicBezTo>
                  <a:cubicBezTo>
                    <a:pt x="220" y="709"/>
                    <a:pt x="265" y="842"/>
                    <a:pt x="343" y="966"/>
                  </a:cubicBezTo>
                  <a:cubicBezTo>
                    <a:pt x="344" y="967"/>
                    <a:pt x="347" y="972"/>
                    <a:pt x="349" y="973"/>
                  </a:cubicBezTo>
                  <a:cubicBezTo>
                    <a:pt x="356" y="980"/>
                    <a:pt x="364" y="983"/>
                    <a:pt x="373" y="983"/>
                  </a:cubicBezTo>
                  <a:cubicBezTo>
                    <a:pt x="383" y="983"/>
                    <a:pt x="392" y="979"/>
                    <a:pt x="399" y="972"/>
                  </a:cubicBezTo>
                  <a:cubicBezTo>
                    <a:pt x="454" y="916"/>
                    <a:pt x="474" y="849"/>
                    <a:pt x="490" y="786"/>
                  </a:cubicBezTo>
                  <a:cubicBezTo>
                    <a:pt x="504" y="722"/>
                    <a:pt x="513" y="659"/>
                    <a:pt x="516" y="595"/>
                  </a:cubicBezTo>
                  <a:cubicBezTo>
                    <a:pt x="521" y="523"/>
                    <a:pt x="521" y="452"/>
                    <a:pt x="521" y="381"/>
                  </a:cubicBezTo>
                  <a:lnTo>
                    <a:pt x="521" y="381"/>
                  </a:lnTo>
                  <a:cubicBezTo>
                    <a:pt x="562" y="440"/>
                    <a:pt x="604" y="499"/>
                    <a:pt x="650" y="556"/>
                  </a:cubicBezTo>
                  <a:cubicBezTo>
                    <a:pt x="732" y="653"/>
                    <a:pt x="831" y="755"/>
                    <a:pt x="974" y="793"/>
                  </a:cubicBezTo>
                  <a:lnTo>
                    <a:pt x="975" y="795"/>
                  </a:lnTo>
                  <a:cubicBezTo>
                    <a:pt x="980" y="797"/>
                    <a:pt x="985" y="798"/>
                    <a:pt x="990" y="798"/>
                  </a:cubicBezTo>
                  <a:cubicBezTo>
                    <a:pt x="1013" y="798"/>
                    <a:pt x="1034" y="783"/>
                    <a:pt x="1039" y="760"/>
                  </a:cubicBezTo>
                  <a:cubicBezTo>
                    <a:pt x="1081" y="624"/>
                    <a:pt x="1053" y="498"/>
                    <a:pt x="1028" y="378"/>
                  </a:cubicBezTo>
                  <a:cubicBezTo>
                    <a:pt x="1020" y="346"/>
                    <a:pt x="1011" y="315"/>
                    <a:pt x="1002" y="283"/>
                  </a:cubicBezTo>
                  <a:lnTo>
                    <a:pt x="1002" y="283"/>
                  </a:lnTo>
                  <a:cubicBezTo>
                    <a:pt x="1068" y="365"/>
                    <a:pt x="1141" y="440"/>
                    <a:pt x="1227" y="505"/>
                  </a:cubicBezTo>
                  <a:cubicBezTo>
                    <a:pt x="1307" y="568"/>
                    <a:pt x="1407" y="593"/>
                    <a:pt x="1503" y="595"/>
                  </a:cubicBezTo>
                  <a:cubicBezTo>
                    <a:pt x="1517" y="595"/>
                    <a:pt x="1530" y="595"/>
                    <a:pt x="1544" y="595"/>
                  </a:cubicBezTo>
                  <a:cubicBezTo>
                    <a:pt x="1626" y="595"/>
                    <a:pt x="1706" y="585"/>
                    <a:pt x="1787" y="583"/>
                  </a:cubicBezTo>
                  <a:cubicBezTo>
                    <a:pt x="1694" y="571"/>
                    <a:pt x="1597" y="576"/>
                    <a:pt x="1507" y="563"/>
                  </a:cubicBezTo>
                  <a:cubicBezTo>
                    <a:pt x="1414" y="551"/>
                    <a:pt x="1328" y="517"/>
                    <a:pt x="1262" y="458"/>
                  </a:cubicBezTo>
                  <a:cubicBezTo>
                    <a:pt x="1123" y="341"/>
                    <a:pt x="1018" y="183"/>
                    <a:pt x="930" y="22"/>
                  </a:cubicBezTo>
                  <a:cubicBezTo>
                    <a:pt x="921" y="9"/>
                    <a:pt x="906" y="0"/>
                    <a:pt x="8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8"/>
            <p:cNvSpPr/>
            <p:nvPr/>
          </p:nvSpPr>
          <p:spPr>
            <a:xfrm>
              <a:off x="7455971" y="2575010"/>
              <a:ext cx="14154" cy="9292"/>
            </a:xfrm>
            <a:custGeom>
              <a:rect b="b" l="l" r="r" t="t"/>
              <a:pathLst>
                <a:path extrusionOk="0" h="516" w="786">
                  <a:moveTo>
                    <a:pt x="429" y="1"/>
                  </a:moveTo>
                  <a:cubicBezTo>
                    <a:pt x="376" y="82"/>
                    <a:pt x="309" y="140"/>
                    <a:pt x="235" y="195"/>
                  </a:cubicBezTo>
                  <a:cubicBezTo>
                    <a:pt x="159" y="247"/>
                    <a:pt x="77" y="301"/>
                    <a:pt x="12" y="381"/>
                  </a:cubicBezTo>
                  <a:cubicBezTo>
                    <a:pt x="4" y="390"/>
                    <a:pt x="0" y="401"/>
                    <a:pt x="0" y="413"/>
                  </a:cubicBezTo>
                  <a:lnTo>
                    <a:pt x="0" y="415"/>
                  </a:lnTo>
                  <a:lnTo>
                    <a:pt x="0" y="427"/>
                  </a:lnTo>
                  <a:cubicBezTo>
                    <a:pt x="0" y="448"/>
                    <a:pt x="13" y="470"/>
                    <a:pt x="35" y="477"/>
                  </a:cubicBezTo>
                  <a:lnTo>
                    <a:pt x="38" y="480"/>
                  </a:lnTo>
                  <a:cubicBezTo>
                    <a:pt x="105" y="503"/>
                    <a:pt x="178" y="515"/>
                    <a:pt x="250" y="515"/>
                  </a:cubicBezTo>
                  <a:cubicBezTo>
                    <a:pt x="321" y="515"/>
                    <a:pt x="391" y="504"/>
                    <a:pt x="457" y="481"/>
                  </a:cubicBezTo>
                  <a:cubicBezTo>
                    <a:pt x="590" y="429"/>
                    <a:pt x="702" y="346"/>
                    <a:pt x="785" y="241"/>
                  </a:cubicBezTo>
                  <a:lnTo>
                    <a:pt x="785" y="241"/>
                  </a:lnTo>
                  <a:cubicBezTo>
                    <a:pt x="669" y="306"/>
                    <a:pt x="552" y="364"/>
                    <a:pt x="429" y="387"/>
                  </a:cubicBezTo>
                  <a:cubicBezTo>
                    <a:pt x="378" y="399"/>
                    <a:pt x="328" y="404"/>
                    <a:pt x="277" y="404"/>
                  </a:cubicBezTo>
                  <a:cubicBezTo>
                    <a:pt x="232" y="404"/>
                    <a:pt x="188" y="400"/>
                    <a:pt x="143" y="391"/>
                  </a:cubicBezTo>
                  <a:lnTo>
                    <a:pt x="143" y="391"/>
                  </a:lnTo>
                  <a:cubicBezTo>
                    <a:pt x="186" y="345"/>
                    <a:pt x="235" y="301"/>
                    <a:pt x="283" y="251"/>
                  </a:cubicBezTo>
                  <a:cubicBezTo>
                    <a:pt x="352" y="183"/>
                    <a:pt x="414" y="95"/>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8"/>
            <p:cNvSpPr/>
            <p:nvPr/>
          </p:nvSpPr>
          <p:spPr>
            <a:xfrm>
              <a:off x="7428438" y="2603084"/>
              <a:ext cx="44713" cy="11273"/>
            </a:xfrm>
            <a:custGeom>
              <a:rect b="b" l="l" r="r" t="t"/>
              <a:pathLst>
                <a:path extrusionOk="0" h="626" w="2483">
                  <a:moveTo>
                    <a:pt x="1456" y="0"/>
                  </a:moveTo>
                  <a:cubicBezTo>
                    <a:pt x="1445" y="0"/>
                    <a:pt x="1434" y="4"/>
                    <a:pt x="1425" y="12"/>
                  </a:cubicBezTo>
                  <a:cubicBezTo>
                    <a:pt x="1422" y="15"/>
                    <a:pt x="1418" y="17"/>
                    <a:pt x="1414" y="20"/>
                  </a:cubicBezTo>
                  <a:lnTo>
                    <a:pt x="1414" y="20"/>
                  </a:lnTo>
                  <a:lnTo>
                    <a:pt x="1414" y="20"/>
                  </a:lnTo>
                  <a:cubicBezTo>
                    <a:pt x="1413" y="21"/>
                    <a:pt x="1413" y="21"/>
                    <a:pt x="1412" y="22"/>
                  </a:cubicBezTo>
                  <a:lnTo>
                    <a:pt x="1412" y="22"/>
                  </a:lnTo>
                  <a:cubicBezTo>
                    <a:pt x="1219" y="170"/>
                    <a:pt x="973" y="264"/>
                    <a:pt x="724" y="265"/>
                  </a:cubicBezTo>
                  <a:cubicBezTo>
                    <a:pt x="717" y="265"/>
                    <a:pt x="710" y="266"/>
                    <a:pt x="703" y="266"/>
                  </a:cubicBezTo>
                  <a:cubicBezTo>
                    <a:pt x="583" y="266"/>
                    <a:pt x="466" y="229"/>
                    <a:pt x="346" y="199"/>
                  </a:cubicBezTo>
                  <a:cubicBezTo>
                    <a:pt x="222" y="160"/>
                    <a:pt x="91" y="124"/>
                    <a:pt x="0" y="27"/>
                  </a:cubicBezTo>
                  <a:lnTo>
                    <a:pt x="0" y="27"/>
                  </a:lnTo>
                  <a:cubicBezTo>
                    <a:pt x="80" y="135"/>
                    <a:pt x="214" y="185"/>
                    <a:pt x="333" y="231"/>
                  </a:cubicBezTo>
                  <a:cubicBezTo>
                    <a:pt x="456" y="276"/>
                    <a:pt x="584" y="328"/>
                    <a:pt x="721" y="328"/>
                  </a:cubicBezTo>
                  <a:cubicBezTo>
                    <a:pt x="733" y="329"/>
                    <a:pt x="745" y="329"/>
                    <a:pt x="758" y="329"/>
                  </a:cubicBezTo>
                  <a:cubicBezTo>
                    <a:pt x="931" y="329"/>
                    <a:pt x="1106" y="291"/>
                    <a:pt x="1264" y="218"/>
                  </a:cubicBezTo>
                  <a:lnTo>
                    <a:pt x="1264" y="218"/>
                  </a:lnTo>
                  <a:cubicBezTo>
                    <a:pt x="1180" y="323"/>
                    <a:pt x="1092" y="424"/>
                    <a:pt x="999" y="520"/>
                  </a:cubicBezTo>
                  <a:cubicBezTo>
                    <a:pt x="990" y="527"/>
                    <a:pt x="984" y="538"/>
                    <a:pt x="983" y="550"/>
                  </a:cubicBezTo>
                  <a:cubicBezTo>
                    <a:pt x="978" y="581"/>
                    <a:pt x="1000" y="607"/>
                    <a:pt x="1029" y="611"/>
                  </a:cubicBezTo>
                  <a:cubicBezTo>
                    <a:pt x="1060" y="615"/>
                    <a:pt x="1090" y="617"/>
                    <a:pt x="1121" y="617"/>
                  </a:cubicBezTo>
                  <a:cubicBezTo>
                    <a:pt x="1284" y="617"/>
                    <a:pt x="1440" y="561"/>
                    <a:pt x="1574" y="480"/>
                  </a:cubicBezTo>
                  <a:cubicBezTo>
                    <a:pt x="1659" y="427"/>
                    <a:pt x="1739" y="364"/>
                    <a:pt x="1808" y="291"/>
                  </a:cubicBezTo>
                  <a:lnTo>
                    <a:pt x="1808" y="291"/>
                  </a:lnTo>
                  <a:cubicBezTo>
                    <a:pt x="1807" y="295"/>
                    <a:pt x="1806" y="299"/>
                    <a:pt x="1805" y="304"/>
                  </a:cubicBezTo>
                  <a:cubicBezTo>
                    <a:pt x="1782" y="391"/>
                    <a:pt x="1769" y="486"/>
                    <a:pt x="1775" y="581"/>
                  </a:cubicBezTo>
                  <a:lnTo>
                    <a:pt x="1775" y="584"/>
                  </a:lnTo>
                  <a:cubicBezTo>
                    <a:pt x="1776" y="599"/>
                    <a:pt x="1789" y="616"/>
                    <a:pt x="1806" y="620"/>
                  </a:cubicBezTo>
                  <a:cubicBezTo>
                    <a:pt x="1823" y="624"/>
                    <a:pt x="1839" y="625"/>
                    <a:pt x="1854" y="625"/>
                  </a:cubicBezTo>
                  <a:cubicBezTo>
                    <a:pt x="1921" y="625"/>
                    <a:pt x="1979" y="596"/>
                    <a:pt x="2026" y="564"/>
                  </a:cubicBezTo>
                  <a:cubicBezTo>
                    <a:pt x="2084" y="523"/>
                    <a:pt x="2133" y="475"/>
                    <a:pt x="2178" y="424"/>
                  </a:cubicBezTo>
                  <a:cubicBezTo>
                    <a:pt x="2251" y="340"/>
                    <a:pt x="2314" y="248"/>
                    <a:pt x="2367" y="152"/>
                  </a:cubicBezTo>
                  <a:lnTo>
                    <a:pt x="2367" y="152"/>
                  </a:lnTo>
                  <a:cubicBezTo>
                    <a:pt x="2385" y="281"/>
                    <a:pt x="2442" y="396"/>
                    <a:pt x="2483" y="514"/>
                  </a:cubicBezTo>
                  <a:cubicBezTo>
                    <a:pt x="2452" y="368"/>
                    <a:pt x="2390" y="223"/>
                    <a:pt x="2405" y="79"/>
                  </a:cubicBezTo>
                  <a:cubicBezTo>
                    <a:pt x="2405" y="72"/>
                    <a:pt x="2402" y="65"/>
                    <a:pt x="2395" y="61"/>
                  </a:cubicBezTo>
                  <a:cubicBezTo>
                    <a:pt x="2392" y="59"/>
                    <a:pt x="2388" y="58"/>
                    <a:pt x="2385" y="58"/>
                  </a:cubicBezTo>
                  <a:cubicBezTo>
                    <a:pt x="2378" y="58"/>
                    <a:pt x="2371" y="61"/>
                    <a:pt x="2367" y="68"/>
                  </a:cubicBezTo>
                  <a:lnTo>
                    <a:pt x="2367" y="70"/>
                  </a:lnTo>
                  <a:cubicBezTo>
                    <a:pt x="2297" y="181"/>
                    <a:pt x="2219" y="286"/>
                    <a:pt x="2131" y="380"/>
                  </a:cubicBezTo>
                  <a:cubicBezTo>
                    <a:pt x="2055" y="459"/>
                    <a:pt x="1954" y="542"/>
                    <a:pt x="1864" y="542"/>
                  </a:cubicBezTo>
                  <a:lnTo>
                    <a:pt x="1864" y="542"/>
                  </a:lnTo>
                  <a:cubicBezTo>
                    <a:pt x="1867" y="471"/>
                    <a:pt x="1883" y="401"/>
                    <a:pt x="1903" y="329"/>
                  </a:cubicBezTo>
                  <a:cubicBezTo>
                    <a:pt x="1927" y="246"/>
                    <a:pt x="1956" y="159"/>
                    <a:pt x="1972" y="67"/>
                  </a:cubicBezTo>
                  <a:cubicBezTo>
                    <a:pt x="1974" y="47"/>
                    <a:pt x="1964" y="25"/>
                    <a:pt x="1945" y="14"/>
                  </a:cubicBezTo>
                  <a:cubicBezTo>
                    <a:pt x="1938" y="10"/>
                    <a:pt x="1929" y="8"/>
                    <a:pt x="1921" y="8"/>
                  </a:cubicBezTo>
                  <a:cubicBezTo>
                    <a:pt x="1903" y="8"/>
                    <a:pt x="1886" y="17"/>
                    <a:pt x="1876" y="35"/>
                  </a:cubicBezTo>
                  <a:cubicBezTo>
                    <a:pt x="1874" y="40"/>
                    <a:pt x="1871" y="44"/>
                    <a:pt x="1868" y="49"/>
                  </a:cubicBezTo>
                  <a:lnTo>
                    <a:pt x="1868" y="49"/>
                  </a:lnTo>
                  <a:lnTo>
                    <a:pt x="1868" y="49"/>
                  </a:lnTo>
                  <a:cubicBezTo>
                    <a:pt x="1868" y="49"/>
                    <a:pt x="1868" y="49"/>
                    <a:pt x="1868" y="49"/>
                  </a:cubicBezTo>
                  <a:lnTo>
                    <a:pt x="1868" y="49"/>
                  </a:lnTo>
                  <a:cubicBezTo>
                    <a:pt x="1785" y="189"/>
                    <a:pt x="1661" y="304"/>
                    <a:pt x="1520" y="387"/>
                  </a:cubicBezTo>
                  <a:cubicBezTo>
                    <a:pt x="1411" y="450"/>
                    <a:pt x="1287" y="496"/>
                    <a:pt x="1163" y="506"/>
                  </a:cubicBezTo>
                  <a:lnTo>
                    <a:pt x="1163" y="506"/>
                  </a:lnTo>
                  <a:cubicBezTo>
                    <a:pt x="1285" y="371"/>
                    <a:pt x="1396" y="227"/>
                    <a:pt x="1497" y="77"/>
                  </a:cubicBezTo>
                  <a:cubicBezTo>
                    <a:pt x="1508" y="60"/>
                    <a:pt x="1508" y="36"/>
                    <a:pt x="1494" y="19"/>
                  </a:cubicBezTo>
                  <a:cubicBezTo>
                    <a:pt x="1484" y="7"/>
                    <a:pt x="1470" y="0"/>
                    <a:pt x="1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8"/>
            <p:cNvSpPr/>
            <p:nvPr/>
          </p:nvSpPr>
          <p:spPr>
            <a:xfrm>
              <a:off x="7487970" y="2599428"/>
              <a:ext cx="10300" cy="13398"/>
            </a:xfrm>
            <a:custGeom>
              <a:rect b="b" l="l" r="r" t="t"/>
              <a:pathLst>
                <a:path extrusionOk="0" h="744" w="572">
                  <a:moveTo>
                    <a:pt x="571" y="1"/>
                  </a:moveTo>
                  <a:cubicBezTo>
                    <a:pt x="515" y="146"/>
                    <a:pt x="450" y="285"/>
                    <a:pt x="368" y="405"/>
                  </a:cubicBezTo>
                  <a:cubicBezTo>
                    <a:pt x="301" y="507"/>
                    <a:pt x="212" y="609"/>
                    <a:pt x="114" y="629"/>
                  </a:cubicBezTo>
                  <a:lnTo>
                    <a:pt x="114" y="629"/>
                  </a:lnTo>
                  <a:cubicBezTo>
                    <a:pt x="122" y="450"/>
                    <a:pt x="140" y="264"/>
                    <a:pt x="109" y="78"/>
                  </a:cubicBezTo>
                  <a:lnTo>
                    <a:pt x="48" y="379"/>
                  </a:lnTo>
                  <a:cubicBezTo>
                    <a:pt x="28" y="479"/>
                    <a:pt x="8" y="579"/>
                    <a:pt x="1" y="684"/>
                  </a:cubicBezTo>
                  <a:cubicBezTo>
                    <a:pt x="0" y="712"/>
                    <a:pt x="20" y="737"/>
                    <a:pt x="48" y="741"/>
                  </a:cubicBezTo>
                  <a:lnTo>
                    <a:pt x="52" y="741"/>
                  </a:lnTo>
                  <a:cubicBezTo>
                    <a:pt x="63" y="743"/>
                    <a:pt x="74" y="744"/>
                    <a:pt x="86" y="744"/>
                  </a:cubicBezTo>
                  <a:cubicBezTo>
                    <a:pt x="169" y="744"/>
                    <a:pt x="248" y="704"/>
                    <a:pt x="304" y="653"/>
                  </a:cubicBezTo>
                  <a:cubicBezTo>
                    <a:pt x="368" y="595"/>
                    <a:pt x="414" y="527"/>
                    <a:pt x="451" y="455"/>
                  </a:cubicBezTo>
                  <a:cubicBezTo>
                    <a:pt x="523" y="312"/>
                    <a:pt x="569" y="159"/>
                    <a:pt x="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8"/>
            <p:cNvSpPr/>
            <p:nvPr/>
          </p:nvSpPr>
          <p:spPr>
            <a:xfrm>
              <a:off x="7520744" y="2588264"/>
              <a:ext cx="30937" cy="18782"/>
            </a:xfrm>
            <a:custGeom>
              <a:rect b="b" l="l" r="r" t="t"/>
              <a:pathLst>
                <a:path extrusionOk="0" h="1043" w="1718">
                  <a:moveTo>
                    <a:pt x="1471" y="1"/>
                  </a:moveTo>
                  <a:cubicBezTo>
                    <a:pt x="1502" y="159"/>
                    <a:pt x="1553" y="315"/>
                    <a:pt x="1643" y="454"/>
                  </a:cubicBezTo>
                  <a:lnTo>
                    <a:pt x="1643" y="454"/>
                  </a:lnTo>
                  <a:cubicBezTo>
                    <a:pt x="1517" y="445"/>
                    <a:pt x="1400" y="390"/>
                    <a:pt x="1299" y="315"/>
                  </a:cubicBezTo>
                  <a:cubicBezTo>
                    <a:pt x="1182" y="230"/>
                    <a:pt x="1082" y="124"/>
                    <a:pt x="966" y="29"/>
                  </a:cubicBezTo>
                  <a:cubicBezTo>
                    <a:pt x="958" y="20"/>
                    <a:pt x="947" y="16"/>
                    <a:pt x="936" y="16"/>
                  </a:cubicBezTo>
                  <a:cubicBezTo>
                    <a:pt x="928" y="16"/>
                    <a:pt x="920" y="18"/>
                    <a:pt x="912" y="23"/>
                  </a:cubicBezTo>
                  <a:cubicBezTo>
                    <a:pt x="889" y="36"/>
                    <a:pt x="880" y="65"/>
                    <a:pt x="894" y="88"/>
                  </a:cubicBezTo>
                  <a:lnTo>
                    <a:pt x="895" y="89"/>
                  </a:lnTo>
                  <a:cubicBezTo>
                    <a:pt x="953" y="194"/>
                    <a:pt x="1001" y="307"/>
                    <a:pt x="1043" y="421"/>
                  </a:cubicBezTo>
                  <a:cubicBezTo>
                    <a:pt x="1076" y="512"/>
                    <a:pt x="1105" y="607"/>
                    <a:pt x="1121" y="699"/>
                  </a:cubicBezTo>
                  <a:lnTo>
                    <a:pt x="1121" y="699"/>
                  </a:lnTo>
                  <a:cubicBezTo>
                    <a:pt x="990" y="675"/>
                    <a:pt x="861" y="608"/>
                    <a:pt x="751" y="525"/>
                  </a:cubicBezTo>
                  <a:cubicBezTo>
                    <a:pt x="625" y="426"/>
                    <a:pt x="518" y="293"/>
                    <a:pt x="474" y="141"/>
                  </a:cubicBezTo>
                  <a:lnTo>
                    <a:pt x="473" y="137"/>
                  </a:lnTo>
                  <a:cubicBezTo>
                    <a:pt x="468" y="116"/>
                    <a:pt x="446" y="102"/>
                    <a:pt x="423" y="102"/>
                  </a:cubicBezTo>
                  <a:cubicBezTo>
                    <a:pt x="421" y="102"/>
                    <a:pt x="418" y="102"/>
                    <a:pt x="416" y="102"/>
                  </a:cubicBezTo>
                  <a:cubicBezTo>
                    <a:pt x="388" y="107"/>
                    <a:pt x="369" y="134"/>
                    <a:pt x="375" y="161"/>
                  </a:cubicBezTo>
                  <a:cubicBezTo>
                    <a:pt x="375" y="162"/>
                    <a:pt x="376" y="163"/>
                    <a:pt x="376" y="165"/>
                  </a:cubicBezTo>
                  <a:lnTo>
                    <a:pt x="376" y="165"/>
                  </a:lnTo>
                  <a:lnTo>
                    <a:pt x="373" y="165"/>
                  </a:lnTo>
                  <a:cubicBezTo>
                    <a:pt x="376" y="175"/>
                    <a:pt x="378" y="185"/>
                    <a:pt x="382" y="195"/>
                  </a:cubicBezTo>
                  <a:lnTo>
                    <a:pt x="382" y="195"/>
                  </a:lnTo>
                  <a:cubicBezTo>
                    <a:pt x="410" y="335"/>
                    <a:pt x="450" y="461"/>
                    <a:pt x="481" y="592"/>
                  </a:cubicBezTo>
                  <a:cubicBezTo>
                    <a:pt x="507" y="715"/>
                    <a:pt x="536" y="851"/>
                    <a:pt x="495" y="956"/>
                  </a:cubicBezTo>
                  <a:lnTo>
                    <a:pt x="495" y="956"/>
                  </a:lnTo>
                  <a:cubicBezTo>
                    <a:pt x="310" y="774"/>
                    <a:pt x="107" y="604"/>
                    <a:pt x="0" y="362"/>
                  </a:cubicBezTo>
                  <a:lnTo>
                    <a:pt x="0" y="362"/>
                  </a:lnTo>
                  <a:cubicBezTo>
                    <a:pt x="39" y="496"/>
                    <a:pt x="118" y="615"/>
                    <a:pt x="203" y="720"/>
                  </a:cubicBezTo>
                  <a:cubicBezTo>
                    <a:pt x="289" y="831"/>
                    <a:pt x="387" y="932"/>
                    <a:pt x="480" y="1032"/>
                  </a:cubicBezTo>
                  <a:lnTo>
                    <a:pt x="484" y="1037"/>
                  </a:lnTo>
                  <a:cubicBezTo>
                    <a:pt x="490" y="1041"/>
                    <a:pt x="497" y="1043"/>
                    <a:pt x="504" y="1043"/>
                  </a:cubicBezTo>
                  <a:cubicBezTo>
                    <a:pt x="514" y="1043"/>
                    <a:pt x="523" y="1038"/>
                    <a:pt x="530" y="1030"/>
                  </a:cubicBezTo>
                  <a:cubicBezTo>
                    <a:pt x="582" y="958"/>
                    <a:pt x="592" y="873"/>
                    <a:pt x="592" y="797"/>
                  </a:cubicBezTo>
                  <a:cubicBezTo>
                    <a:pt x="592" y="720"/>
                    <a:pt x="581" y="645"/>
                    <a:pt x="568" y="572"/>
                  </a:cubicBezTo>
                  <a:cubicBezTo>
                    <a:pt x="563" y="542"/>
                    <a:pt x="557" y="512"/>
                    <a:pt x="550" y="483"/>
                  </a:cubicBezTo>
                  <a:lnTo>
                    <a:pt x="550" y="483"/>
                  </a:lnTo>
                  <a:cubicBezTo>
                    <a:pt x="590" y="529"/>
                    <a:pt x="635" y="571"/>
                    <a:pt x="681" y="609"/>
                  </a:cubicBezTo>
                  <a:cubicBezTo>
                    <a:pt x="821" y="721"/>
                    <a:pt x="991" y="807"/>
                    <a:pt x="1182" y="815"/>
                  </a:cubicBezTo>
                  <a:lnTo>
                    <a:pt x="1190" y="815"/>
                  </a:lnTo>
                  <a:cubicBezTo>
                    <a:pt x="1220" y="810"/>
                    <a:pt x="1241" y="784"/>
                    <a:pt x="1237" y="755"/>
                  </a:cubicBezTo>
                  <a:cubicBezTo>
                    <a:pt x="1222" y="622"/>
                    <a:pt x="1182" y="503"/>
                    <a:pt x="1138" y="384"/>
                  </a:cubicBezTo>
                  <a:cubicBezTo>
                    <a:pt x="1120" y="336"/>
                    <a:pt x="1101" y="289"/>
                    <a:pt x="1080" y="242"/>
                  </a:cubicBezTo>
                  <a:lnTo>
                    <a:pt x="1080" y="242"/>
                  </a:lnTo>
                  <a:cubicBezTo>
                    <a:pt x="1136" y="288"/>
                    <a:pt x="1195" y="334"/>
                    <a:pt x="1257" y="374"/>
                  </a:cubicBezTo>
                  <a:cubicBezTo>
                    <a:pt x="1366" y="448"/>
                    <a:pt x="1498" y="506"/>
                    <a:pt x="1635" y="506"/>
                  </a:cubicBezTo>
                  <a:cubicBezTo>
                    <a:pt x="1654" y="506"/>
                    <a:pt x="1672" y="505"/>
                    <a:pt x="1690" y="503"/>
                  </a:cubicBezTo>
                  <a:lnTo>
                    <a:pt x="1692" y="503"/>
                  </a:lnTo>
                  <a:cubicBezTo>
                    <a:pt x="1696" y="503"/>
                    <a:pt x="1702" y="499"/>
                    <a:pt x="1704" y="497"/>
                  </a:cubicBezTo>
                  <a:cubicBezTo>
                    <a:pt x="1715" y="488"/>
                    <a:pt x="1717" y="473"/>
                    <a:pt x="1708" y="462"/>
                  </a:cubicBezTo>
                  <a:cubicBezTo>
                    <a:pt x="1596" y="334"/>
                    <a:pt x="1526" y="166"/>
                    <a:pt x="1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8"/>
            <p:cNvSpPr/>
            <p:nvPr/>
          </p:nvSpPr>
          <p:spPr>
            <a:xfrm>
              <a:off x="7503439" y="2574398"/>
              <a:ext cx="8265" cy="15324"/>
            </a:xfrm>
            <a:custGeom>
              <a:rect b="b" l="l" r="r" t="t"/>
              <a:pathLst>
                <a:path extrusionOk="0" h="851" w="459">
                  <a:moveTo>
                    <a:pt x="418" y="1"/>
                  </a:moveTo>
                  <a:cubicBezTo>
                    <a:pt x="397" y="135"/>
                    <a:pt x="386" y="268"/>
                    <a:pt x="365" y="398"/>
                  </a:cubicBezTo>
                  <a:cubicBezTo>
                    <a:pt x="356" y="462"/>
                    <a:pt x="345" y="526"/>
                    <a:pt x="333" y="591"/>
                  </a:cubicBezTo>
                  <a:cubicBezTo>
                    <a:pt x="326" y="625"/>
                    <a:pt x="317" y="658"/>
                    <a:pt x="308" y="691"/>
                  </a:cubicBezTo>
                  <a:lnTo>
                    <a:pt x="308" y="691"/>
                  </a:lnTo>
                  <a:cubicBezTo>
                    <a:pt x="256" y="635"/>
                    <a:pt x="211" y="563"/>
                    <a:pt x="167" y="495"/>
                  </a:cubicBezTo>
                  <a:cubicBezTo>
                    <a:pt x="106" y="397"/>
                    <a:pt x="53" y="293"/>
                    <a:pt x="1" y="186"/>
                  </a:cubicBezTo>
                  <a:lnTo>
                    <a:pt x="1" y="186"/>
                  </a:lnTo>
                  <a:cubicBezTo>
                    <a:pt x="11" y="306"/>
                    <a:pt x="45" y="421"/>
                    <a:pt x="93" y="532"/>
                  </a:cubicBezTo>
                  <a:cubicBezTo>
                    <a:pt x="140" y="643"/>
                    <a:pt x="198" y="752"/>
                    <a:pt x="305" y="840"/>
                  </a:cubicBezTo>
                  <a:cubicBezTo>
                    <a:pt x="309" y="842"/>
                    <a:pt x="315" y="847"/>
                    <a:pt x="321" y="848"/>
                  </a:cubicBezTo>
                  <a:cubicBezTo>
                    <a:pt x="327" y="850"/>
                    <a:pt x="332" y="850"/>
                    <a:pt x="338" y="850"/>
                  </a:cubicBezTo>
                  <a:cubicBezTo>
                    <a:pt x="360" y="850"/>
                    <a:pt x="381" y="836"/>
                    <a:pt x="390" y="814"/>
                  </a:cubicBezTo>
                  <a:lnTo>
                    <a:pt x="391" y="811"/>
                  </a:lnTo>
                  <a:cubicBezTo>
                    <a:pt x="437" y="677"/>
                    <a:pt x="454" y="539"/>
                    <a:pt x="456" y="404"/>
                  </a:cubicBezTo>
                  <a:cubicBezTo>
                    <a:pt x="459" y="268"/>
                    <a:pt x="448" y="134"/>
                    <a:pt x="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8"/>
            <p:cNvSpPr/>
            <p:nvPr/>
          </p:nvSpPr>
          <p:spPr>
            <a:xfrm>
              <a:off x="7431571" y="2624279"/>
              <a:ext cx="20042" cy="10786"/>
            </a:xfrm>
            <a:custGeom>
              <a:rect b="b" l="l" r="r" t="t"/>
              <a:pathLst>
                <a:path extrusionOk="0" h="599" w="1113">
                  <a:moveTo>
                    <a:pt x="686" y="0"/>
                  </a:moveTo>
                  <a:lnTo>
                    <a:pt x="686" y="0"/>
                  </a:lnTo>
                  <a:cubicBezTo>
                    <a:pt x="632" y="29"/>
                    <a:pt x="578" y="58"/>
                    <a:pt x="522" y="82"/>
                  </a:cubicBezTo>
                  <a:lnTo>
                    <a:pt x="357" y="155"/>
                  </a:lnTo>
                  <a:cubicBezTo>
                    <a:pt x="300" y="178"/>
                    <a:pt x="244" y="203"/>
                    <a:pt x="188" y="228"/>
                  </a:cubicBezTo>
                  <a:cubicBezTo>
                    <a:pt x="133" y="257"/>
                    <a:pt x="81" y="291"/>
                    <a:pt x="28" y="330"/>
                  </a:cubicBezTo>
                  <a:lnTo>
                    <a:pt x="26" y="331"/>
                  </a:lnTo>
                  <a:cubicBezTo>
                    <a:pt x="6" y="347"/>
                    <a:pt x="0" y="374"/>
                    <a:pt x="13" y="396"/>
                  </a:cubicBezTo>
                  <a:cubicBezTo>
                    <a:pt x="84" y="514"/>
                    <a:pt x="195" y="543"/>
                    <a:pt x="292" y="571"/>
                  </a:cubicBezTo>
                  <a:cubicBezTo>
                    <a:pt x="367" y="588"/>
                    <a:pt x="442" y="599"/>
                    <a:pt x="519" y="599"/>
                  </a:cubicBezTo>
                  <a:cubicBezTo>
                    <a:pt x="545" y="599"/>
                    <a:pt x="572" y="598"/>
                    <a:pt x="598" y="595"/>
                  </a:cubicBezTo>
                  <a:cubicBezTo>
                    <a:pt x="701" y="582"/>
                    <a:pt x="797" y="552"/>
                    <a:pt x="889" y="511"/>
                  </a:cubicBezTo>
                  <a:cubicBezTo>
                    <a:pt x="978" y="470"/>
                    <a:pt x="1073" y="412"/>
                    <a:pt x="1112" y="318"/>
                  </a:cubicBezTo>
                  <a:lnTo>
                    <a:pt x="1112" y="318"/>
                  </a:lnTo>
                  <a:cubicBezTo>
                    <a:pt x="1048" y="394"/>
                    <a:pt x="957" y="425"/>
                    <a:pt x="867" y="453"/>
                  </a:cubicBezTo>
                  <a:cubicBezTo>
                    <a:pt x="777" y="478"/>
                    <a:pt x="684" y="491"/>
                    <a:pt x="591" y="496"/>
                  </a:cubicBezTo>
                  <a:cubicBezTo>
                    <a:pt x="505" y="496"/>
                    <a:pt x="409" y="483"/>
                    <a:pt x="322" y="461"/>
                  </a:cubicBezTo>
                  <a:cubicBezTo>
                    <a:pt x="254" y="442"/>
                    <a:pt x="181" y="416"/>
                    <a:pt x="139" y="379"/>
                  </a:cubicBezTo>
                  <a:lnTo>
                    <a:pt x="139" y="379"/>
                  </a:lnTo>
                  <a:cubicBezTo>
                    <a:pt x="306" y="249"/>
                    <a:pt x="526" y="162"/>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8"/>
            <p:cNvSpPr/>
            <p:nvPr/>
          </p:nvSpPr>
          <p:spPr>
            <a:xfrm>
              <a:off x="7462382" y="2631518"/>
              <a:ext cx="22725" cy="19646"/>
            </a:xfrm>
            <a:custGeom>
              <a:rect b="b" l="l" r="r" t="t"/>
              <a:pathLst>
                <a:path extrusionOk="0" h="1091" w="1262">
                  <a:moveTo>
                    <a:pt x="707" y="0"/>
                  </a:moveTo>
                  <a:lnTo>
                    <a:pt x="707" y="0"/>
                  </a:lnTo>
                  <a:cubicBezTo>
                    <a:pt x="589" y="56"/>
                    <a:pt x="487" y="138"/>
                    <a:pt x="374" y="206"/>
                  </a:cubicBezTo>
                  <a:cubicBezTo>
                    <a:pt x="270" y="276"/>
                    <a:pt x="159" y="344"/>
                    <a:pt x="43" y="360"/>
                  </a:cubicBezTo>
                  <a:cubicBezTo>
                    <a:pt x="37" y="361"/>
                    <a:pt x="30" y="364"/>
                    <a:pt x="24" y="368"/>
                  </a:cubicBezTo>
                  <a:cubicBezTo>
                    <a:pt x="5" y="383"/>
                    <a:pt x="1" y="409"/>
                    <a:pt x="15" y="428"/>
                  </a:cubicBezTo>
                  <a:lnTo>
                    <a:pt x="17" y="431"/>
                  </a:lnTo>
                  <a:cubicBezTo>
                    <a:pt x="113" y="561"/>
                    <a:pt x="270" y="600"/>
                    <a:pt x="409" y="611"/>
                  </a:cubicBezTo>
                  <a:cubicBezTo>
                    <a:pt x="428" y="612"/>
                    <a:pt x="446" y="613"/>
                    <a:pt x="465" y="613"/>
                  </a:cubicBezTo>
                  <a:cubicBezTo>
                    <a:pt x="542" y="613"/>
                    <a:pt x="620" y="604"/>
                    <a:pt x="696" y="583"/>
                  </a:cubicBezTo>
                  <a:lnTo>
                    <a:pt x="696" y="583"/>
                  </a:lnTo>
                  <a:cubicBezTo>
                    <a:pt x="659" y="648"/>
                    <a:pt x="615" y="718"/>
                    <a:pt x="581" y="789"/>
                  </a:cubicBezTo>
                  <a:cubicBezTo>
                    <a:pt x="558" y="851"/>
                    <a:pt x="516" y="906"/>
                    <a:pt x="539" y="1008"/>
                  </a:cubicBezTo>
                  <a:cubicBezTo>
                    <a:pt x="560" y="1063"/>
                    <a:pt x="619" y="1086"/>
                    <a:pt x="654" y="1088"/>
                  </a:cubicBezTo>
                  <a:cubicBezTo>
                    <a:pt x="667" y="1089"/>
                    <a:pt x="679" y="1090"/>
                    <a:pt x="690" y="1090"/>
                  </a:cubicBezTo>
                  <a:cubicBezTo>
                    <a:pt x="713" y="1090"/>
                    <a:pt x="734" y="1087"/>
                    <a:pt x="761" y="1080"/>
                  </a:cubicBezTo>
                  <a:cubicBezTo>
                    <a:pt x="902" y="1035"/>
                    <a:pt x="998" y="944"/>
                    <a:pt x="1082" y="847"/>
                  </a:cubicBezTo>
                  <a:cubicBezTo>
                    <a:pt x="1159" y="747"/>
                    <a:pt x="1234" y="637"/>
                    <a:pt x="1261" y="512"/>
                  </a:cubicBezTo>
                  <a:lnTo>
                    <a:pt x="1261" y="512"/>
                  </a:lnTo>
                  <a:cubicBezTo>
                    <a:pt x="1210" y="626"/>
                    <a:pt x="1130" y="725"/>
                    <a:pt x="1041" y="810"/>
                  </a:cubicBezTo>
                  <a:cubicBezTo>
                    <a:pt x="955" y="894"/>
                    <a:pt x="850" y="971"/>
                    <a:pt x="745" y="993"/>
                  </a:cubicBezTo>
                  <a:cubicBezTo>
                    <a:pt x="732" y="996"/>
                    <a:pt x="718" y="998"/>
                    <a:pt x="705" y="998"/>
                  </a:cubicBezTo>
                  <a:cubicBezTo>
                    <a:pt x="664" y="998"/>
                    <a:pt x="628" y="985"/>
                    <a:pt x="633" y="975"/>
                  </a:cubicBezTo>
                  <a:cubicBezTo>
                    <a:pt x="624" y="950"/>
                    <a:pt x="649" y="886"/>
                    <a:pt x="677" y="836"/>
                  </a:cubicBezTo>
                  <a:cubicBezTo>
                    <a:pt x="732" y="726"/>
                    <a:pt x="811" y="636"/>
                    <a:pt x="859" y="492"/>
                  </a:cubicBezTo>
                  <a:cubicBezTo>
                    <a:pt x="864" y="479"/>
                    <a:pt x="864" y="465"/>
                    <a:pt x="856" y="450"/>
                  </a:cubicBezTo>
                  <a:cubicBezTo>
                    <a:pt x="847" y="432"/>
                    <a:pt x="827" y="421"/>
                    <a:pt x="807" y="421"/>
                  </a:cubicBezTo>
                  <a:cubicBezTo>
                    <a:pt x="799" y="421"/>
                    <a:pt x="791" y="423"/>
                    <a:pt x="783" y="427"/>
                  </a:cubicBezTo>
                  <a:lnTo>
                    <a:pt x="777" y="430"/>
                  </a:lnTo>
                  <a:cubicBezTo>
                    <a:pt x="682" y="479"/>
                    <a:pt x="563" y="502"/>
                    <a:pt x="449" y="502"/>
                  </a:cubicBezTo>
                  <a:cubicBezTo>
                    <a:pt x="438" y="502"/>
                    <a:pt x="427" y="502"/>
                    <a:pt x="416" y="501"/>
                  </a:cubicBezTo>
                  <a:cubicBezTo>
                    <a:pt x="317" y="499"/>
                    <a:pt x="214" y="475"/>
                    <a:pt x="138" y="422"/>
                  </a:cubicBezTo>
                  <a:lnTo>
                    <a:pt x="138" y="422"/>
                  </a:lnTo>
                  <a:cubicBezTo>
                    <a:pt x="243" y="382"/>
                    <a:pt x="330" y="316"/>
                    <a:pt x="412" y="250"/>
                  </a:cubicBezTo>
                  <a:cubicBezTo>
                    <a:pt x="510" y="165"/>
                    <a:pt x="602" y="76"/>
                    <a:pt x="7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8"/>
            <p:cNvSpPr/>
            <p:nvPr/>
          </p:nvSpPr>
          <p:spPr>
            <a:xfrm>
              <a:off x="7502755" y="2630365"/>
              <a:ext cx="35169" cy="27624"/>
            </a:xfrm>
            <a:custGeom>
              <a:rect b="b" l="l" r="r" t="t"/>
              <a:pathLst>
                <a:path extrusionOk="0" h="1534" w="1953">
                  <a:moveTo>
                    <a:pt x="1385" y="0"/>
                  </a:moveTo>
                  <a:cubicBezTo>
                    <a:pt x="1464" y="118"/>
                    <a:pt x="1528" y="247"/>
                    <a:pt x="1626" y="356"/>
                  </a:cubicBezTo>
                  <a:cubicBezTo>
                    <a:pt x="1673" y="414"/>
                    <a:pt x="1732" y="460"/>
                    <a:pt x="1782" y="508"/>
                  </a:cubicBezTo>
                  <a:cubicBezTo>
                    <a:pt x="1821" y="548"/>
                    <a:pt x="1861" y="592"/>
                    <a:pt x="1880" y="638"/>
                  </a:cubicBezTo>
                  <a:lnTo>
                    <a:pt x="1880" y="638"/>
                  </a:lnTo>
                  <a:cubicBezTo>
                    <a:pt x="1844" y="643"/>
                    <a:pt x="1808" y="645"/>
                    <a:pt x="1771" y="645"/>
                  </a:cubicBezTo>
                  <a:cubicBezTo>
                    <a:pt x="1588" y="645"/>
                    <a:pt x="1401" y="582"/>
                    <a:pt x="1236" y="501"/>
                  </a:cubicBezTo>
                  <a:cubicBezTo>
                    <a:pt x="1230" y="498"/>
                    <a:pt x="1223" y="496"/>
                    <a:pt x="1215" y="496"/>
                  </a:cubicBezTo>
                  <a:cubicBezTo>
                    <a:pt x="1210" y="496"/>
                    <a:pt x="1205" y="496"/>
                    <a:pt x="1200" y="498"/>
                  </a:cubicBezTo>
                  <a:cubicBezTo>
                    <a:pt x="1176" y="507"/>
                    <a:pt x="1164" y="533"/>
                    <a:pt x="1172" y="558"/>
                  </a:cubicBezTo>
                  <a:cubicBezTo>
                    <a:pt x="1232" y="716"/>
                    <a:pt x="1349" y="828"/>
                    <a:pt x="1407" y="954"/>
                  </a:cubicBezTo>
                  <a:lnTo>
                    <a:pt x="1407" y="954"/>
                  </a:lnTo>
                  <a:cubicBezTo>
                    <a:pt x="1306" y="935"/>
                    <a:pt x="1206" y="913"/>
                    <a:pt x="1111" y="881"/>
                  </a:cubicBezTo>
                  <a:cubicBezTo>
                    <a:pt x="994" y="840"/>
                    <a:pt x="873" y="777"/>
                    <a:pt x="832" y="682"/>
                  </a:cubicBezTo>
                  <a:cubicBezTo>
                    <a:pt x="823" y="660"/>
                    <a:pt x="802" y="647"/>
                    <a:pt x="779" y="647"/>
                  </a:cubicBezTo>
                  <a:cubicBezTo>
                    <a:pt x="775" y="647"/>
                    <a:pt x="770" y="647"/>
                    <a:pt x="765" y="648"/>
                  </a:cubicBezTo>
                  <a:cubicBezTo>
                    <a:pt x="736" y="658"/>
                    <a:pt x="719" y="688"/>
                    <a:pt x="726" y="719"/>
                  </a:cubicBezTo>
                  <a:cubicBezTo>
                    <a:pt x="727" y="722"/>
                    <a:pt x="728" y="725"/>
                    <a:pt x="729" y="729"/>
                  </a:cubicBezTo>
                  <a:lnTo>
                    <a:pt x="729" y="729"/>
                  </a:lnTo>
                  <a:lnTo>
                    <a:pt x="728" y="729"/>
                  </a:lnTo>
                  <a:cubicBezTo>
                    <a:pt x="728" y="730"/>
                    <a:pt x="729" y="731"/>
                    <a:pt x="729" y="731"/>
                  </a:cubicBezTo>
                  <a:lnTo>
                    <a:pt x="729" y="731"/>
                  </a:lnTo>
                  <a:cubicBezTo>
                    <a:pt x="765" y="872"/>
                    <a:pt x="773" y="1021"/>
                    <a:pt x="776" y="1172"/>
                  </a:cubicBezTo>
                  <a:lnTo>
                    <a:pt x="776" y="1172"/>
                  </a:lnTo>
                  <a:cubicBezTo>
                    <a:pt x="730" y="1130"/>
                    <a:pt x="688" y="1086"/>
                    <a:pt x="651" y="1039"/>
                  </a:cubicBezTo>
                  <a:cubicBezTo>
                    <a:pt x="589" y="963"/>
                    <a:pt x="547" y="875"/>
                    <a:pt x="520" y="778"/>
                  </a:cubicBezTo>
                  <a:cubicBezTo>
                    <a:pt x="514" y="761"/>
                    <a:pt x="498" y="747"/>
                    <a:pt x="479" y="743"/>
                  </a:cubicBezTo>
                  <a:cubicBezTo>
                    <a:pt x="478" y="743"/>
                    <a:pt x="476" y="743"/>
                    <a:pt x="475" y="743"/>
                  </a:cubicBezTo>
                  <a:cubicBezTo>
                    <a:pt x="450" y="743"/>
                    <a:pt x="428" y="761"/>
                    <a:pt x="424" y="786"/>
                  </a:cubicBezTo>
                  <a:cubicBezTo>
                    <a:pt x="412" y="910"/>
                    <a:pt x="385" y="1035"/>
                    <a:pt x="345" y="1154"/>
                  </a:cubicBezTo>
                  <a:cubicBezTo>
                    <a:pt x="308" y="1263"/>
                    <a:pt x="258" y="1370"/>
                    <a:pt x="184" y="1454"/>
                  </a:cubicBezTo>
                  <a:lnTo>
                    <a:pt x="184" y="1454"/>
                  </a:lnTo>
                  <a:cubicBezTo>
                    <a:pt x="145" y="1415"/>
                    <a:pt x="119" y="1355"/>
                    <a:pt x="97" y="1296"/>
                  </a:cubicBezTo>
                  <a:cubicBezTo>
                    <a:pt x="74" y="1226"/>
                    <a:pt x="59" y="1151"/>
                    <a:pt x="47" y="1076"/>
                  </a:cubicBezTo>
                  <a:cubicBezTo>
                    <a:pt x="24" y="926"/>
                    <a:pt x="14" y="772"/>
                    <a:pt x="9" y="619"/>
                  </a:cubicBezTo>
                  <a:lnTo>
                    <a:pt x="9" y="619"/>
                  </a:lnTo>
                  <a:cubicBezTo>
                    <a:pt x="3" y="772"/>
                    <a:pt x="0" y="926"/>
                    <a:pt x="14" y="1082"/>
                  </a:cubicBezTo>
                  <a:cubicBezTo>
                    <a:pt x="19" y="1160"/>
                    <a:pt x="31" y="1237"/>
                    <a:pt x="49" y="1313"/>
                  </a:cubicBezTo>
                  <a:cubicBezTo>
                    <a:pt x="70" y="1389"/>
                    <a:pt x="97" y="1470"/>
                    <a:pt x="170" y="1528"/>
                  </a:cubicBezTo>
                  <a:cubicBezTo>
                    <a:pt x="174" y="1532"/>
                    <a:pt x="180" y="1534"/>
                    <a:pt x="187" y="1534"/>
                  </a:cubicBezTo>
                  <a:cubicBezTo>
                    <a:pt x="194" y="1534"/>
                    <a:pt x="202" y="1531"/>
                    <a:pt x="208" y="1526"/>
                  </a:cubicBezTo>
                  <a:lnTo>
                    <a:pt x="211" y="1523"/>
                  </a:lnTo>
                  <a:cubicBezTo>
                    <a:pt x="310" y="1429"/>
                    <a:pt x="372" y="1307"/>
                    <a:pt x="422" y="1185"/>
                  </a:cubicBezTo>
                  <a:cubicBezTo>
                    <a:pt x="449" y="1114"/>
                    <a:pt x="472" y="1042"/>
                    <a:pt x="490" y="968"/>
                  </a:cubicBezTo>
                  <a:lnTo>
                    <a:pt x="490" y="968"/>
                  </a:lnTo>
                  <a:cubicBezTo>
                    <a:pt x="513" y="1015"/>
                    <a:pt x="540" y="1061"/>
                    <a:pt x="573" y="1103"/>
                  </a:cubicBezTo>
                  <a:cubicBezTo>
                    <a:pt x="638" y="1190"/>
                    <a:pt x="720" y="1263"/>
                    <a:pt x="796" y="1333"/>
                  </a:cubicBezTo>
                  <a:cubicBezTo>
                    <a:pt x="804" y="1341"/>
                    <a:pt x="818" y="1347"/>
                    <a:pt x="831" y="1347"/>
                  </a:cubicBezTo>
                  <a:cubicBezTo>
                    <a:pt x="860" y="1347"/>
                    <a:pt x="883" y="1324"/>
                    <a:pt x="883" y="1294"/>
                  </a:cubicBezTo>
                  <a:cubicBezTo>
                    <a:pt x="883" y="1161"/>
                    <a:pt x="886" y="1025"/>
                    <a:pt x="871" y="889"/>
                  </a:cubicBezTo>
                  <a:lnTo>
                    <a:pt x="871" y="889"/>
                  </a:lnTo>
                  <a:cubicBezTo>
                    <a:pt x="875" y="892"/>
                    <a:pt x="880" y="895"/>
                    <a:pt x="885" y="898"/>
                  </a:cubicBezTo>
                  <a:cubicBezTo>
                    <a:pt x="947" y="938"/>
                    <a:pt x="1012" y="964"/>
                    <a:pt x="1077" y="986"/>
                  </a:cubicBezTo>
                  <a:cubicBezTo>
                    <a:pt x="1211" y="1028"/>
                    <a:pt x="1344" y="1051"/>
                    <a:pt x="1476" y="1072"/>
                  </a:cubicBezTo>
                  <a:lnTo>
                    <a:pt x="1479" y="1074"/>
                  </a:lnTo>
                  <a:cubicBezTo>
                    <a:pt x="1481" y="1074"/>
                    <a:pt x="1483" y="1074"/>
                    <a:pt x="1485" y="1074"/>
                  </a:cubicBezTo>
                  <a:cubicBezTo>
                    <a:pt x="1489" y="1074"/>
                    <a:pt x="1494" y="1073"/>
                    <a:pt x="1499" y="1072"/>
                  </a:cubicBezTo>
                  <a:cubicBezTo>
                    <a:pt x="1527" y="1064"/>
                    <a:pt x="1542" y="1037"/>
                    <a:pt x="1534" y="1011"/>
                  </a:cubicBezTo>
                  <a:cubicBezTo>
                    <a:pt x="1492" y="855"/>
                    <a:pt x="1391" y="747"/>
                    <a:pt x="1319" y="636"/>
                  </a:cubicBezTo>
                  <a:lnTo>
                    <a:pt x="1319" y="636"/>
                  </a:lnTo>
                  <a:cubicBezTo>
                    <a:pt x="1395" y="663"/>
                    <a:pt x="1472" y="684"/>
                    <a:pt x="1550" y="699"/>
                  </a:cubicBezTo>
                  <a:cubicBezTo>
                    <a:pt x="1613" y="709"/>
                    <a:pt x="1676" y="716"/>
                    <a:pt x="1740" y="716"/>
                  </a:cubicBezTo>
                  <a:cubicBezTo>
                    <a:pt x="1802" y="716"/>
                    <a:pt x="1864" y="710"/>
                    <a:pt x="1925" y="694"/>
                  </a:cubicBezTo>
                  <a:lnTo>
                    <a:pt x="1928" y="693"/>
                  </a:lnTo>
                  <a:cubicBezTo>
                    <a:pt x="1943" y="688"/>
                    <a:pt x="1952" y="673"/>
                    <a:pt x="1949" y="658"/>
                  </a:cubicBezTo>
                  <a:cubicBezTo>
                    <a:pt x="1930" y="571"/>
                    <a:pt x="1869" y="519"/>
                    <a:pt x="1815" y="472"/>
                  </a:cubicBezTo>
                  <a:cubicBezTo>
                    <a:pt x="1758" y="425"/>
                    <a:pt x="1700" y="386"/>
                    <a:pt x="1651" y="334"/>
                  </a:cubicBezTo>
                  <a:cubicBezTo>
                    <a:pt x="1549" y="237"/>
                    <a:pt x="1473" y="111"/>
                    <a:pt x="1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8"/>
            <p:cNvSpPr/>
            <p:nvPr/>
          </p:nvSpPr>
          <p:spPr>
            <a:xfrm>
              <a:off x="7419344" y="2655936"/>
              <a:ext cx="44839" cy="20763"/>
            </a:xfrm>
            <a:custGeom>
              <a:rect b="b" l="l" r="r" t="t"/>
              <a:pathLst>
                <a:path extrusionOk="0" h="1153" w="2490">
                  <a:moveTo>
                    <a:pt x="1020" y="1"/>
                  </a:moveTo>
                  <a:cubicBezTo>
                    <a:pt x="1009" y="1"/>
                    <a:pt x="998" y="5"/>
                    <a:pt x="991" y="13"/>
                  </a:cubicBezTo>
                  <a:cubicBezTo>
                    <a:pt x="990" y="15"/>
                    <a:pt x="989" y="16"/>
                    <a:pt x="988" y="17"/>
                  </a:cubicBezTo>
                  <a:lnTo>
                    <a:pt x="988" y="17"/>
                  </a:lnTo>
                  <a:lnTo>
                    <a:pt x="988" y="17"/>
                  </a:lnTo>
                  <a:cubicBezTo>
                    <a:pt x="987" y="18"/>
                    <a:pt x="987" y="19"/>
                    <a:pt x="987" y="19"/>
                  </a:cubicBezTo>
                  <a:lnTo>
                    <a:pt x="987" y="19"/>
                  </a:lnTo>
                  <a:cubicBezTo>
                    <a:pt x="870" y="174"/>
                    <a:pt x="737" y="322"/>
                    <a:pt x="571" y="425"/>
                  </a:cubicBezTo>
                  <a:cubicBezTo>
                    <a:pt x="456" y="497"/>
                    <a:pt x="321" y="536"/>
                    <a:pt x="184" y="536"/>
                  </a:cubicBezTo>
                  <a:cubicBezTo>
                    <a:pt x="123" y="536"/>
                    <a:pt x="61" y="528"/>
                    <a:pt x="1" y="512"/>
                  </a:cubicBezTo>
                  <a:lnTo>
                    <a:pt x="1" y="512"/>
                  </a:lnTo>
                  <a:cubicBezTo>
                    <a:pt x="74" y="537"/>
                    <a:pt x="152" y="550"/>
                    <a:pt x="231" y="550"/>
                  </a:cubicBezTo>
                  <a:cubicBezTo>
                    <a:pt x="355" y="550"/>
                    <a:pt x="481" y="518"/>
                    <a:pt x="592" y="454"/>
                  </a:cubicBezTo>
                  <a:cubicBezTo>
                    <a:pt x="701" y="397"/>
                    <a:pt x="797" y="320"/>
                    <a:pt x="884" y="234"/>
                  </a:cubicBezTo>
                  <a:lnTo>
                    <a:pt x="884" y="234"/>
                  </a:lnTo>
                  <a:cubicBezTo>
                    <a:pt x="797" y="394"/>
                    <a:pt x="694" y="549"/>
                    <a:pt x="602" y="712"/>
                  </a:cubicBezTo>
                  <a:lnTo>
                    <a:pt x="600" y="713"/>
                  </a:lnTo>
                  <a:cubicBezTo>
                    <a:pt x="599" y="718"/>
                    <a:pt x="597" y="723"/>
                    <a:pt x="596" y="725"/>
                  </a:cubicBezTo>
                  <a:cubicBezTo>
                    <a:pt x="590" y="749"/>
                    <a:pt x="606" y="776"/>
                    <a:pt x="631" y="782"/>
                  </a:cubicBezTo>
                  <a:cubicBezTo>
                    <a:pt x="667" y="791"/>
                    <a:pt x="702" y="795"/>
                    <a:pt x="736" y="795"/>
                  </a:cubicBezTo>
                  <a:cubicBezTo>
                    <a:pt x="858" y="795"/>
                    <a:pt x="969" y="744"/>
                    <a:pt x="1067" y="690"/>
                  </a:cubicBezTo>
                  <a:cubicBezTo>
                    <a:pt x="1118" y="660"/>
                    <a:pt x="1167" y="627"/>
                    <a:pt x="1213" y="590"/>
                  </a:cubicBezTo>
                  <a:lnTo>
                    <a:pt x="1213" y="590"/>
                  </a:lnTo>
                  <a:cubicBezTo>
                    <a:pt x="1142" y="731"/>
                    <a:pt x="1046" y="870"/>
                    <a:pt x="979" y="1030"/>
                  </a:cubicBezTo>
                  <a:lnTo>
                    <a:pt x="977" y="1036"/>
                  </a:lnTo>
                  <a:cubicBezTo>
                    <a:pt x="968" y="1067"/>
                    <a:pt x="985" y="1097"/>
                    <a:pt x="1017" y="1105"/>
                  </a:cubicBezTo>
                  <a:cubicBezTo>
                    <a:pt x="1054" y="1115"/>
                    <a:pt x="1092" y="1119"/>
                    <a:pt x="1131" y="1119"/>
                  </a:cubicBezTo>
                  <a:cubicBezTo>
                    <a:pt x="1202" y="1119"/>
                    <a:pt x="1274" y="1103"/>
                    <a:pt x="1338" y="1075"/>
                  </a:cubicBezTo>
                  <a:cubicBezTo>
                    <a:pt x="1435" y="1033"/>
                    <a:pt x="1519" y="969"/>
                    <a:pt x="1592" y="898"/>
                  </a:cubicBezTo>
                  <a:cubicBezTo>
                    <a:pt x="1676" y="813"/>
                    <a:pt x="1748" y="717"/>
                    <a:pt x="1806" y="614"/>
                  </a:cubicBezTo>
                  <a:lnTo>
                    <a:pt x="1806" y="614"/>
                  </a:lnTo>
                  <a:cubicBezTo>
                    <a:pt x="1792" y="779"/>
                    <a:pt x="1767" y="947"/>
                    <a:pt x="1776" y="1120"/>
                  </a:cubicBezTo>
                  <a:lnTo>
                    <a:pt x="1777" y="1121"/>
                  </a:lnTo>
                  <a:cubicBezTo>
                    <a:pt x="1777" y="1138"/>
                    <a:pt x="1794" y="1152"/>
                    <a:pt x="1811" y="1152"/>
                  </a:cubicBezTo>
                  <a:cubicBezTo>
                    <a:pt x="1889" y="1152"/>
                    <a:pt x="1955" y="1120"/>
                    <a:pt x="2013" y="1085"/>
                  </a:cubicBezTo>
                  <a:cubicBezTo>
                    <a:pt x="2072" y="1047"/>
                    <a:pt x="2124" y="1004"/>
                    <a:pt x="2173" y="956"/>
                  </a:cubicBezTo>
                  <a:cubicBezTo>
                    <a:pt x="2251" y="875"/>
                    <a:pt x="2323" y="788"/>
                    <a:pt x="2374" y="686"/>
                  </a:cubicBezTo>
                  <a:lnTo>
                    <a:pt x="2374" y="686"/>
                  </a:lnTo>
                  <a:cubicBezTo>
                    <a:pt x="2394" y="825"/>
                    <a:pt x="2476" y="946"/>
                    <a:pt x="2455" y="1086"/>
                  </a:cubicBezTo>
                  <a:cubicBezTo>
                    <a:pt x="2489" y="928"/>
                    <a:pt x="2389" y="778"/>
                    <a:pt x="2399" y="629"/>
                  </a:cubicBezTo>
                  <a:lnTo>
                    <a:pt x="2399" y="629"/>
                  </a:lnTo>
                  <a:cubicBezTo>
                    <a:pt x="2400" y="628"/>
                    <a:pt x="2400" y="626"/>
                    <a:pt x="2401" y="624"/>
                  </a:cubicBezTo>
                  <a:lnTo>
                    <a:pt x="2400" y="624"/>
                  </a:lnTo>
                  <a:lnTo>
                    <a:pt x="2400" y="624"/>
                  </a:lnTo>
                  <a:cubicBezTo>
                    <a:pt x="2400" y="623"/>
                    <a:pt x="2400" y="621"/>
                    <a:pt x="2400" y="620"/>
                  </a:cubicBezTo>
                  <a:cubicBezTo>
                    <a:pt x="2402" y="613"/>
                    <a:pt x="2398" y="607"/>
                    <a:pt x="2392" y="603"/>
                  </a:cubicBezTo>
                  <a:cubicBezTo>
                    <a:pt x="2390" y="603"/>
                    <a:pt x="2388" y="603"/>
                    <a:pt x="2386" y="603"/>
                  </a:cubicBezTo>
                  <a:cubicBezTo>
                    <a:pt x="2380" y="603"/>
                    <a:pt x="2373" y="605"/>
                    <a:pt x="2371" y="612"/>
                  </a:cubicBezTo>
                  <a:lnTo>
                    <a:pt x="2370" y="613"/>
                  </a:lnTo>
                  <a:cubicBezTo>
                    <a:pt x="2316" y="730"/>
                    <a:pt x="2227" y="829"/>
                    <a:pt x="2131" y="915"/>
                  </a:cubicBezTo>
                  <a:cubicBezTo>
                    <a:pt x="2047" y="990"/>
                    <a:pt x="1945" y="1066"/>
                    <a:pt x="1845" y="1080"/>
                  </a:cubicBezTo>
                  <a:lnTo>
                    <a:pt x="1845" y="1080"/>
                  </a:lnTo>
                  <a:cubicBezTo>
                    <a:pt x="1845" y="848"/>
                    <a:pt x="1914" y="616"/>
                    <a:pt x="1907" y="367"/>
                  </a:cubicBezTo>
                  <a:cubicBezTo>
                    <a:pt x="1906" y="349"/>
                    <a:pt x="1892" y="329"/>
                    <a:pt x="1873" y="323"/>
                  </a:cubicBezTo>
                  <a:cubicBezTo>
                    <a:pt x="1868" y="321"/>
                    <a:pt x="1864" y="321"/>
                    <a:pt x="1859" y="321"/>
                  </a:cubicBezTo>
                  <a:cubicBezTo>
                    <a:pt x="1839" y="321"/>
                    <a:pt x="1819" y="334"/>
                    <a:pt x="1812" y="355"/>
                  </a:cubicBezTo>
                  <a:lnTo>
                    <a:pt x="1812" y="356"/>
                  </a:lnTo>
                  <a:cubicBezTo>
                    <a:pt x="1753" y="531"/>
                    <a:pt x="1649" y="696"/>
                    <a:pt x="1516" y="825"/>
                  </a:cubicBezTo>
                  <a:cubicBezTo>
                    <a:pt x="1410" y="930"/>
                    <a:pt x="1271" y="1014"/>
                    <a:pt x="1134" y="1014"/>
                  </a:cubicBezTo>
                  <a:cubicBezTo>
                    <a:pt x="1126" y="1014"/>
                    <a:pt x="1118" y="1013"/>
                    <a:pt x="1110" y="1013"/>
                  </a:cubicBezTo>
                  <a:lnTo>
                    <a:pt x="1110" y="1013"/>
                  </a:lnTo>
                  <a:cubicBezTo>
                    <a:pt x="1206" y="815"/>
                    <a:pt x="1352" y="626"/>
                    <a:pt x="1399" y="379"/>
                  </a:cubicBezTo>
                  <a:cubicBezTo>
                    <a:pt x="1404" y="358"/>
                    <a:pt x="1394" y="337"/>
                    <a:pt x="1375" y="325"/>
                  </a:cubicBezTo>
                  <a:cubicBezTo>
                    <a:pt x="1366" y="319"/>
                    <a:pt x="1356" y="316"/>
                    <a:pt x="1346" y="316"/>
                  </a:cubicBezTo>
                  <a:cubicBezTo>
                    <a:pt x="1328" y="316"/>
                    <a:pt x="1311" y="325"/>
                    <a:pt x="1301" y="341"/>
                  </a:cubicBezTo>
                  <a:lnTo>
                    <a:pt x="1300" y="343"/>
                  </a:lnTo>
                  <a:cubicBezTo>
                    <a:pt x="1232" y="448"/>
                    <a:pt x="1127" y="538"/>
                    <a:pt x="1013" y="606"/>
                  </a:cubicBezTo>
                  <a:cubicBezTo>
                    <a:pt x="923" y="658"/>
                    <a:pt x="818" y="701"/>
                    <a:pt x="722" y="701"/>
                  </a:cubicBezTo>
                  <a:cubicBezTo>
                    <a:pt x="721" y="701"/>
                    <a:pt x="721" y="701"/>
                    <a:pt x="720" y="701"/>
                  </a:cubicBezTo>
                  <a:lnTo>
                    <a:pt x="720" y="701"/>
                  </a:lnTo>
                  <a:cubicBezTo>
                    <a:pt x="835" y="490"/>
                    <a:pt x="966" y="281"/>
                    <a:pt x="1051" y="46"/>
                  </a:cubicBezTo>
                  <a:cubicBezTo>
                    <a:pt x="1055" y="33"/>
                    <a:pt x="1051" y="16"/>
                    <a:pt x="1040" y="6"/>
                  </a:cubicBezTo>
                  <a:cubicBezTo>
                    <a:pt x="1034" y="3"/>
                    <a:pt x="1027" y="1"/>
                    <a:pt x="1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8"/>
            <p:cNvSpPr/>
            <p:nvPr/>
          </p:nvSpPr>
          <p:spPr>
            <a:xfrm>
              <a:off x="7530684" y="2655180"/>
              <a:ext cx="25301" cy="17539"/>
            </a:xfrm>
            <a:custGeom>
              <a:rect b="b" l="l" r="r" t="t"/>
              <a:pathLst>
                <a:path extrusionOk="0" h="974" w="1405">
                  <a:moveTo>
                    <a:pt x="952" y="1"/>
                  </a:moveTo>
                  <a:cubicBezTo>
                    <a:pt x="1039" y="258"/>
                    <a:pt x="1132" y="518"/>
                    <a:pt x="1277" y="754"/>
                  </a:cubicBezTo>
                  <a:lnTo>
                    <a:pt x="1277" y="754"/>
                  </a:lnTo>
                  <a:cubicBezTo>
                    <a:pt x="1139" y="731"/>
                    <a:pt x="1005" y="682"/>
                    <a:pt x="888" y="607"/>
                  </a:cubicBezTo>
                  <a:cubicBezTo>
                    <a:pt x="751" y="516"/>
                    <a:pt x="644" y="381"/>
                    <a:pt x="601" y="224"/>
                  </a:cubicBezTo>
                  <a:cubicBezTo>
                    <a:pt x="596" y="207"/>
                    <a:pt x="584" y="193"/>
                    <a:pt x="567" y="187"/>
                  </a:cubicBezTo>
                  <a:cubicBezTo>
                    <a:pt x="560" y="185"/>
                    <a:pt x="553" y="183"/>
                    <a:pt x="546" y="183"/>
                  </a:cubicBezTo>
                  <a:cubicBezTo>
                    <a:pt x="524" y="183"/>
                    <a:pt x="503" y="197"/>
                    <a:pt x="495" y="219"/>
                  </a:cubicBezTo>
                  <a:cubicBezTo>
                    <a:pt x="447" y="342"/>
                    <a:pt x="447" y="463"/>
                    <a:pt x="445" y="580"/>
                  </a:cubicBezTo>
                  <a:cubicBezTo>
                    <a:pt x="445" y="634"/>
                    <a:pt x="446" y="688"/>
                    <a:pt x="446" y="741"/>
                  </a:cubicBezTo>
                  <a:lnTo>
                    <a:pt x="446" y="741"/>
                  </a:lnTo>
                  <a:cubicBezTo>
                    <a:pt x="345" y="563"/>
                    <a:pt x="240" y="393"/>
                    <a:pt x="220" y="194"/>
                  </a:cubicBezTo>
                  <a:lnTo>
                    <a:pt x="220" y="192"/>
                  </a:lnTo>
                  <a:cubicBezTo>
                    <a:pt x="219" y="182"/>
                    <a:pt x="211" y="170"/>
                    <a:pt x="199" y="168"/>
                  </a:cubicBezTo>
                  <a:cubicBezTo>
                    <a:pt x="196" y="166"/>
                    <a:pt x="193" y="165"/>
                    <a:pt x="189" y="165"/>
                  </a:cubicBezTo>
                  <a:cubicBezTo>
                    <a:pt x="178" y="165"/>
                    <a:pt x="166" y="173"/>
                    <a:pt x="162" y="185"/>
                  </a:cubicBezTo>
                  <a:cubicBezTo>
                    <a:pt x="99" y="366"/>
                    <a:pt x="50" y="547"/>
                    <a:pt x="1" y="729"/>
                  </a:cubicBezTo>
                  <a:cubicBezTo>
                    <a:pt x="60" y="589"/>
                    <a:pt x="114" y="448"/>
                    <a:pt x="172" y="310"/>
                  </a:cubicBezTo>
                  <a:lnTo>
                    <a:pt x="172" y="310"/>
                  </a:lnTo>
                  <a:cubicBezTo>
                    <a:pt x="215" y="542"/>
                    <a:pt x="346" y="747"/>
                    <a:pt x="440" y="946"/>
                  </a:cubicBezTo>
                  <a:cubicBezTo>
                    <a:pt x="449" y="958"/>
                    <a:pt x="462" y="971"/>
                    <a:pt x="480" y="972"/>
                  </a:cubicBezTo>
                  <a:cubicBezTo>
                    <a:pt x="483" y="973"/>
                    <a:pt x="485" y="973"/>
                    <a:pt x="488" y="973"/>
                  </a:cubicBezTo>
                  <a:cubicBezTo>
                    <a:pt x="513" y="973"/>
                    <a:pt x="534" y="956"/>
                    <a:pt x="537" y="930"/>
                  </a:cubicBezTo>
                  <a:cubicBezTo>
                    <a:pt x="553" y="809"/>
                    <a:pt x="549" y="692"/>
                    <a:pt x="552" y="579"/>
                  </a:cubicBezTo>
                  <a:cubicBezTo>
                    <a:pt x="553" y="523"/>
                    <a:pt x="555" y="468"/>
                    <a:pt x="562" y="415"/>
                  </a:cubicBezTo>
                  <a:lnTo>
                    <a:pt x="562" y="415"/>
                  </a:lnTo>
                  <a:cubicBezTo>
                    <a:pt x="629" y="528"/>
                    <a:pt x="724" y="623"/>
                    <a:pt x="832" y="691"/>
                  </a:cubicBezTo>
                  <a:cubicBezTo>
                    <a:pt x="990" y="791"/>
                    <a:pt x="1172" y="844"/>
                    <a:pt x="1356" y="844"/>
                  </a:cubicBezTo>
                  <a:lnTo>
                    <a:pt x="1359" y="844"/>
                  </a:lnTo>
                  <a:cubicBezTo>
                    <a:pt x="1367" y="844"/>
                    <a:pt x="1377" y="843"/>
                    <a:pt x="1384" y="837"/>
                  </a:cubicBezTo>
                  <a:cubicBezTo>
                    <a:pt x="1401" y="823"/>
                    <a:pt x="1405" y="797"/>
                    <a:pt x="1391" y="780"/>
                  </a:cubicBezTo>
                  <a:cubicBezTo>
                    <a:pt x="1212" y="545"/>
                    <a:pt x="1087" y="270"/>
                    <a:pt x="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8"/>
            <p:cNvSpPr/>
            <p:nvPr/>
          </p:nvSpPr>
          <p:spPr>
            <a:xfrm>
              <a:off x="7453882" y="2695679"/>
              <a:ext cx="41795" cy="19178"/>
            </a:xfrm>
            <a:custGeom>
              <a:rect b="b" l="l" r="r" t="t"/>
              <a:pathLst>
                <a:path extrusionOk="0" h="1065" w="2321">
                  <a:moveTo>
                    <a:pt x="566" y="0"/>
                  </a:moveTo>
                  <a:cubicBezTo>
                    <a:pt x="413" y="177"/>
                    <a:pt x="205" y="288"/>
                    <a:pt x="14" y="418"/>
                  </a:cubicBezTo>
                  <a:cubicBezTo>
                    <a:pt x="3" y="424"/>
                    <a:pt x="1" y="436"/>
                    <a:pt x="5" y="445"/>
                  </a:cubicBezTo>
                  <a:lnTo>
                    <a:pt x="7" y="448"/>
                  </a:lnTo>
                  <a:cubicBezTo>
                    <a:pt x="43" y="527"/>
                    <a:pt x="129" y="586"/>
                    <a:pt x="217" y="596"/>
                  </a:cubicBezTo>
                  <a:cubicBezTo>
                    <a:pt x="239" y="599"/>
                    <a:pt x="261" y="601"/>
                    <a:pt x="282" y="601"/>
                  </a:cubicBezTo>
                  <a:cubicBezTo>
                    <a:pt x="348" y="601"/>
                    <a:pt x="412" y="587"/>
                    <a:pt x="473" y="568"/>
                  </a:cubicBezTo>
                  <a:cubicBezTo>
                    <a:pt x="558" y="539"/>
                    <a:pt x="639" y="503"/>
                    <a:pt x="715" y="455"/>
                  </a:cubicBezTo>
                  <a:lnTo>
                    <a:pt x="715" y="455"/>
                  </a:lnTo>
                  <a:cubicBezTo>
                    <a:pt x="684" y="522"/>
                    <a:pt x="656" y="589"/>
                    <a:pt x="630" y="659"/>
                  </a:cubicBezTo>
                  <a:cubicBezTo>
                    <a:pt x="606" y="730"/>
                    <a:pt x="580" y="804"/>
                    <a:pt x="573" y="887"/>
                  </a:cubicBezTo>
                  <a:cubicBezTo>
                    <a:pt x="574" y="924"/>
                    <a:pt x="560" y="987"/>
                    <a:pt x="633" y="1035"/>
                  </a:cubicBezTo>
                  <a:cubicBezTo>
                    <a:pt x="654" y="1045"/>
                    <a:pt x="654" y="1045"/>
                    <a:pt x="667" y="1049"/>
                  </a:cubicBezTo>
                  <a:cubicBezTo>
                    <a:pt x="679" y="1052"/>
                    <a:pt x="697" y="1056"/>
                    <a:pt x="709" y="1056"/>
                  </a:cubicBezTo>
                  <a:cubicBezTo>
                    <a:pt x="732" y="1056"/>
                    <a:pt x="759" y="1053"/>
                    <a:pt x="780" y="1046"/>
                  </a:cubicBezTo>
                  <a:cubicBezTo>
                    <a:pt x="952" y="977"/>
                    <a:pt x="1033" y="841"/>
                    <a:pt x="1122" y="719"/>
                  </a:cubicBezTo>
                  <a:cubicBezTo>
                    <a:pt x="1150" y="674"/>
                    <a:pt x="1177" y="630"/>
                    <a:pt x="1203" y="585"/>
                  </a:cubicBezTo>
                  <a:lnTo>
                    <a:pt x="1203" y="585"/>
                  </a:lnTo>
                  <a:cubicBezTo>
                    <a:pt x="1200" y="628"/>
                    <a:pt x="1198" y="671"/>
                    <a:pt x="1198" y="714"/>
                  </a:cubicBezTo>
                  <a:cubicBezTo>
                    <a:pt x="1198" y="788"/>
                    <a:pt x="1198" y="859"/>
                    <a:pt x="1218" y="938"/>
                  </a:cubicBezTo>
                  <a:cubicBezTo>
                    <a:pt x="1230" y="975"/>
                    <a:pt x="1240" y="1027"/>
                    <a:pt x="1306" y="1057"/>
                  </a:cubicBezTo>
                  <a:cubicBezTo>
                    <a:pt x="1320" y="1062"/>
                    <a:pt x="1334" y="1064"/>
                    <a:pt x="1347" y="1064"/>
                  </a:cubicBezTo>
                  <a:cubicBezTo>
                    <a:pt x="1394" y="1064"/>
                    <a:pt x="1429" y="1039"/>
                    <a:pt x="1454" y="1020"/>
                  </a:cubicBezTo>
                  <a:cubicBezTo>
                    <a:pt x="1573" y="907"/>
                    <a:pt x="1626" y="776"/>
                    <a:pt x="1688" y="646"/>
                  </a:cubicBezTo>
                  <a:cubicBezTo>
                    <a:pt x="1720" y="573"/>
                    <a:pt x="1749" y="499"/>
                    <a:pt x="1774" y="423"/>
                  </a:cubicBezTo>
                  <a:lnTo>
                    <a:pt x="1774" y="423"/>
                  </a:lnTo>
                  <a:cubicBezTo>
                    <a:pt x="1786" y="494"/>
                    <a:pt x="1800" y="565"/>
                    <a:pt x="1818" y="636"/>
                  </a:cubicBezTo>
                  <a:cubicBezTo>
                    <a:pt x="1836" y="701"/>
                    <a:pt x="1857" y="769"/>
                    <a:pt x="1894" y="831"/>
                  </a:cubicBezTo>
                  <a:cubicBezTo>
                    <a:pt x="1914" y="862"/>
                    <a:pt x="1940" y="895"/>
                    <a:pt x="1984" y="910"/>
                  </a:cubicBezTo>
                  <a:cubicBezTo>
                    <a:pt x="1990" y="912"/>
                    <a:pt x="1997" y="913"/>
                    <a:pt x="2004" y="913"/>
                  </a:cubicBezTo>
                  <a:cubicBezTo>
                    <a:pt x="2022" y="913"/>
                    <a:pt x="2043" y="908"/>
                    <a:pt x="2055" y="899"/>
                  </a:cubicBezTo>
                  <a:cubicBezTo>
                    <a:pt x="2074" y="886"/>
                    <a:pt x="2086" y="871"/>
                    <a:pt x="2098" y="857"/>
                  </a:cubicBezTo>
                  <a:cubicBezTo>
                    <a:pt x="2177" y="734"/>
                    <a:pt x="2204" y="602"/>
                    <a:pt x="2239" y="472"/>
                  </a:cubicBezTo>
                  <a:cubicBezTo>
                    <a:pt x="2272" y="340"/>
                    <a:pt x="2296" y="209"/>
                    <a:pt x="2321" y="77"/>
                  </a:cubicBezTo>
                  <a:lnTo>
                    <a:pt x="2321" y="77"/>
                  </a:lnTo>
                  <a:cubicBezTo>
                    <a:pt x="2288" y="208"/>
                    <a:pt x="2254" y="338"/>
                    <a:pt x="2214" y="465"/>
                  </a:cubicBezTo>
                  <a:cubicBezTo>
                    <a:pt x="2172" y="589"/>
                    <a:pt x="2131" y="723"/>
                    <a:pt x="2055" y="821"/>
                  </a:cubicBezTo>
                  <a:cubicBezTo>
                    <a:pt x="2037" y="842"/>
                    <a:pt x="2023" y="853"/>
                    <a:pt x="2010" y="853"/>
                  </a:cubicBezTo>
                  <a:cubicBezTo>
                    <a:pt x="2007" y="853"/>
                    <a:pt x="2004" y="853"/>
                    <a:pt x="2002" y="852"/>
                  </a:cubicBezTo>
                  <a:cubicBezTo>
                    <a:pt x="1981" y="845"/>
                    <a:pt x="1962" y="823"/>
                    <a:pt x="1947" y="796"/>
                  </a:cubicBezTo>
                  <a:cubicBezTo>
                    <a:pt x="1916" y="743"/>
                    <a:pt x="1899" y="681"/>
                    <a:pt x="1885" y="617"/>
                  </a:cubicBezTo>
                  <a:cubicBezTo>
                    <a:pt x="1856" y="489"/>
                    <a:pt x="1844" y="358"/>
                    <a:pt x="1828" y="222"/>
                  </a:cubicBezTo>
                  <a:cubicBezTo>
                    <a:pt x="1827" y="206"/>
                    <a:pt x="1815" y="192"/>
                    <a:pt x="1798" y="187"/>
                  </a:cubicBezTo>
                  <a:cubicBezTo>
                    <a:pt x="1794" y="186"/>
                    <a:pt x="1790" y="185"/>
                    <a:pt x="1786" y="185"/>
                  </a:cubicBezTo>
                  <a:cubicBezTo>
                    <a:pt x="1768" y="185"/>
                    <a:pt x="1752" y="196"/>
                    <a:pt x="1746" y="215"/>
                  </a:cubicBezTo>
                  <a:lnTo>
                    <a:pt x="1745" y="218"/>
                  </a:lnTo>
                  <a:cubicBezTo>
                    <a:pt x="1706" y="347"/>
                    <a:pt x="1651" y="478"/>
                    <a:pt x="1596" y="603"/>
                  </a:cubicBezTo>
                  <a:cubicBezTo>
                    <a:pt x="1540" y="726"/>
                    <a:pt x="1476" y="859"/>
                    <a:pt x="1388" y="937"/>
                  </a:cubicBezTo>
                  <a:cubicBezTo>
                    <a:pt x="1365" y="951"/>
                    <a:pt x="1354" y="959"/>
                    <a:pt x="1346" y="959"/>
                  </a:cubicBezTo>
                  <a:cubicBezTo>
                    <a:pt x="1336" y="959"/>
                    <a:pt x="1334" y="944"/>
                    <a:pt x="1320" y="908"/>
                  </a:cubicBezTo>
                  <a:cubicBezTo>
                    <a:pt x="1304" y="850"/>
                    <a:pt x="1303" y="781"/>
                    <a:pt x="1304" y="713"/>
                  </a:cubicBezTo>
                  <a:cubicBezTo>
                    <a:pt x="1307" y="576"/>
                    <a:pt x="1327" y="445"/>
                    <a:pt x="1337" y="293"/>
                  </a:cubicBezTo>
                  <a:cubicBezTo>
                    <a:pt x="1338" y="270"/>
                    <a:pt x="1327" y="248"/>
                    <a:pt x="1303" y="239"/>
                  </a:cubicBezTo>
                  <a:cubicBezTo>
                    <a:pt x="1296" y="235"/>
                    <a:pt x="1288" y="234"/>
                    <a:pt x="1281" y="234"/>
                  </a:cubicBezTo>
                  <a:cubicBezTo>
                    <a:pt x="1259" y="234"/>
                    <a:pt x="1239" y="247"/>
                    <a:pt x="1231" y="268"/>
                  </a:cubicBezTo>
                  <a:lnTo>
                    <a:pt x="1227" y="272"/>
                  </a:lnTo>
                  <a:cubicBezTo>
                    <a:pt x="1171" y="403"/>
                    <a:pt x="1105" y="535"/>
                    <a:pt x="1028" y="656"/>
                  </a:cubicBezTo>
                  <a:cubicBezTo>
                    <a:pt x="952" y="772"/>
                    <a:pt x="858" y="902"/>
                    <a:pt x="748" y="944"/>
                  </a:cubicBezTo>
                  <a:cubicBezTo>
                    <a:pt x="737" y="948"/>
                    <a:pt x="728" y="950"/>
                    <a:pt x="719" y="950"/>
                  </a:cubicBezTo>
                  <a:cubicBezTo>
                    <a:pt x="716" y="950"/>
                    <a:pt x="713" y="949"/>
                    <a:pt x="710" y="949"/>
                  </a:cubicBezTo>
                  <a:cubicBezTo>
                    <a:pt x="708" y="949"/>
                    <a:pt x="707" y="950"/>
                    <a:pt x="706" y="950"/>
                  </a:cubicBezTo>
                  <a:cubicBezTo>
                    <a:pt x="703" y="950"/>
                    <a:pt x="701" y="949"/>
                    <a:pt x="699" y="949"/>
                  </a:cubicBezTo>
                  <a:cubicBezTo>
                    <a:pt x="698" y="949"/>
                    <a:pt x="698" y="949"/>
                    <a:pt x="697" y="949"/>
                  </a:cubicBezTo>
                  <a:lnTo>
                    <a:pt x="679" y="942"/>
                  </a:lnTo>
                  <a:lnTo>
                    <a:pt x="679" y="942"/>
                  </a:lnTo>
                  <a:cubicBezTo>
                    <a:pt x="678" y="937"/>
                    <a:pt x="671" y="915"/>
                    <a:pt x="674" y="890"/>
                  </a:cubicBezTo>
                  <a:cubicBezTo>
                    <a:pt x="678" y="827"/>
                    <a:pt x="699" y="755"/>
                    <a:pt x="723" y="688"/>
                  </a:cubicBezTo>
                  <a:cubicBezTo>
                    <a:pt x="768" y="560"/>
                    <a:pt x="824" y="427"/>
                    <a:pt x="890" y="313"/>
                  </a:cubicBezTo>
                  <a:lnTo>
                    <a:pt x="890" y="313"/>
                  </a:lnTo>
                  <a:cubicBezTo>
                    <a:pt x="894" y="309"/>
                    <a:pt x="898" y="306"/>
                    <a:pt x="901" y="302"/>
                  </a:cubicBezTo>
                  <a:lnTo>
                    <a:pt x="899" y="300"/>
                  </a:lnTo>
                  <a:lnTo>
                    <a:pt x="899" y="300"/>
                  </a:lnTo>
                  <a:cubicBezTo>
                    <a:pt x="899" y="299"/>
                    <a:pt x="900" y="298"/>
                    <a:pt x="900" y="297"/>
                  </a:cubicBezTo>
                  <a:lnTo>
                    <a:pt x="900" y="293"/>
                  </a:lnTo>
                  <a:cubicBezTo>
                    <a:pt x="912" y="276"/>
                    <a:pt x="910" y="251"/>
                    <a:pt x="892" y="239"/>
                  </a:cubicBezTo>
                  <a:cubicBezTo>
                    <a:pt x="883" y="232"/>
                    <a:pt x="873" y="228"/>
                    <a:pt x="863" y="228"/>
                  </a:cubicBezTo>
                  <a:cubicBezTo>
                    <a:pt x="851" y="228"/>
                    <a:pt x="839" y="233"/>
                    <a:pt x="830" y="244"/>
                  </a:cubicBezTo>
                  <a:cubicBezTo>
                    <a:pt x="734" y="358"/>
                    <a:pt x="592" y="448"/>
                    <a:pt x="446" y="501"/>
                  </a:cubicBezTo>
                  <a:cubicBezTo>
                    <a:pt x="386" y="523"/>
                    <a:pt x="323" y="537"/>
                    <a:pt x="261" y="537"/>
                  </a:cubicBezTo>
                  <a:cubicBezTo>
                    <a:pt x="248" y="537"/>
                    <a:pt x="235" y="537"/>
                    <a:pt x="221" y="535"/>
                  </a:cubicBezTo>
                  <a:cubicBezTo>
                    <a:pt x="154" y="528"/>
                    <a:pt x="93" y="495"/>
                    <a:pt x="53" y="440"/>
                  </a:cubicBezTo>
                  <a:lnTo>
                    <a:pt x="53" y="440"/>
                  </a:lnTo>
                  <a:cubicBezTo>
                    <a:pt x="234" y="307"/>
                    <a:pt x="429" y="182"/>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8"/>
            <p:cNvSpPr/>
            <p:nvPr/>
          </p:nvSpPr>
          <p:spPr>
            <a:xfrm>
              <a:off x="7514441" y="2688998"/>
              <a:ext cx="11705" cy="14550"/>
            </a:xfrm>
            <a:custGeom>
              <a:rect b="b" l="l" r="r" t="t"/>
              <a:pathLst>
                <a:path extrusionOk="0" h="808" w="650">
                  <a:moveTo>
                    <a:pt x="628" y="1"/>
                  </a:moveTo>
                  <a:cubicBezTo>
                    <a:pt x="615" y="63"/>
                    <a:pt x="605" y="126"/>
                    <a:pt x="588" y="186"/>
                  </a:cubicBezTo>
                  <a:lnTo>
                    <a:pt x="539" y="369"/>
                  </a:lnTo>
                  <a:cubicBezTo>
                    <a:pt x="509" y="470"/>
                    <a:pt x="481" y="574"/>
                    <a:pt x="462" y="682"/>
                  </a:cubicBezTo>
                  <a:lnTo>
                    <a:pt x="462" y="682"/>
                  </a:lnTo>
                  <a:cubicBezTo>
                    <a:pt x="362" y="647"/>
                    <a:pt x="272" y="551"/>
                    <a:pt x="202" y="451"/>
                  </a:cubicBezTo>
                  <a:cubicBezTo>
                    <a:pt x="119" y="332"/>
                    <a:pt x="53" y="195"/>
                    <a:pt x="24" y="44"/>
                  </a:cubicBezTo>
                  <a:lnTo>
                    <a:pt x="24" y="44"/>
                  </a:lnTo>
                  <a:cubicBezTo>
                    <a:pt x="1" y="201"/>
                    <a:pt x="50" y="358"/>
                    <a:pt x="125" y="500"/>
                  </a:cubicBezTo>
                  <a:cubicBezTo>
                    <a:pt x="164" y="570"/>
                    <a:pt x="211" y="638"/>
                    <a:pt x="272" y="694"/>
                  </a:cubicBezTo>
                  <a:cubicBezTo>
                    <a:pt x="331" y="749"/>
                    <a:pt x="411" y="799"/>
                    <a:pt x="505" y="807"/>
                  </a:cubicBezTo>
                  <a:lnTo>
                    <a:pt x="507" y="807"/>
                  </a:lnTo>
                  <a:cubicBezTo>
                    <a:pt x="507" y="807"/>
                    <a:pt x="508" y="807"/>
                    <a:pt x="509" y="807"/>
                  </a:cubicBezTo>
                  <a:cubicBezTo>
                    <a:pt x="537" y="807"/>
                    <a:pt x="563" y="786"/>
                    <a:pt x="565" y="757"/>
                  </a:cubicBezTo>
                  <a:cubicBezTo>
                    <a:pt x="578" y="634"/>
                    <a:pt x="605" y="511"/>
                    <a:pt x="620" y="384"/>
                  </a:cubicBezTo>
                  <a:cubicBezTo>
                    <a:pt x="639" y="259"/>
                    <a:pt x="649" y="127"/>
                    <a:pt x="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8"/>
            <p:cNvSpPr/>
            <p:nvPr/>
          </p:nvSpPr>
          <p:spPr>
            <a:xfrm>
              <a:off x="7408791" y="2713452"/>
              <a:ext cx="41543" cy="19718"/>
            </a:xfrm>
            <a:custGeom>
              <a:rect b="b" l="l" r="r" t="t"/>
              <a:pathLst>
                <a:path extrusionOk="0" h="1095" w="2307">
                  <a:moveTo>
                    <a:pt x="684" y="0"/>
                  </a:moveTo>
                  <a:lnTo>
                    <a:pt x="684" y="0"/>
                  </a:lnTo>
                  <a:cubicBezTo>
                    <a:pt x="611" y="75"/>
                    <a:pt x="535" y="148"/>
                    <a:pt x="455" y="214"/>
                  </a:cubicBezTo>
                  <a:lnTo>
                    <a:pt x="456" y="212"/>
                  </a:lnTo>
                  <a:lnTo>
                    <a:pt x="456" y="212"/>
                  </a:lnTo>
                  <a:cubicBezTo>
                    <a:pt x="383" y="264"/>
                    <a:pt x="298" y="299"/>
                    <a:pt x="216" y="346"/>
                  </a:cubicBezTo>
                  <a:cubicBezTo>
                    <a:pt x="134" y="392"/>
                    <a:pt x="53" y="454"/>
                    <a:pt x="9" y="547"/>
                  </a:cubicBezTo>
                  <a:lnTo>
                    <a:pt x="7" y="548"/>
                  </a:lnTo>
                  <a:cubicBezTo>
                    <a:pt x="0" y="566"/>
                    <a:pt x="7" y="583"/>
                    <a:pt x="23" y="590"/>
                  </a:cubicBezTo>
                  <a:cubicBezTo>
                    <a:pt x="193" y="663"/>
                    <a:pt x="372" y="687"/>
                    <a:pt x="550" y="687"/>
                  </a:cubicBezTo>
                  <a:cubicBezTo>
                    <a:pt x="597" y="687"/>
                    <a:pt x="643" y="685"/>
                    <a:pt x="689" y="683"/>
                  </a:cubicBezTo>
                  <a:cubicBezTo>
                    <a:pt x="789" y="672"/>
                    <a:pt x="890" y="652"/>
                    <a:pt x="987" y="615"/>
                  </a:cubicBezTo>
                  <a:lnTo>
                    <a:pt x="987" y="615"/>
                  </a:lnTo>
                  <a:cubicBezTo>
                    <a:pt x="924" y="709"/>
                    <a:pt x="865" y="805"/>
                    <a:pt x="811" y="905"/>
                  </a:cubicBezTo>
                  <a:cubicBezTo>
                    <a:pt x="808" y="910"/>
                    <a:pt x="806" y="916"/>
                    <a:pt x="805" y="922"/>
                  </a:cubicBezTo>
                  <a:cubicBezTo>
                    <a:pt x="800" y="952"/>
                    <a:pt x="819" y="982"/>
                    <a:pt x="851" y="987"/>
                  </a:cubicBezTo>
                  <a:cubicBezTo>
                    <a:pt x="872" y="991"/>
                    <a:pt x="893" y="993"/>
                    <a:pt x="914" y="993"/>
                  </a:cubicBezTo>
                  <a:cubicBezTo>
                    <a:pt x="996" y="993"/>
                    <a:pt x="1074" y="966"/>
                    <a:pt x="1140" y="933"/>
                  </a:cubicBezTo>
                  <a:cubicBezTo>
                    <a:pt x="1226" y="889"/>
                    <a:pt x="1298" y="837"/>
                    <a:pt x="1372" y="794"/>
                  </a:cubicBezTo>
                  <a:lnTo>
                    <a:pt x="1376" y="790"/>
                  </a:lnTo>
                  <a:cubicBezTo>
                    <a:pt x="1436" y="748"/>
                    <a:pt x="1512" y="713"/>
                    <a:pt x="1588" y="673"/>
                  </a:cubicBezTo>
                  <a:cubicBezTo>
                    <a:pt x="1592" y="671"/>
                    <a:pt x="1597" y="668"/>
                    <a:pt x="1601" y="666"/>
                  </a:cubicBezTo>
                  <a:lnTo>
                    <a:pt x="1601" y="666"/>
                  </a:lnTo>
                  <a:cubicBezTo>
                    <a:pt x="1593" y="690"/>
                    <a:pt x="1585" y="715"/>
                    <a:pt x="1577" y="740"/>
                  </a:cubicBezTo>
                  <a:cubicBezTo>
                    <a:pt x="1548" y="841"/>
                    <a:pt x="1528" y="945"/>
                    <a:pt x="1511" y="1047"/>
                  </a:cubicBezTo>
                  <a:lnTo>
                    <a:pt x="1511" y="1049"/>
                  </a:lnTo>
                  <a:cubicBezTo>
                    <a:pt x="1507" y="1067"/>
                    <a:pt x="1519" y="1082"/>
                    <a:pt x="1536" y="1087"/>
                  </a:cubicBezTo>
                  <a:cubicBezTo>
                    <a:pt x="1562" y="1092"/>
                    <a:pt x="1588" y="1094"/>
                    <a:pt x="1613" y="1094"/>
                  </a:cubicBezTo>
                  <a:cubicBezTo>
                    <a:pt x="1752" y="1094"/>
                    <a:pt x="1879" y="1021"/>
                    <a:pt x="1980" y="944"/>
                  </a:cubicBezTo>
                  <a:cubicBezTo>
                    <a:pt x="2103" y="848"/>
                    <a:pt x="2206" y="735"/>
                    <a:pt x="2306" y="619"/>
                  </a:cubicBezTo>
                  <a:lnTo>
                    <a:pt x="2306" y="619"/>
                  </a:lnTo>
                  <a:cubicBezTo>
                    <a:pt x="2195" y="723"/>
                    <a:pt x="2084" y="830"/>
                    <a:pt x="1958" y="912"/>
                  </a:cubicBezTo>
                  <a:cubicBezTo>
                    <a:pt x="1859" y="977"/>
                    <a:pt x="1743" y="1031"/>
                    <a:pt x="1631" y="1031"/>
                  </a:cubicBezTo>
                  <a:cubicBezTo>
                    <a:pt x="1615" y="1031"/>
                    <a:pt x="1600" y="1030"/>
                    <a:pt x="1585" y="1028"/>
                  </a:cubicBezTo>
                  <a:lnTo>
                    <a:pt x="1585" y="1028"/>
                  </a:lnTo>
                  <a:cubicBezTo>
                    <a:pt x="1605" y="937"/>
                    <a:pt x="1628" y="849"/>
                    <a:pt x="1658" y="763"/>
                  </a:cubicBezTo>
                  <a:cubicBezTo>
                    <a:pt x="1682" y="693"/>
                    <a:pt x="1711" y="617"/>
                    <a:pt x="1750" y="561"/>
                  </a:cubicBezTo>
                  <a:lnTo>
                    <a:pt x="1750" y="561"/>
                  </a:lnTo>
                  <a:cubicBezTo>
                    <a:pt x="1764" y="548"/>
                    <a:pt x="1778" y="532"/>
                    <a:pt x="1790" y="516"/>
                  </a:cubicBezTo>
                  <a:lnTo>
                    <a:pt x="1790" y="516"/>
                  </a:lnTo>
                  <a:cubicBezTo>
                    <a:pt x="1791" y="515"/>
                    <a:pt x="1792" y="515"/>
                    <a:pt x="1792" y="514"/>
                  </a:cubicBezTo>
                  <a:lnTo>
                    <a:pt x="1792" y="514"/>
                  </a:lnTo>
                  <a:lnTo>
                    <a:pt x="1792" y="514"/>
                  </a:lnTo>
                  <a:cubicBezTo>
                    <a:pt x="1794" y="511"/>
                    <a:pt x="1797" y="507"/>
                    <a:pt x="1799" y="504"/>
                  </a:cubicBezTo>
                  <a:lnTo>
                    <a:pt x="1803" y="502"/>
                  </a:lnTo>
                  <a:cubicBezTo>
                    <a:pt x="1814" y="484"/>
                    <a:pt x="1812" y="459"/>
                    <a:pt x="1797" y="442"/>
                  </a:cubicBezTo>
                  <a:cubicBezTo>
                    <a:pt x="1787" y="432"/>
                    <a:pt x="1775" y="427"/>
                    <a:pt x="1762" y="427"/>
                  </a:cubicBezTo>
                  <a:cubicBezTo>
                    <a:pt x="1750" y="427"/>
                    <a:pt x="1738" y="432"/>
                    <a:pt x="1729" y="442"/>
                  </a:cubicBezTo>
                  <a:cubicBezTo>
                    <a:pt x="1713" y="458"/>
                    <a:pt x="1698" y="475"/>
                    <a:pt x="1686" y="492"/>
                  </a:cubicBezTo>
                  <a:lnTo>
                    <a:pt x="1686" y="492"/>
                  </a:lnTo>
                  <a:cubicBezTo>
                    <a:pt x="1647" y="528"/>
                    <a:pt x="1596" y="558"/>
                    <a:pt x="1542" y="584"/>
                  </a:cubicBezTo>
                  <a:cubicBezTo>
                    <a:pt x="1472" y="622"/>
                    <a:pt x="1396" y="654"/>
                    <a:pt x="1320" y="705"/>
                  </a:cubicBezTo>
                  <a:lnTo>
                    <a:pt x="1320" y="705"/>
                  </a:lnTo>
                  <a:cubicBezTo>
                    <a:pt x="1196" y="778"/>
                    <a:pt x="1077" y="864"/>
                    <a:pt x="958" y="880"/>
                  </a:cubicBezTo>
                  <a:lnTo>
                    <a:pt x="958" y="880"/>
                  </a:lnTo>
                  <a:cubicBezTo>
                    <a:pt x="1048" y="727"/>
                    <a:pt x="1145" y="577"/>
                    <a:pt x="1251" y="432"/>
                  </a:cubicBezTo>
                  <a:lnTo>
                    <a:pt x="1251" y="432"/>
                  </a:lnTo>
                  <a:cubicBezTo>
                    <a:pt x="1256" y="425"/>
                    <a:pt x="1261" y="419"/>
                    <a:pt x="1265" y="412"/>
                  </a:cubicBezTo>
                  <a:lnTo>
                    <a:pt x="1265" y="412"/>
                  </a:lnTo>
                  <a:cubicBezTo>
                    <a:pt x="1273" y="401"/>
                    <a:pt x="1282" y="390"/>
                    <a:pt x="1290" y="379"/>
                  </a:cubicBezTo>
                  <a:lnTo>
                    <a:pt x="1287" y="377"/>
                  </a:lnTo>
                  <a:lnTo>
                    <a:pt x="1287" y="377"/>
                  </a:lnTo>
                  <a:cubicBezTo>
                    <a:pt x="1289" y="374"/>
                    <a:pt x="1290" y="370"/>
                    <a:pt x="1292" y="367"/>
                  </a:cubicBezTo>
                  <a:cubicBezTo>
                    <a:pt x="1304" y="345"/>
                    <a:pt x="1298" y="317"/>
                    <a:pt x="1277" y="302"/>
                  </a:cubicBezTo>
                  <a:cubicBezTo>
                    <a:pt x="1268" y="295"/>
                    <a:pt x="1257" y="292"/>
                    <a:pt x="1247" y="292"/>
                  </a:cubicBezTo>
                  <a:cubicBezTo>
                    <a:pt x="1230" y="292"/>
                    <a:pt x="1214" y="299"/>
                    <a:pt x="1203" y="313"/>
                  </a:cubicBezTo>
                  <a:cubicBezTo>
                    <a:pt x="1174" y="352"/>
                    <a:pt x="1146" y="391"/>
                    <a:pt x="1117" y="430"/>
                  </a:cubicBezTo>
                  <a:lnTo>
                    <a:pt x="1117" y="430"/>
                  </a:lnTo>
                  <a:cubicBezTo>
                    <a:pt x="1007" y="527"/>
                    <a:pt x="838" y="573"/>
                    <a:pt x="682" y="591"/>
                  </a:cubicBezTo>
                  <a:cubicBezTo>
                    <a:pt x="614" y="599"/>
                    <a:pt x="543" y="604"/>
                    <a:pt x="473" y="604"/>
                  </a:cubicBezTo>
                  <a:cubicBezTo>
                    <a:pt x="341" y="604"/>
                    <a:pt x="209" y="588"/>
                    <a:pt x="86" y="547"/>
                  </a:cubicBezTo>
                  <a:lnTo>
                    <a:pt x="86" y="547"/>
                  </a:lnTo>
                  <a:cubicBezTo>
                    <a:pt x="164" y="410"/>
                    <a:pt x="342" y="348"/>
                    <a:pt x="476" y="239"/>
                  </a:cubicBezTo>
                  <a:lnTo>
                    <a:pt x="477" y="239"/>
                  </a:lnTo>
                  <a:cubicBezTo>
                    <a:pt x="549" y="163"/>
                    <a:pt x="618" y="82"/>
                    <a:pt x="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8"/>
            <p:cNvSpPr/>
            <p:nvPr/>
          </p:nvSpPr>
          <p:spPr>
            <a:xfrm>
              <a:off x="7456691" y="2723428"/>
              <a:ext cx="12551" cy="14118"/>
            </a:xfrm>
            <a:custGeom>
              <a:rect b="b" l="l" r="r" t="t"/>
              <a:pathLst>
                <a:path extrusionOk="0" h="784" w="697">
                  <a:moveTo>
                    <a:pt x="132" y="0"/>
                  </a:moveTo>
                  <a:lnTo>
                    <a:pt x="132" y="0"/>
                  </a:lnTo>
                  <a:cubicBezTo>
                    <a:pt x="111" y="133"/>
                    <a:pt x="54" y="252"/>
                    <a:pt x="25" y="390"/>
                  </a:cubicBezTo>
                  <a:cubicBezTo>
                    <a:pt x="8" y="457"/>
                    <a:pt x="0" y="532"/>
                    <a:pt x="14" y="608"/>
                  </a:cubicBezTo>
                  <a:cubicBezTo>
                    <a:pt x="18" y="638"/>
                    <a:pt x="32" y="685"/>
                    <a:pt x="56" y="721"/>
                  </a:cubicBezTo>
                  <a:cubicBezTo>
                    <a:pt x="75" y="755"/>
                    <a:pt x="129" y="783"/>
                    <a:pt x="174" y="783"/>
                  </a:cubicBezTo>
                  <a:cubicBezTo>
                    <a:pt x="183" y="783"/>
                    <a:pt x="192" y="782"/>
                    <a:pt x="200" y="779"/>
                  </a:cubicBezTo>
                  <a:cubicBezTo>
                    <a:pt x="293" y="754"/>
                    <a:pt x="340" y="697"/>
                    <a:pt x="389" y="650"/>
                  </a:cubicBezTo>
                  <a:cubicBezTo>
                    <a:pt x="436" y="596"/>
                    <a:pt x="480" y="543"/>
                    <a:pt x="515" y="485"/>
                  </a:cubicBezTo>
                  <a:cubicBezTo>
                    <a:pt x="588" y="369"/>
                    <a:pt x="652" y="250"/>
                    <a:pt x="696" y="122"/>
                  </a:cubicBezTo>
                  <a:lnTo>
                    <a:pt x="696" y="122"/>
                  </a:lnTo>
                  <a:cubicBezTo>
                    <a:pt x="611" y="227"/>
                    <a:pt x="532" y="332"/>
                    <a:pt x="445" y="431"/>
                  </a:cubicBezTo>
                  <a:cubicBezTo>
                    <a:pt x="401" y="479"/>
                    <a:pt x="360" y="530"/>
                    <a:pt x="313" y="572"/>
                  </a:cubicBezTo>
                  <a:cubicBezTo>
                    <a:pt x="270" y="615"/>
                    <a:pt x="216" y="659"/>
                    <a:pt x="178" y="666"/>
                  </a:cubicBezTo>
                  <a:cubicBezTo>
                    <a:pt x="172" y="667"/>
                    <a:pt x="169" y="668"/>
                    <a:pt x="166" y="668"/>
                  </a:cubicBezTo>
                  <a:cubicBezTo>
                    <a:pt x="159" y="668"/>
                    <a:pt x="156" y="664"/>
                    <a:pt x="147" y="654"/>
                  </a:cubicBezTo>
                  <a:cubicBezTo>
                    <a:pt x="136" y="636"/>
                    <a:pt x="126" y="617"/>
                    <a:pt x="119" y="583"/>
                  </a:cubicBezTo>
                  <a:cubicBezTo>
                    <a:pt x="102" y="528"/>
                    <a:pt x="108" y="466"/>
                    <a:pt x="111" y="402"/>
                  </a:cubicBezTo>
                  <a:cubicBezTo>
                    <a:pt x="119" y="273"/>
                    <a:pt x="158" y="137"/>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8"/>
            <p:cNvSpPr/>
            <p:nvPr/>
          </p:nvSpPr>
          <p:spPr>
            <a:xfrm>
              <a:off x="7523049" y="2714839"/>
              <a:ext cx="26273" cy="17557"/>
            </a:xfrm>
            <a:custGeom>
              <a:rect b="b" l="l" r="r" t="t"/>
              <a:pathLst>
                <a:path extrusionOk="0" h="975" w="1459">
                  <a:moveTo>
                    <a:pt x="1145" y="0"/>
                  </a:moveTo>
                  <a:cubicBezTo>
                    <a:pt x="1196" y="116"/>
                    <a:pt x="1248" y="233"/>
                    <a:pt x="1293" y="351"/>
                  </a:cubicBezTo>
                  <a:cubicBezTo>
                    <a:pt x="1328" y="455"/>
                    <a:pt x="1372" y="563"/>
                    <a:pt x="1383" y="664"/>
                  </a:cubicBezTo>
                  <a:lnTo>
                    <a:pt x="1383" y="664"/>
                  </a:lnTo>
                  <a:cubicBezTo>
                    <a:pt x="1266" y="641"/>
                    <a:pt x="1149" y="564"/>
                    <a:pt x="1050" y="490"/>
                  </a:cubicBezTo>
                  <a:cubicBezTo>
                    <a:pt x="942" y="406"/>
                    <a:pt x="836" y="289"/>
                    <a:pt x="824" y="170"/>
                  </a:cubicBezTo>
                  <a:lnTo>
                    <a:pt x="822" y="166"/>
                  </a:lnTo>
                  <a:cubicBezTo>
                    <a:pt x="821" y="145"/>
                    <a:pt x="804" y="127"/>
                    <a:pt x="783" y="121"/>
                  </a:cubicBezTo>
                  <a:cubicBezTo>
                    <a:pt x="778" y="119"/>
                    <a:pt x="773" y="118"/>
                    <a:pt x="768" y="118"/>
                  </a:cubicBezTo>
                  <a:cubicBezTo>
                    <a:pt x="745" y="118"/>
                    <a:pt x="725" y="134"/>
                    <a:pt x="719" y="157"/>
                  </a:cubicBezTo>
                  <a:cubicBezTo>
                    <a:pt x="717" y="164"/>
                    <a:pt x="715" y="171"/>
                    <a:pt x="713" y="178"/>
                  </a:cubicBezTo>
                  <a:lnTo>
                    <a:pt x="713" y="178"/>
                  </a:lnTo>
                  <a:lnTo>
                    <a:pt x="713" y="178"/>
                  </a:lnTo>
                  <a:lnTo>
                    <a:pt x="713" y="178"/>
                  </a:lnTo>
                  <a:cubicBezTo>
                    <a:pt x="713" y="178"/>
                    <a:pt x="713" y="178"/>
                    <a:pt x="713" y="179"/>
                  </a:cubicBezTo>
                  <a:lnTo>
                    <a:pt x="713" y="179"/>
                  </a:lnTo>
                  <a:cubicBezTo>
                    <a:pt x="682" y="300"/>
                    <a:pt x="663" y="408"/>
                    <a:pt x="637" y="520"/>
                  </a:cubicBezTo>
                  <a:cubicBezTo>
                    <a:pt x="610" y="635"/>
                    <a:pt x="585" y="762"/>
                    <a:pt x="532" y="850"/>
                  </a:cubicBezTo>
                  <a:cubicBezTo>
                    <a:pt x="524" y="861"/>
                    <a:pt x="518" y="866"/>
                    <a:pt x="515" y="868"/>
                  </a:cubicBezTo>
                  <a:lnTo>
                    <a:pt x="515" y="868"/>
                  </a:lnTo>
                  <a:cubicBezTo>
                    <a:pt x="508" y="863"/>
                    <a:pt x="501" y="852"/>
                    <a:pt x="492" y="830"/>
                  </a:cubicBezTo>
                  <a:cubicBezTo>
                    <a:pt x="474" y="782"/>
                    <a:pt x="463" y="722"/>
                    <a:pt x="454" y="664"/>
                  </a:cubicBezTo>
                  <a:cubicBezTo>
                    <a:pt x="439" y="544"/>
                    <a:pt x="426" y="425"/>
                    <a:pt x="415" y="301"/>
                  </a:cubicBezTo>
                  <a:lnTo>
                    <a:pt x="413" y="298"/>
                  </a:lnTo>
                  <a:lnTo>
                    <a:pt x="413" y="295"/>
                  </a:lnTo>
                  <a:cubicBezTo>
                    <a:pt x="393" y="231"/>
                    <a:pt x="390" y="161"/>
                    <a:pt x="387" y="87"/>
                  </a:cubicBezTo>
                  <a:lnTo>
                    <a:pt x="387" y="86"/>
                  </a:lnTo>
                  <a:cubicBezTo>
                    <a:pt x="387" y="74"/>
                    <a:pt x="381" y="64"/>
                    <a:pt x="370" y="58"/>
                  </a:cubicBezTo>
                  <a:cubicBezTo>
                    <a:pt x="365" y="56"/>
                    <a:pt x="360" y="55"/>
                    <a:pt x="356" y="55"/>
                  </a:cubicBezTo>
                  <a:cubicBezTo>
                    <a:pt x="344" y="55"/>
                    <a:pt x="333" y="61"/>
                    <a:pt x="328" y="73"/>
                  </a:cubicBezTo>
                  <a:cubicBezTo>
                    <a:pt x="325" y="78"/>
                    <a:pt x="323" y="84"/>
                    <a:pt x="320" y="90"/>
                  </a:cubicBezTo>
                  <a:lnTo>
                    <a:pt x="320" y="90"/>
                  </a:lnTo>
                  <a:lnTo>
                    <a:pt x="318" y="89"/>
                  </a:lnTo>
                  <a:lnTo>
                    <a:pt x="318" y="89"/>
                  </a:lnTo>
                  <a:cubicBezTo>
                    <a:pt x="318" y="91"/>
                    <a:pt x="318" y="92"/>
                    <a:pt x="318" y="93"/>
                  </a:cubicBezTo>
                  <a:lnTo>
                    <a:pt x="318" y="93"/>
                  </a:lnTo>
                  <a:cubicBezTo>
                    <a:pt x="235" y="269"/>
                    <a:pt x="124" y="432"/>
                    <a:pt x="1" y="587"/>
                  </a:cubicBezTo>
                  <a:cubicBezTo>
                    <a:pt x="120" y="472"/>
                    <a:pt x="231" y="347"/>
                    <a:pt x="318" y="209"/>
                  </a:cubicBezTo>
                  <a:lnTo>
                    <a:pt x="318" y="209"/>
                  </a:lnTo>
                  <a:cubicBezTo>
                    <a:pt x="320" y="244"/>
                    <a:pt x="324" y="280"/>
                    <a:pt x="334" y="316"/>
                  </a:cubicBezTo>
                  <a:lnTo>
                    <a:pt x="331" y="310"/>
                  </a:lnTo>
                  <a:lnTo>
                    <a:pt x="331" y="310"/>
                  </a:lnTo>
                  <a:cubicBezTo>
                    <a:pt x="337" y="430"/>
                    <a:pt x="336" y="554"/>
                    <a:pt x="352" y="678"/>
                  </a:cubicBezTo>
                  <a:cubicBezTo>
                    <a:pt x="360" y="741"/>
                    <a:pt x="370" y="802"/>
                    <a:pt x="393" y="870"/>
                  </a:cubicBezTo>
                  <a:cubicBezTo>
                    <a:pt x="404" y="899"/>
                    <a:pt x="427" y="947"/>
                    <a:pt x="477" y="968"/>
                  </a:cubicBezTo>
                  <a:cubicBezTo>
                    <a:pt x="488" y="972"/>
                    <a:pt x="500" y="974"/>
                    <a:pt x="512" y="974"/>
                  </a:cubicBezTo>
                  <a:cubicBezTo>
                    <a:pt x="534" y="974"/>
                    <a:pt x="555" y="967"/>
                    <a:pt x="570" y="956"/>
                  </a:cubicBezTo>
                  <a:cubicBezTo>
                    <a:pt x="591" y="941"/>
                    <a:pt x="605" y="926"/>
                    <a:pt x="615" y="909"/>
                  </a:cubicBezTo>
                  <a:cubicBezTo>
                    <a:pt x="691" y="785"/>
                    <a:pt x="711" y="666"/>
                    <a:pt x="745" y="546"/>
                  </a:cubicBezTo>
                  <a:cubicBezTo>
                    <a:pt x="759" y="484"/>
                    <a:pt x="771" y="420"/>
                    <a:pt x="783" y="357"/>
                  </a:cubicBezTo>
                  <a:lnTo>
                    <a:pt x="783" y="357"/>
                  </a:lnTo>
                  <a:cubicBezTo>
                    <a:pt x="794" y="374"/>
                    <a:pt x="806" y="390"/>
                    <a:pt x="818" y="406"/>
                  </a:cubicBezTo>
                  <a:cubicBezTo>
                    <a:pt x="867" y="468"/>
                    <a:pt x="926" y="520"/>
                    <a:pt x="988" y="567"/>
                  </a:cubicBezTo>
                  <a:cubicBezTo>
                    <a:pt x="1050" y="616"/>
                    <a:pt x="1117" y="653"/>
                    <a:pt x="1189" y="686"/>
                  </a:cubicBezTo>
                  <a:cubicBezTo>
                    <a:pt x="1260" y="717"/>
                    <a:pt x="1335" y="742"/>
                    <a:pt x="1421" y="742"/>
                  </a:cubicBezTo>
                  <a:lnTo>
                    <a:pt x="1427" y="742"/>
                  </a:lnTo>
                  <a:cubicBezTo>
                    <a:pt x="1446" y="741"/>
                    <a:pt x="1458" y="724"/>
                    <a:pt x="1457" y="706"/>
                  </a:cubicBezTo>
                  <a:cubicBezTo>
                    <a:pt x="1444" y="564"/>
                    <a:pt x="1387" y="449"/>
                    <a:pt x="1332" y="333"/>
                  </a:cubicBezTo>
                  <a:cubicBezTo>
                    <a:pt x="1275" y="220"/>
                    <a:pt x="1212" y="109"/>
                    <a:pt x="1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8"/>
            <p:cNvSpPr/>
            <p:nvPr/>
          </p:nvSpPr>
          <p:spPr>
            <a:xfrm>
              <a:off x="7558308" y="2707239"/>
              <a:ext cx="41759" cy="21555"/>
            </a:xfrm>
            <a:custGeom>
              <a:rect b="b" l="l" r="r" t="t"/>
              <a:pathLst>
                <a:path extrusionOk="0" h="1197" w="2319">
                  <a:moveTo>
                    <a:pt x="1179" y="0"/>
                  </a:moveTo>
                  <a:cubicBezTo>
                    <a:pt x="1171" y="0"/>
                    <a:pt x="1164" y="2"/>
                    <a:pt x="1157" y="5"/>
                  </a:cubicBezTo>
                  <a:cubicBezTo>
                    <a:pt x="1136" y="16"/>
                    <a:pt x="1130" y="42"/>
                    <a:pt x="1142" y="63"/>
                  </a:cubicBezTo>
                  <a:cubicBezTo>
                    <a:pt x="1233" y="217"/>
                    <a:pt x="1350" y="333"/>
                    <a:pt x="1443" y="466"/>
                  </a:cubicBezTo>
                  <a:cubicBezTo>
                    <a:pt x="1486" y="526"/>
                    <a:pt x="1535" y="608"/>
                    <a:pt x="1530" y="650"/>
                  </a:cubicBezTo>
                  <a:cubicBezTo>
                    <a:pt x="1534" y="671"/>
                    <a:pt x="1474" y="687"/>
                    <a:pt x="1411" y="687"/>
                  </a:cubicBezTo>
                  <a:cubicBezTo>
                    <a:pt x="1397" y="687"/>
                    <a:pt x="1382" y="686"/>
                    <a:pt x="1368" y="684"/>
                  </a:cubicBezTo>
                  <a:cubicBezTo>
                    <a:pt x="1208" y="671"/>
                    <a:pt x="1047" y="641"/>
                    <a:pt x="895" y="592"/>
                  </a:cubicBezTo>
                  <a:cubicBezTo>
                    <a:pt x="743" y="543"/>
                    <a:pt x="599" y="467"/>
                    <a:pt x="505" y="347"/>
                  </a:cubicBezTo>
                  <a:cubicBezTo>
                    <a:pt x="496" y="336"/>
                    <a:pt x="480" y="328"/>
                    <a:pt x="464" y="328"/>
                  </a:cubicBezTo>
                  <a:cubicBezTo>
                    <a:pt x="458" y="328"/>
                    <a:pt x="452" y="329"/>
                    <a:pt x="446" y="331"/>
                  </a:cubicBezTo>
                  <a:cubicBezTo>
                    <a:pt x="420" y="340"/>
                    <a:pt x="406" y="370"/>
                    <a:pt x="416" y="397"/>
                  </a:cubicBezTo>
                  <a:cubicBezTo>
                    <a:pt x="517" y="656"/>
                    <a:pt x="695" y="868"/>
                    <a:pt x="732" y="1123"/>
                  </a:cubicBezTo>
                  <a:lnTo>
                    <a:pt x="732" y="1123"/>
                  </a:lnTo>
                  <a:cubicBezTo>
                    <a:pt x="722" y="1125"/>
                    <a:pt x="712" y="1126"/>
                    <a:pt x="701" y="1126"/>
                  </a:cubicBezTo>
                  <a:cubicBezTo>
                    <a:pt x="653" y="1126"/>
                    <a:pt x="598" y="1109"/>
                    <a:pt x="550" y="1088"/>
                  </a:cubicBezTo>
                  <a:cubicBezTo>
                    <a:pt x="478" y="1058"/>
                    <a:pt x="409" y="1018"/>
                    <a:pt x="344" y="974"/>
                  </a:cubicBezTo>
                  <a:cubicBezTo>
                    <a:pt x="277" y="928"/>
                    <a:pt x="215" y="878"/>
                    <a:pt x="155" y="823"/>
                  </a:cubicBezTo>
                  <a:cubicBezTo>
                    <a:pt x="99" y="767"/>
                    <a:pt x="40" y="709"/>
                    <a:pt x="0" y="639"/>
                  </a:cubicBezTo>
                  <a:lnTo>
                    <a:pt x="0" y="639"/>
                  </a:lnTo>
                  <a:cubicBezTo>
                    <a:pt x="69" y="789"/>
                    <a:pt x="193" y="905"/>
                    <a:pt x="317" y="1010"/>
                  </a:cubicBezTo>
                  <a:cubicBezTo>
                    <a:pt x="381" y="1061"/>
                    <a:pt x="450" y="1109"/>
                    <a:pt x="526" y="1146"/>
                  </a:cubicBezTo>
                  <a:cubicBezTo>
                    <a:pt x="581" y="1170"/>
                    <a:pt x="641" y="1197"/>
                    <a:pt x="708" y="1197"/>
                  </a:cubicBezTo>
                  <a:cubicBezTo>
                    <a:pt x="734" y="1197"/>
                    <a:pt x="760" y="1193"/>
                    <a:pt x="788" y="1184"/>
                  </a:cubicBezTo>
                  <a:cubicBezTo>
                    <a:pt x="801" y="1178"/>
                    <a:pt x="811" y="1164"/>
                    <a:pt x="809" y="1150"/>
                  </a:cubicBezTo>
                  <a:lnTo>
                    <a:pt x="809" y="1147"/>
                  </a:lnTo>
                  <a:cubicBezTo>
                    <a:pt x="803" y="1000"/>
                    <a:pt x="750" y="859"/>
                    <a:pt x="691" y="732"/>
                  </a:cubicBezTo>
                  <a:cubicBezTo>
                    <a:pt x="666" y="681"/>
                    <a:pt x="640" y="631"/>
                    <a:pt x="615" y="581"/>
                  </a:cubicBezTo>
                  <a:lnTo>
                    <a:pt x="615" y="581"/>
                  </a:lnTo>
                  <a:cubicBezTo>
                    <a:pt x="692" y="631"/>
                    <a:pt x="777" y="668"/>
                    <a:pt x="860" y="697"/>
                  </a:cubicBezTo>
                  <a:cubicBezTo>
                    <a:pt x="1024" y="754"/>
                    <a:pt x="1192" y="782"/>
                    <a:pt x="1363" y="793"/>
                  </a:cubicBezTo>
                  <a:cubicBezTo>
                    <a:pt x="1375" y="793"/>
                    <a:pt x="1388" y="794"/>
                    <a:pt x="1401" y="794"/>
                  </a:cubicBezTo>
                  <a:cubicBezTo>
                    <a:pt x="1434" y="794"/>
                    <a:pt x="1467" y="791"/>
                    <a:pt x="1502" y="785"/>
                  </a:cubicBezTo>
                  <a:cubicBezTo>
                    <a:pt x="1545" y="778"/>
                    <a:pt x="1621" y="744"/>
                    <a:pt x="1632" y="668"/>
                  </a:cubicBezTo>
                  <a:cubicBezTo>
                    <a:pt x="1636" y="542"/>
                    <a:pt x="1572" y="480"/>
                    <a:pt x="1525" y="407"/>
                  </a:cubicBezTo>
                  <a:cubicBezTo>
                    <a:pt x="1465" y="324"/>
                    <a:pt x="1395" y="247"/>
                    <a:pt x="1331" y="171"/>
                  </a:cubicBezTo>
                  <a:lnTo>
                    <a:pt x="1331" y="171"/>
                  </a:lnTo>
                  <a:cubicBezTo>
                    <a:pt x="1456" y="231"/>
                    <a:pt x="1586" y="280"/>
                    <a:pt x="1724" y="303"/>
                  </a:cubicBezTo>
                  <a:cubicBezTo>
                    <a:pt x="1781" y="313"/>
                    <a:pt x="1839" y="318"/>
                    <a:pt x="1896" y="318"/>
                  </a:cubicBezTo>
                  <a:cubicBezTo>
                    <a:pt x="2042" y="318"/>
                    <a:pt x="2187" y="287"/>
                    <a:pt x="2318" y="226"/>
                  </a:cubicBezTo>
                  <a:lnTo>
                    <a:pt x="2318" y="226"/>
                  </a:lnTo>
                  <a:cubicBezTo>
                    <a:pt x="2207" y="262"/>
                    <a:pt x="2091" y="281"/>
                    <a:pt x="1976" y="281"/>
                  </a:cubicBezTo>
                  <a:cubicBezTo>
                    <a:pt x="1894" y="281"/>
                    <a:pt x="1813" y="272"/>
                    <a:pt x="1734" y="252"/>
                  </a:cubicBezTo>
                  <a:cubicBezTo>
                    <a:pt x="1544" y="205"/>
                    <a:pt x="1367" y="113"/>
                    <a:pt x="1203" y="7"/>
                  </a:cubicBezTo>
                  <a:cubicBezTo>
                    <a:pt x="1195" y="2"/>
                    <a:pt x="1187" y="0"/>
                    <a:pt x="1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8"/>
            <p:cNvSpPr/>
            <p:nvPr/>
          </p:nvSpPr>
          <p:spPr>
            <a:xfrm>
              <a:off x="7408035" y="2739455"/>
              <a:ext cx="14334" cy="8878"/>
            </a:xfrm>
            <a:custGeom>
              <a:rect b="b" l="l" r="r" t="t"/>
              <a:pathLst>
                <a:path extrusionOk="0" h="493" w="796">
                  <a:moveTo>
                    <a:pt x="460" y="0"/>
                  </a:moveTo>
                  <a:cubicBezTo>
                    <a:pt x="304" y="88"/>
                    <a:pt x="157" y="186"/>
                    <a:pt x="25" y="310"/>
                  </a:cubicBezTo>
                  <a:lnTo>
                    <a:pt x="19" y="316"/>
                  </a:lnTo>
                  <a:cubicBezTo>
                    <a:pt x="0" y="339"/>
                    <a:pt x="5" y="372"/>
                    <a:pt x="28" y="390"/>
                  </a:cubicBezTo>
                  <a:lnTo>
                    <a:pt x="29" y="392"/>
                  </a:lnTo>
                  <a:cubicBezTo>
                    <a:pt x="123" y="464"/>
                    <a:pt x="234" y="492"/>
                    <a:pt x="343" y="492"/>
                  </a:cubicBezTo>
                  <a:cubicBezTo>
                    <a:pt x="381" y="492"/>
                    <a:pt x="418" y="489"/>
                    <a:pt x="454" y="483"/>
                  </a:cubicBezTo>
                  <a:cubicBezTo>
                    <a:pt x="595" y="455"/>
                    <a:pt x="736" y="379"/>
                    <a:pt x="796" y="250"/>
                  </a:cubicBezTo>
                  <a:lnTo>
                    <a:pt x="796" y="250"/>
                  </a:lnTo>
                  <a:cubicBezTo>
                    <a:pt x="694" y="340"/>
                    <a:pt x="567" y="378"/>
                    <a:pt x="443" y="385"/>
                  </a:cubicBezTo>
                  <a:cubicBezTo>
                    <a:pt x="428" y="385"/>
                    <a:pt x="414" y="386"/>
                    <a:pt x="400" y="386"/>
                  </a:cubicBezTo>
                  <a:cubicBezTo>
                    <a:pt x="313" y="386"/>
                    <a:pt x="226" y="371"/>
                    <a:pt x="152" y="335"/>
                  </a:cubicBezTo>
                  <a:lnTo>
                    <a:pt x="152" y="335"/>
                  </a:lnTo>
                  <a:cubicBezTo>
                    <a:pt x="254" y="228"/>
                    <a:pt x="361" y="121"/>
                    <a:pt x="4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8"/>
            <p:cNvSpPr/>
            <p:nvPr/>
          </p:nvSpPr>
          <p:spPr>
            <a:xfrm>
              <a:off x="7428420" y="2749629"/>
              <a:ext cx="33692" cy="16675"/>
            </a:xfrm>
            <a:custGeom>
              <a:rect b="b" l="l" r="r" t="t"/>
              <a:pathLst>
                <a:path extrusionOk="0" h="926" w="1871">
                  <a:moveTo>
                    <a:pt x="633" y="1"/>
                  </a:moveTo>
                  <a:lnTo>
                    <a:pt x="633" y="1"/>
                  </a:lnTo>
                  <a:cubicBezTo>
                    <a:pt x="451" y="223"/>
                    <a:pt x="174" y="343"/>
                    <a:pt x="8" y="601"/>
                  </a:cubicBezTo>
                  <a:cubicBezTo>
                    <a:pt x="8" y="602"/>
                    <a:pt x="6" y="607"/>
                    <a:pt x="6" y="608"/>
                  </a:cubicBezTo>
                  <a:cubicBezTo>
                    <a:pt x="0" y="627"/>
                    <a:pt x="11" y="647"/>
                    <a:pt x="28" y="652"/>
                  </a:cubicBezTo>
                  <a:cubicBezTo>
                    <a:pt x="86" y="673"/>
                    <a:pt x="146" y="682"/>
                    <a:pt x="205" y="682"/>
                  </a:cubicBezTo>
                  <a:cubicBezTo>
                    <a:pt x="315" y="682"/>
                    <a:pt x="424" y="652"/>
                    <a:pt x="522" y="612"/>
                  </a:cubicBezTo>
                  <a:cubicBezTo>
                    <a:pt x="604" y="574"/>
                    <a:pt x="682" y="528"/>
                    <a:pt x="753" y="471"/>
                  </a:cubicBezTo>
                  <a:lnTo>
                    <a:pt x="753" y="471"/>
                  </a:lnTo>
                  <a:cubicBezTo>
                    <a:pt x="743" y="496"/>
                    <a:pt x="734" y="522"/>
                    <a:pt x="724" y="548"/>
                  </a:cubicBezTo>
                  <a:cubicBezTo>
                    <a:pt x="692" y="648"/>
                    <a:pt x="650" y="755"/>
                    <a:pt x="676" y="881"/>
                  </a:cubicBezTo>
                  <a:lnTo>
                    <a:pt x="676" y="883"/>
                  </a:lnTo>
                  <a:cubicBezTo>
                    <a:pt x="682" y="909"/>
                    <a:pt x="704" y="925"/>
                    <a:pt x="728" y="925"/>
                  </a:cubicBezTo>
                  <a:cubicBezTo>
                    <a:pt x="731" y="925"/>
                    <a:pt x="734" y="925"/>
                    <a:pt x="737" y="925"/>
                  </a:cubicBezTo>
                  <a:cubicBezTo>
                    <a:pt x="918" y="893"/>
                    <a:pt x="1044" y="777"/>
                    <a:pt x="1153" y="662"/>
                  </a:cubicBezTo>
                  <a:cubicBezTo>
                    <a:pt x="1215" y="592"/>
                    <a:pt x="1272" y="518"/>
                    <a:pt x="1320" y="438"/>
                  </a:cubicBezTo>
                  <a:lnTo>
                    <a:pt x="1320" y="438"/>
                  </a:lnTo>
                  <a:cubicBezTo>
                    <a:pt x="1322" y="485"/>
                    <a:pt x="1326" y="532"/>
                    <a:pt x="1333" y="579"/>
                  </a:cubicBezTo>
                  <a:cubicBezTo>
                    <a:pt x="1343" y="637"/>
                    <a:pt x="1352" y="695"/>
                    <a:pt x="1384" y="753"/>
                  </a:cubicBezTo>
                  <a:cubicBezTo>
                    <a:pt x="1406" y="798"/>
                    <a:pt x="1458" y="826"/>
                    <a:pt x="1509" y="826"/>
                  </a:cubicBezTo>
                  <a:cubicBezTo>
                    <a:pt x="1530" y="826"/>
                    <a:pt x="1552" y="821"/>
                    <a:pt x="1570" y="810"/>
                  </a:cubicBezTo>
                  <a:cubicBezTo>
                    <a:pt x="1682" y="740"/>
                    <a:pt x="1725" y="630"/>
                    <a:pt x="1774" y="530"/>
                  </a:cubicBezTo>
                  <a:cubicBezTo>
                    <a:pt x="1818" y="426"/>
                    <a:pt x="1856" y="320"/>
                    <a:pt x="1870" y="209"/>
                  </a:cubicBezTo>
                  <a:lnTo>
                    <a:pt x="1870" y="209"/>
                  </a:lnTo>
                  <a:cubicBezTo>
                    <a:pt x="1842" y="316"/>
                    <a:pt x="1796" y="416"/>
                    <a:pt x="1745" y="515"/>
                  </a:cubicBezTo>
                  <a:cubicBezTo>
                    <a:pt x="1694" y="609"/>
                    <a:pt x="1630" y="712"/>
                    <a:pt x="1544" y="755"/>
                  </a:cubicBezTo>
                  <a:cubicBezTo>
                    <a:pt x="1534" y="761"/>
                    <a:pt x="1523" y="764"/>
                    <a:pt x="1512" y="764"/>
                  </a:cubicBezTo>
                  <a:cubicBezTo>
                    <a:pt x="1485" y="764"/>
                    <a:pt x="1461" y="747"/>
                    <a:pt x="1447" y="719"/>
                  </a:cubicBezTo>
                  <a:cubicBezTo>
                    <a:pt x="1426" y="678"/>
                    <a:pt x="1418" y="623"/>
                    <a:pt x="1414" y="571"/>
                  </a:cubicBezTo>
                  <a:cubicBezTo>
                    <a:pt x="1404" y="463"/>
                    <a:pt x="1410" y="355"/>
                    <a:pt x="1415" y="241"/>
                  </a:cubicBezTo>
                  <a:cubicBezTo>
                    <a:pt x="1416" y="221"/>
                    <a:pt x="1404" y="203"/>
                    <a:pt x="1385" y="195"/>
                  </a:cubicBezTo>
                  <a:cubicBezTo>
                    <a:pt x="1380" y="192"/>
                    <a:pt x="1374" y="191"/>
                    <a:pt x="1368" y="191"/>
                  </a:cubicBezTo>
                  <a:cubicBezTo>
                    <a:pt x="1348" y="191"/>
                    <a:pt x="1330" y="203"/>
                    <a:pt x="1322" y="221"/>
                  </a:cubicBezTo>
                  <a:lnTo>
                    <a:pt x="1321" y="224"/>
                  </a:lnTo>
                  <a:cubicBezTo>
                    <a:pt x="1267" y="358"/>
                    <a:pt x="1180" y="484"/>
                    <a:pt x="1079" y="592"/>
                  </a:cubicBezTo>
                  <a:cubicBezTo>
                    <a:pt x="993" y="681"/>
                    <a:pt x="891" y="765"/>
                    <a:pt x="784" y="800"/>
                  </a:cubicBezTo>
                  <a:lnTo>
                    <a:pt x="784" y="800"/>
                  </a:lnTo>
                  <a:cubicBezTo>
                    <a:pt x="785" y="733"/>
                    <a:pt x="806" y="658"/>
                    <a:pt x="831" y="586"/>
                  </a:cubicBezTo>
                  <a:cubicBezTo>
                    <a:pt x="861" y="490"/>
                    <a:pt x="904" y="393"/>
                    <a:pt x="923" y="281"/>
                  </a:cubicBezTo>
                  <a:cubicBezTo>
                    <a:pt x="925" y="261"/>
                    <a:pt x="917" y="240"/>
                    <a:pt x="900" y="228"/>
                  </a:cubicBezTo>
                  <a:cubicBezTo>
                    <a:pt x="891" y="223"/>
                    <a:pt x="882" y="220"/>
                    <a:pt x="872" y="220"/>
                  </a:cubicBezTo>
                  <a:cubicBezTo>
                    <a:pt x="855" y="220"/>
                    <a:pt x="838" y="229"/>
                    <a:pt x="828" y="244"/>
                  </a:cubicBezTo>
                  <a:cubicBezTo>
                    <a:pt x="746" y="364"/>
                    <a:pt x="619" y="461"/>
                    <a:pt x="484" y="525"/>
                  </a:cubicBezTo>
                  <a:cubicBezTo>
                    <a:pt x="388" y="571"/>
                    <a:pt x="280" y="604"/>
                    <a:pt x="176" y="604"/>
                  </a:cubicBezTo>
                  <a:cubicBezTo>
                    <a:pt x="149" y="604"/>
                    <a:pt x="121" y="602"/>
                    <a:pt x="94" y="597"/>
                  </a:cubicBezTo>
                  <a:lnTo>
                    <a:pt x="94" y="597"/>
                  </a:lnTo>
                  <a:cubicBezTo>
                    <a:pt x="235" y="378"/>
                    <a:pt x="483" y="230"/>
                    <a:pt x="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8"/>
            <p:cNvSpPr/>
            <p:nvPr/>
          </p:nvSpPr>
          <p:spPr>
            <a:xfrm>
              <a:off x="7485377" y="2741994"/>
              <a:ext cx="11867" cy="14640"/>
            </a:xfrm>
            <a:custGeom>
              <a:rect b="b" l="l" r="r" t="t"/>
              <a:pathLst>
                <a:path extrusionOk="0" h="813" w="659">
                  <a:moveTo>
                    <a:pt x="658" y="1"/>
                  </a:moveTo>
                  <a:lnTo>
                    <a:pt x="658" y="1"/>
                  </a:lnTo>
                  <a:cubicBezTo>
                    <a:pt x="601" y="135"/>
                    <a:pt x="519" y="258"/>
                    <a:pt x="441" y="379"/>
                  </a:cubicBezTo>
                  <a:cubicBezTo>
                    <a:pt x="359" y="494"/>
                    <a:pt x="273" y="626"/>
                    <a:pt x="170" y="687"/>
                  </a:cubicBezTo>
                  <a:cubicBezTo>
                    <a:pt x="155" y="698"/>
                    <a:pt x="141" y="700"/>
                    <a:pt x="134" y="700"/>
                  </a:cubicBezTo>
                  <a:cubicBezTo>
                    <a:pt x="129" y="700"/>
                    <a:pt x="127" y="699"/>
                    <a:pt x="127" y="699"/>
                  </a:cubicBezTo>
                  <a:cubicBezTo>
                    <a:pt x="120" y="694"/>
                    <a:pt x="117" y="692"/>
                    <a:pt x="116" y="692"/>
                  </a:cubicBezTo>
                  <a:lnTo>
                    <a:pt x="116" y="692"/>
                  </a:lnTo>
                  <a:cubicBezTo>
                    <a:pt x="116" y="691"/>
                    <a:pt x="116" y="690"/>
                    <a:pt x="115" y="689"/>
                  </a:cubicBezTo>
                  <a:cubicBezTo>
                    <a:pt x="113" y="680"/>
                    <a:pt x="113" y="664"/>
                    <a:pt x="110" y="648"/>
                  </a:cubicBezTo>
                  <a:cubicBezTo>
                    <a:pt x="109" y="582"/>
                    <a:pt x="121" y="509"/>
                    <a:pt x="128" y="437"/>
                  </a:cubicBezTo>
                  <a:cubicBezTo>
                    <a:pt x="148" y="294"/>
                    <a:pt x="174" y="149"/>
                    <a:pt x="192" y="2"/>
                  </a:cubicBezTo>
                  <a:lnTo>
                    <a:pt x="192" y="2"/>
                  </a:lnTo>
                  <a:cubicBezTo>
                    <a:pt x="131" y="137"/>
                    <a:pt x="80" y="276"/>
                    <a:pt x="41" y="421"/>
                  </a:cubicBezTo>
                  <a:cubicBezTo>
                    <a:pt x="21" y="494"/>
                    <a:pt x="9" y="566"/>
                    <a:pt x="3" y="648"/>
                  </a:cubicBezTo>
                  <a:cubicBezTo>
                    <a:pt x="0" y="669"/>
                    <a:pt x="3" y="690"/>
                    <a:pt x="9" y="717"/>
                  </a:cubicBezTo>
                  <a:cubicBezTo>
                    <a:pt x="11" y="730"/>
                    <a:pt x="16" y="746"/>
                    <a:pt x="30" y="763"/>
                  </a:cubicBezTo>
                  <a:cubicBezTo>
                    <a:pt x="53" y="786"/>
                    <a:pt x="45" y="777"/>
                    <a:pt x="61" y="789"/>
                  </a:cubicBezTo>
                  <a:cubicBezTo>
                    <a:pt x="88" y="806"/>
                    <a:pt x="114" y="812"/>
                    <a:pt x="139" y="812"/>
                  </a:cubicBezTo>
                  <a:cubicBezTo>
                    <a:pt x="173" y="812"/>
                    <a:pt x="203" y="800"/>
                    <a:pt x="226" y="788"/>
                  </a:cubicBezTo>
                  <a:cubicBezTo>
                    <a:pt x="374" y="689"/>
                    <a:pt x="444" y="555"/>
                    <a:pt x="517" y="425"/>
                  </a:cubicBezTo>
                  <a:cubicBezTo>
                    <a:pt x="581" y="290"/>
                    <a:pt x="646" y="152"/>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8"/>
            <p:cNvSpPr/>
            <p:nvPr/>
          </p:nvSpPr>
          <p:spPr>
            <a:xfrm>
              <a:off x="7509147" y="2752708"/>
              <a:ext cx="33080" cy="19448"/>
            </a:xfrm>
            <a:custGeom>
              <a:rect b="b" l="l" r="r" t="t"/>
              <a:pathLst>
                <a:path extrusionOk="0" h="1080" w="1837">
                  <a:moveTo>
                    <a:pt x="1563" y="0"/>
                  </a:moveTo>
                  <a:lnTo>
                    <a:pt x="1563" y="0"/>
                  </a:lnTo>
                  <a:cubicBezTo>
                    <a:pt x="1614" y="261"/>
                    <a:pt x="1745" y="506"/>
                    <a:pt x="1766" y="758"/>
                  </a:cubicBezTo>
                  <a:lnTo>
                    <a:pt x="1766" y="758"/>
                  </a:lnTo>
                  <a:cubicBezTo>
                    <a:pt x="1647" y="740"/>
                    <a:pt x="1533" y="681"/>
                    <a:pt x="1437" y="606"/>
                  </a:cubicBezTo>
                  <a:cubicBezTo>
                    <a:pt x="1338" y="526"/>
                    <a:pt x="1248" y="421"/>
                    <a:pt x="1220" y="306"/>
                  </a:cubicBezTo>
                  <a:lnTo>
                    <a:pt x="1220" y="306"/>
                  </a:lnTo>
                  <a:cubicBezTo>
                    <a:pt x="1220" y="305"/>
                    <a:pt x="1220" y="305"/>
                    <a:pt x="1220" y="304"/>
                  </a:cubicBezTo>
                  <a:lnTo>
                    <a:pt x="1220" y="304"/>
                  </a:lnTo>
                  <a:lnTo>
                    <a:pt x="1219" y="304"/>
                  </a:lnTo>
                  <a:lnTo>
                    <a:pt x="1219" y="304"/>
                  </a:lnTo>
                  <a:cubicBezTo>
                    <a:pt x="1219" y="301"/>
                    <a:pt x="1218" y="298"/>
                    <a:pt x="1218" y="296"/>
                  </a:cubicBezTo>
                  <a:cubicBezTo>
                    <a:pt x="1213" y="274"/>
                    <a:pt x="1192" y="256"/>
                    <a:pt x="1169" y="256"/>
                  </a:cubicBezTo>
                  <a:cubicBezTo>
                    <a:pt x="1142" y="256"/>
                    <a:pt x="1118" y="278"/>
                    <a:pt x="1118" y="305"/>
                  </a:cubicBezTo>
                  <a:cubicBezTo>
                    <a:pt x="1114" y="505"/>
                    <a:pt x="1087" y="708"/>
                    <a:pt x="1023" y="896"/>
                  </a:cubicBezTo>
                  <a:lnTo>
                    <a:pt x="1023" y="896"/>
                  </a:lnTo>
                  <a:cubicBezTo>
                    <a:pt x="1011" y="875"/>
                    <a:pt x="999" y="853"/>
                    <a:pt x="988" y="831"/>
                  </a:cubicBezTo>
                  <a:cubicBezTo>
                    <a:pt x="962" y="777"/>
                    <a:pt x="938" y="720"/>
                    <a:pt x="917" y="664"/>
                  </a:cubicBezTo>
                  <a:cubicBezTo>
                    <a:pt x="877" y="549"/>
                    <a:pt x="845" y="428"/>
                    <a:pt x="833" y="313"/>
                  </a:cubicBezTo>
                  <a:lnTo>
                    <a:pt x="833" y="311"/>
                  </a:lnTo>
                  <a:cubicBezTo>
                    <a:pt x="831" y="292"/>
                    <a:pt x="818" y="275"/>
                    <a:pt x="799" y="268"/>
                  </a:cubicBezTo>
                  <a:cubicBezTo>
                    <a:pt x="794" y="266"/>
                    <a:pt x="788" y="265"/>
                    <a:pt x="782" y="265"/>
                  </a:cubicBezTo>
                  <a:cubicBezTo>
                    <a:pt x="761" y="265"/>
                    <a:pt x="741" y="277"/>
                    <a:pt x="733" y="298"/>
                  </a:cubicBezTo>
                  <a:cubicBezTo>
                    <a:pt x="667" y="472"/>
                    <a:pt x="585" y="639"/>
                    <a:pt x="477" y="785"/>
                  </a:cubicBezTo>
                  <a:cubicBezTo>
                    <a:pt x="423" y="856"/>
                    <a:pt x="359" y="922"/>
                    <a:pt x="284" y="964"/>
                  </a:cubicBezTo>
                  <a:cubicBezTo>
                    <a:pt x="232" y="995"/>
                    <a:pt x="172" y="1012"/>
                    <a:pt x="112" y="1012"/>
                  </a:cubicBezTo>
                  <a:cubicBezTo>
                    <a:pt x="96" y="1012"/>
                    <a:pt x="80" y="1011"/>
                    <a:pt x="64" y="1009"/>
                  </a:cubicBezTo>
                  <a:lnTo>
                    <a:pt x="64" y="1009"/>
                  </a:lnTo>
                  <a:cubicBezTo>
                    <a:pt x="77" y="897"/>
                    <a:pt x="130" y="790"/>
                    <a:pt x="180" y="682"/>
                  </a:cubicBezTo>
                  <a:cubicBezTo>
                    <a:pt x="238" y="567"/>
                    <a:pt x="291" y="438"/>
                    <a:pt x="277" y="307"/>
                  </a:cubicBezTo>
                  <a:lnTo>
                    <a:pt x="277" y="307"/>
                  </a:lnTo>
                  <a:cubicBezTo>
                    <a:pt x="276" y="438"/>
                    <a:pt x="214" y="554"/>
                    <a:pt x="155" y="665"/>
                  </a:cubicBezTo>
                  <a:cubicBezTo>
                    <a:pt x="90" y="776"/>
                    <a:pt x="16" y="891"/>
                    <a:pt x="3" y="1032"/>
                  </a:cubicBezTo>
                  <a:cubicBezTo>
                    <a:pt x="0" y="1046"/>
                    <a:pt x="10" y="1060"/>
                    <a:pt x="24" y="1063"/>
                  </a:cubicBezTo>
                  <a:lnTo>
                    <a:pt x="26" y="1063"/>
                  </a:lnTo>
                  <a:cubicBezTo>
                    <a:pt x="61" y="1074"/>
                    <a:pt x="97" y="1080"/>
                    <a:pt x="134" y="1080"/>
                  </a:cubicBezTo>
                  <a:cubicBezTo>
                    <a:pt x="200" y="1080"/>
                    <a:pt x="267" y="1062"/>
                    <a:pt x="325" y="1032"/>
                  </a:cubicBezTo>
                  <a:cubicBezTo>
                    <a:pt x="417" y="986"/>
                    <a:pt x="490" y="915"/>
                    <a:pt x="553" y="840"/>
                  </a:cubicBezTo>
                  <a:cubicBezTo>
                    <a:pt x="639" y="736"/>
                    <a:pt x="706" y="620"/>
                    <a:pt x="763" y="500"/>
                  </a:cubicBezTo>
                  <a:lnTo>
                    <a:pt x="763" y="500"/>
                  </a:lnTo>
                  <a:cubicBezTo>
                    <a:pt x="778" y="568"/>
                    <a:pt x="798" y="633"/>
                    <a:pt x="818" y="699"/>
                  </a:cubicBezTo>
                  <a:cubicBezTo>
                    <a:pt x="839" y="758"/>
                    <a:pt x="863" y="818"/>
                    <a:pt x="891" y="879"/>
                  </a:cubicBezTo>
                  <a:cubicBezTo>
                    <a:pt x="917" y="938"/>
                    <a:pt x="950" y="997"/>
                    <a:pt x="1005" y="1052"/>
                  </a:cubicBezTo>
                  <a:cubicBezTo>
                    <a:pt x="1010" y="1056"/>
                    <a:pt x="1016" y="1061"/>
                    <a:pt x="1023" y="1063"/>
                  </a:cubicBezTo>
                  <a:cubicBezTo>
                    <a:pt x="1029" y="1066"/>
                    <a:pt x="1036" y="1067"/>
                    <a:pt x="1043" y="1067"/>
                  </a:cubicBezTo>
                  <a:cubicBezTo>
                    <a:pt x="1065" y="1067"/>
                    <a:pt x="1086" y="1054"/>
                    <a:pt x="1093" y="1032"/>
                  </a:cubicBezTo>
                  <a:cubicBezTo>
                    <a:pt x="1162" y="862"/>
                    <a:pt x="1197" y="686"/>
                    <a:pt x="1212" y="507"/>
                  </a:cubicBezTo>
                  <a:lnTo>
                    <a:pt x="1212" y="507"/>
                  </a:lnTo>
                  <a:cubicBezTo>
                    <a:pt x="1261" y="573"/>
                    <a:pt x="1323" y="629"/>
                    <a:pt x="1388" y="675"/>
                  </a:cubicBezTo>
                  <a:cubicBezTo>
                    <a:pt x="1510" y="758"/>
                    <a:pt x="1648" y="824"/>
                    <a:pt x="1803" y="826"/>
                  </a:cubicBezTo>
                  <a:lnTo>
                    <a:pt x="1805" y="826"/>
                  </a:lnTo>
                  <a:cubicBezTo>
                    <a:pt x="1823" y="826"/>
                    <a:pt x="1837" y="810"/>
                    <a:pt x="1834" y="792"/>
                  </a:cubicBezTo>
                  <a:cubicBezTo>
                    <a:pt x="1825" y="646"/>
                    <a:pt x="1770" y="514"/>
                    <a:pt x="1718" y="386"/>
                  </a:cubicBezTo>
                  <a:cubicBezTo>
                    <a:pt x="1663" y="257"/>
                    <a:pt x="1604" y="133"/>
                    <a:pt x="1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8"/>
            <p:cNvSpPr/>
            <p:nvPr/>
          </p:nvSpPr>
          <p:spPr>
            <a:xfrm>
              <a:off x="7552815" y="2749215"/>
              <a:ext cx="15594" cy="15126"/>
            </a:xfrm>
            <a:custGeom>
              <a:rect b="b" l="l" r="r" t="t"/>
              <a:pathLst>
                <a:path extrusionOk="0" h="840" w="866">
                  <a:moveTo>
                    <a:pt x="685" y="0"/>
                  </a:moveTo>
                  <a:lnTo>
                    <a:pt x="685" y="0"/>
                  </a:lnTo>
                  <a:cubicBezTo>
                    <a:pt x="696" y="133"/>
                    <a:pt x="714" y="264"/>
                    <a:pt x="728" y="395"/>
                  </a:cubicBezTo>
                  <a:cubicBezTo>
                    <a:pt x="737" y="505"/>
                    <a:pt x="750" y="618"/>
                    <a:pt x="743" y="721"/>
                  </a:cubicBezTo>
                  <a:lnTo>
                    <a:pt x="743" y="721"/>
                  </a:lnTo>
                  <a:cubicBezTo>
                    <a:pt x="606" y="700"/>
                    <a:pt x="477" y="643"/>
                    <a:pt x="359" y="560"/>
                  </a:cubicBezTo>
                  <a:cubicBezTo>
                    <a:pt x="225" y="469"/>
                    <a:pt x="109" y="348"/>
                    <a:pt x="1" y="218"/>
                  </a:cubicBezTo>
                  <a:lnTo>
                    <a:pt x="1" y="218"/>
                  </a:lnTo>
                  <a:cubicBezTo>
                    <a:pt x="66" y="378"/>
                    <a:pt x="170" y="519"/>
                    <a:pt x="302" y="636"/>
                  </a:cubicBezTo>
                  <a:cubicBezTo>
                    <a:pt x="436" y="748"/>
                    <a:pt x="608" y="830"/>
                    <a:pt x="790" y="839"/>
                  </a:cubicBezTo>
                  <a:lnTo>
                    <a:pt x="793" y="839"/>
                  </a:lnTo>
                  <a:cubicBezTo>
                    <a:pt x="793" y="839"/>
                    <a:pt x="794" y="839"/>
                    <a:pt x="795" y="839"/>
                  </a:cubicBezTo>
                  <a:cubicBezTo>
                    <a:pt x="822" y="839"/>
                    <a:pt x="845" y="817"/>
                    <a:pt x="849" y="790"/>
                  </a:cubicBezTo>
                  <a:cubicBezTo>
                    <a:pt x="865" y="646"/>
                    <a:pt x="838" y="512"/>
                    <a:pt x="808" y="381"/>
                  </a:cubicBezTo>
                  <a:cubicBezTo>
                    <a:pt x="777" y="250"/>
                    <a:pt x="737" y="124"/>
                    <a:pt x="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8"/>
            <p:cNvSpPr/>
            <p:nvPr/>
          </p:nvSpPr>
          <p:spPr>
            <a:xfrm>
              <a:off x="7576171" y="2737474"/>
              <a:ext cx="10228" cy="9274"/>
            </a:xfrm>
            <a:custGeom>
              <a:rect b="b" l="l" r="r" t="t"/>
              <a:pathLst>
                <a:path extrusionOk="0" h="515" w="568">
                  <a:moveTo>
                    <a:pt x="267" y="0"/>
                  </a:moveTo>
                  <a:cubicBezTo>
                    <a:pt x="288" y="93"/>
                    <a:pt x="343" y="171"/>
                    <a:pt x="387" y="246"/>
                  </a:cubicBezTo>
                  <a:cubicBezTo>
                    <a:pt x="407" y="285"/>
                    <a:pt x="432" y="322"/>
                    <a:pt x="445" y="356"/>
                  </a:cubicBezTo>
                  <a:cubicBezTo>
                    <a:pt x="452" y="372"/>
                    <a:pt x="457" y="391"/>
                    <a:pt x="456" y="394"/>
                  </a:cubicBezTo>
                  <a:cubicBezTo>
                    <a:pt x="455" y="394"/>
                    <a:pt x="455" y="395"/>
                    <a:pt x="455" y="395"/>
                  </a:cubicBezTo>
                  <a:cubicBezTo>
                    <a:pt x="454" y="395"/>
                    <a:pt x="456" y="393"/>
                    <a:pt x="455" y="393"/>
                  </a:cubicBezTo>
                  <a:lnTo>
                    <a:pt x="455" y="393"/>
                  </a:lnTo>
                  <a:cubicBezTo>
                    <a:pt x="454" y="393"/>
                    <a:pt x="453" y="393"/>
                    <a:pt x="450" y="395"/>
                  </a:cubicBezTo>
                  <a:cubicBezTo>
                    <a:pt x="437" y="401"/>
                    <a:pt x="421" y="404"/>
                    <a:pt x="403" y="404"/>
                  </a:cubicBezTo>
                  <a:cubicBezTo>
                    <a:pt x="354" y="404"/>
                    <a:pt x="292" y="383"/>
                    <a:pt x="235" y="361"/>
                  </a:cubicBezTo>
                  <a:cubicBezTo>
                    <a:pt x="156" y="330"/>
                    <a:pt x="79" y="289"/>
                    <a:pt x="0" y="241"/>
                  </a:cubicBezTo>
                  <a:lnTo>
                    <a:pt x="0" y="241"/>
                  </a:lnTo>
                  <a:cubicBezTo>
                    <a:pt x="45" y="324"/>
                    <a:pt x="115" y="387"/>
                    <a:pt x="195" y="437"/>
                  </a:cubicBezTo>
                  <a:cubicBezTo>
                    <a:pt x="253" y="474"/>
                    <a:pt x="322" y="514"/>
                    <a:pt x="407" y="514"/>
                  </a:cubicBezTo>
                  <a:cubicBezTo>
                    <a:pt x="434" y="514"/>
                    <a:pt x="463" y="510"/>
                    <a:pt x="493" y="500"/>
                  </a:cubicBezTo>
                  <a:cubicBezTo>
                    <a:pt x="524" y="490"/>
                    <a:pt x="568" y="444"/>
                    <a:pt x="567" y="401"/>
                  </a:cubicBezTo>
                  <a:cubicBezTo>
                    <a:pt x="568" y="360"/>
                    <a:pt x="554" y="333"/>
                    <a:pt x="542" y="310"/>
                  </a:cubicBezTo>
                  <a:cubicBezTo>
                    <a:pt x="517" y="266"/>
                    <a:pt x="489" y="229"/>
                    <a:pt x="457" y="196"/>
                  </a:cubicBezTo>
                  <a:cubicBezTo>
                    <a:pt x="395" y="125"/>
                    <a:pt x="328" y="69"/>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8"/>
            <p:cNvSpPr/>
            <p:nvPr/>
          </p:nvSpPr>
          <p:spPr>
            <a:xfrm>
              <a:off x="7547413" y="2619003"/>
              <a:ext cx="13524" cy="7437"/>
            </a:xfrm>
            <a:custGeom>
              <a:rect b="b" l="l" r="r" t="t"/>
              <a:pathLst>
                <a:path extrusionOk="0" h="413" w="751">
                  <a:moveTo>
                    <a:pt x="162" y="0"/>
                  </a:moveTo>
                  <a:lnTo>
                    <a:pt x="162" y="0"/>
                  </a:lnTo>
                  <a:cubicBezTo>
                    <a:pt x="227" y="83"/>
                    <a:pt x="306" y="153"/>
                    <a:pt x="391" y="212"/>
                  </a:cubicBezTo>
                  <a:cubicBezTo>
                    <a:pt x="435" y="244"/>
                    <a:pt x="483" y="272"/>
                    <a:pt x="532" y="297"/>
                  </a:cubicBezTo>
                  <a:lnTo>
                    <a:pt x="532" y="297"/>
                  </a:lnTo>
                  <a:cubicBezTo>
                    <a:pt x="470" y="306"/>
                    <a:pt x="407" y="313"/>
                    <a:pt x="344" y="319"/>
                  </a:cubicBezTo>
                  <a:cubicBezTo>
                    <a:pt x="297" y="323"/>
                    <a:pt x="250" y="325"/>
                    <a:pt x="204" y="325"/>
                  </a:cubicBezTo>
                  <a:cubicBezTo>
                    <a:pt x="136" y="325"/>
                    <a:pt x="68" y="320"/>
                    <a:pt x="0" y="304"/>
                  </a:cubicBezTo>
                  <a:lnTo>
                    <a:pt x="0" y="304"/>
                  </a:lnTo>
                  <a:cubicBezTo>
                    <a:pt x="98" y="378"/>
                    <a:pt x="226" y="399"/>
                    <a:pt x="345" y="409"/>
                  </a:cubicBezTo>
                  <a:cubicBezTo>
                    <a:pt x="374" y="411"/>
                    <a:pt x="403" y="412"/>
                    <a:pt x="432" y="412"/>
                  </a:cubicBezTo>
                  <a:cubicBezTo>
                    <a:pt x="524" y="412"/>
                    <a:pt x="615" y="402"/>
                    <a:pt x="706" y="381"/>
                  </a:cubicBezTo>
                  <a:cubicBezTo>
                    <a:pt x="730" y="375"/>
                    <a:pt x="750" y="352"/>
                    <a:pt x="750" y="326"/>
                  </a:cubicBezTo>
                  <a:lnTo>
                    <a:pt x="750" y="304"/>
                  </a:lnTo>
                  <a:lnTo>
                    <a:pt x="750" y="303"/>
                  </a:lnTo>
                  <a:cubicBezTo>
                    <a:pt x="750" y="279"/>
                    <a:pt x="735" y="258"/>
                    <a:pt x="712" y="251"/>
                  </a:cubicBezTo>
                  <a:cubicBezTo>
                    <a:pt x="618" y="222"/>
                    <a:pt x="526" y="183"/>
                    <a:pt x="435" y="142"/>
                  </a:cubicBezTo>
                  <a:cubicBezTo>
                    <a:pt x="344" y="98"/>
                    <a:pt x="255" y="49"/>
                    <a:pt x="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8"/>
            <p:cNvSpPr/>
            <p:nvPr/>
          </p:nvSpPr>
          <p:spPr>
            <a:xfrm>
              <a:off x="7422297" y="2686657"/>
              <a:ext cx="17179" cy="10534"/>
            </a:xfrm>
            <a:custGeom>
              <a:rect b="b" l="l" r="r" t="t"/>
              <a:pathLst>
                <a:path extrusionOk="0" h="585" w="954">
                  <a:moveTo>
                    <a:pt x="597" y="0"/>
                  </a:moveTo>
                  <a:cubicBezTo>
                    <a:pt x="511" y="80"/>
                    <a:pt x="412" y="134"/>
                    <a:pt x="313" y="193"/>
                  </a:cubicBezTo>
                  <a:cubicBezTo>
                    <a:pt x="214" y="248"/>
                    <a:pt x="109" y="309"/>
                    <a:pt x="23" y="400"/>
                  </a:cubicBezTo>
                  <a:lnTo>
                    <a:pt x="18" y="405"/>
                  </a:lnTo>
                  <a:cubicBezTo>
                    <a:pt x="0" y="430"/>
                    <a:pt x="5" y="464"/>
                    <a:pt x="30" y="481"/>
                  </a:cubicBezTo>
                  <a:lnTo>
                    <a:pt x="32" y="481"/>
                  </a:lnTo>
                  <a:cubicBezTo>
                    <a:pt x="136" y="552"/>
                    <a:pt x="260" y="584"/>
                    <a:pt x="383" y="584"/>
                  </a:cubicBezTo>
                  <a:cubicBezTo>
                    <a:pt x="440" y="584"/>
                    <a:pt x="496" y="577"/>
                    <a:pt x="550" y="564"/>
                  </a:cubicBezTo>
                  <a:cubicBezTo>
                    <a:pt x="721" y="521"/>
                    <a:pt x="880" y="414"/>
                    <a:pt x="953" y="261"/>
                  </a:cubicBezTo>
                  <a:lnTo>
                    <a:pt x="953" y="261"/>
                  </a:lnTo>
                  <a:cubicBezTo>
                    <a:pt x="835" y="380"/>
                    <a:pt x="685" y="449"/>
                    <a:pt x="532" y="467"/>
                  </a:cubicBezTo>
                  <a:cubicBezTo>
                    <a:pt x="494" y="473"/>
                    <a:pt x="457" y="476"/>
                    <a:pt x="419" y="476"/>
                  </a:cubicBezTo>
                  <a:cubicBezTo>
                    <a:pt x="326" y="476"/>
                    <a:pt x="234" y="458"/>
                    <a:pt x="152" y="421"/>
                  </a:cubicBezTo>
                  <a:lnTo>
                    <a:pt x="152" y="421"/>
                  </a:lnTo>
                  <a:cubicBezTo>
                    <a:pt x="213" y="362"/>
                    <a:pt x="284" y="310"/>
                    <a:pt x="356" y="255"/>
                  </a:cubicBezTo>
                  <a:cubicBezTo>
                    <a:pt x="448" y="186"/>
                    <a:pt x="540" y="103"/>
                    <a:pt x="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8"/>
            <p:cNvSpPr/>
            <p:nvPr/>
          </p:nvSpPr>
          <p:spPr>
            <a:xfrm>
              <a:off x="7080209" y="2536006"/>
              <a:ext cx="297538" cy="387017"/>
            </a:xfrm>
            <a:custGeom>
              <a:rect b="b" l="l" r="r" t="t"/>
              <a:pathLst>
                <a:path extrusionOk="0" h="21492" w="16523">
                  <a:moveTo>
                    <a:pt x="8731" y="0"/>
                  </a:moveTo>
                  <a:cubicBezTo>
                    <a:pt x="8619" y="0"/>
                    <a:pt x="8536" y="96"/>
                    <a:pt x="8488" y="201"/>
                  </a:cubicBezTo>
                  <a:cubicBezTo>
                    <a:pt x="8342" y="522"/>
                    <a:pt x="8359" y="1128"/>
                    <a:pt x="8327" y="1466"/>
                  </a:cubicBezTo>
                  <a:cubicBezTo>
                    <a:pt x="8293" y="1804"/>
                    <a:pt x="8293" y="2123"/>
                    <a:pt x="8245" y="2462"/>
                  </a:cubicBezTo>
                  <a:lnTo>
                    <a:pt x="8083" y="2267"/>
                  </a:lnTo>
                  <a:cubicBezTo>
                    <a:pt x="8065" y="2141"/>
                    <a:pt x="7644" y="1626"/>
                    <a:pt x="7498" y="1483"/>
                  </a:cubicBezTo>
                  <a:lnTo>
                    <a:pt x="7498" y="1483"/>
                  </a:lnTo>
                  <a:cubicBezTo>
                    <a:pt x="7577" y="1804"/>
                    <a:pt x="7659" y="2123"/>
                    <a:pt x="7838" y="2391"/>
                  </a:cubicBezTo>
                  <a:cubicBezTo>
                    <a:pt x="7595" y="2231"/>
                    <a:pt x="7352" y="2123"/>
                    <a:pt x="7107" y="1963"/>
                  </a:cubicBezTo>
                  <a:cubicBezTo>
                    <a:pt x="6881" y="1822"/>
                    <a:pt x="6703" y="1626"/>
                    <a:pt x="6491" y="1483"/>
                  </a:cubicBezTo>
                  <a:lnTo>
                    <a:pt x="6491" y="1483"/>
                  </a:lnTo>
                  <a:cubicBezTo>
                    <a:pt x="6507" y="1947"/>
                    <a:pt x="6945" y="2535"/>
                    <a:pt x="7270" y="2783"/>
                  </a:cubicBezTo>
                  <a:cubicBezTo>
                    <a:pt x="7184" y="2780"/>
                    <a:pt x="7099" y="2778"/>
                    <a:pt x="7013" y="2778"/>
                  </a:cubicBezTo>
                  <a:cubicBezTo>
                    <a:pt x="6624" y="2778"/>
                    <a:pt x="6233" y="2822"/>
                    <a:pt x="5874" y="2997"/>
                  </a:cubicBezTo>
                  <a:cubicBezTo>
                    <a:pt x="6150" y="3227"/>
                    <a:pt x="6686" y="3121"/>
                    <a:pt x="7026" y="3192"/>
                  </a:cubicBezTo>
                  <a:cubicBezTo>
                    <a:pt x="6798" y="3425"/>
                    <a:pt x="6409" y="3495"/>
                    <a:pt x="6133" y="3639"/>
                  </a:cubicBezTo>
                  <a:cubicBezTo>
                    <a:pt x="6284" y="3758"/>
                    <a:pt x="6465" y="3797"/>
                    <a:pt x="6647" y="3797"/>
                  </a:cubicBezTo>
                  <a:cubicBezTo>
                    <a:pt x="6759" y="3797"/>
                    <a:pt x="6872" y="3782"/>
                    <a:pt x="6978" y="3762"/>
                  </a:cubicBezTo>
                  <a:lnTo>
                    <a:pt x="6978" y="3762"/>
                  </a:lnTo>
                  <a:cubicBezTo>
                    <a:pt x="6863" y="3905"/>
                    <a:pt x="6686" y="4047"/>
                    <a:pt x="6604" y="4207"/>
                  </a:cubicBezTo>
                  <a:cubicBezTo>
                    <a:pt x="6627" y="4210"/>
                    <a:pt x="6651" y="4211"/>
                    <a:pt x="6674" y="4211"/>
                  </a:cubicBezTo>
                  <a:cubicBezTo>
                    <a:pt x="6859" y="4211"/>
                    <a:pt x="7038" y="4136"/>
                    <a:pt x="7208" y="4039"/>
                  </a:cubicBezTo>
                  <a:lnTo>
                    <a:pt x="7208" y="4039"/>
                  </a:lnTo>
                  <a:cubicBezTo>
                    <a:pt x="7001" y="4318"/>
                    <a:pt x="6723" y="4557"/>
                    <a:pt x="6458" y="4740"/>
                  </a:cubicBezTo>
                  <a:cubicBezTo>
                    <a:pt x="5953" y="5079"/>
                    <a:pt x="5126" y="5346"/>
                    <a:pt x="4542" y="5346"/>
                  </a:cubicBezTo>
                  <a:cubicBezTo>
                    <a:pt x="4754" y="5684"/>
                    <a:pt x="5158" y="5649"/>
                    <a:pt x="5500" y="5666"/>
                  </a:cubicBezTo>
                  <a:cubicBezTo>
                    <a:pt x="5402" y="5791"/>
                    <a:pt x="5240" y="5916"/>
                    <a:pt x="5222" y="6094"/>
                  </a:cubicBezTo>
                  <a:cubicBezTo>
                    <a:pt x="5450" y="6075"/>
                    <a:pt x="5661" y="5952"/>
                    <a:pt x="5856" y="5952"/>
                  </a:cubicBezTo>
                  <a:cubicBezTo>
                    <a:pt x="5775" y="6164"/>
                    <a:pt x="5710" y="6379"/>
                    <a:pt x="5596" y="6574"/>
                  </a:cubicBezTo>
                  <a:cubicBezTo>
                    <a:pt x="5701" y="6560"/>
                    <a:pt x="5858" y="6547"/>
                    <a:pt x="6008" y="6509"/>
                  </a:cubicBezTo>
                  <a:lnTo>
                    <a:pt x="6008" y="6509"/>
                  </a:lnTo>
                  <a:cubicBezTo>
                    <a:pt x="6006" y="6513"/>
                    <a:pt x="6005" y="6518"/>
                    <a:pt x="6002" y="6520"/>
                  </a:cubicBezTo>
                  <a:cubicBezTo>
                    <a:pt x="5824" y="6824"/>
                    <a:pt x="5564" y="7162"/>
                    <a:pt x="5287" y="7377"/>
                  </a:cubicBezTo>
                  <a:cubicBezTo>
                    <a:pt x="5012" y="7607"/>
                    <a:pt x="4688" y="7733"/>
                    <a:pt x="4346" y="7839"/>
                  </a:cubicBezTo>
                  <a:cubicBezTo>
                    <a:pt x="4038" y="7946"/>
                    <a:pt x="3632" y="7999"/>
                    <a:pt x="3340" y="8124"/>
                  </a:cubicBezTo>
                  <a:cubicBezTo>
                    <a:pt x="3461" y="8380"/>
                    <a:pt x="3737" y="8492"/>
                    <a:pt x="4028" y="8492"/>
                  </a:cubicBezTo>
                  <a:cubicBezTo>
                    <a:pt x="4325" y="8492"/>
                    <a:pt x="4638" y="8376"/>
                    <a:pt x="4818" y="8178"/>
                  </a:cubicBezTo>
                  <a:lnTo>
                    <a:pt x="4818" y="8178"/>
                  </a:lnTo>
                  <a:cubicBezTo>
                    <a:pt x="4655" y="8569"/>
                    <a:pt x="4217" y="8943"/>
                    <a:pt x="3876" y="9138"/>
                  </a:cubicBezTo>
                  <a:cubicBezTo>
                    <a:pt x="4011" y="9145"/>
                    <a:pt x="4186" y="9160"/>
                    <a:pt x="4366" y="9160"/>
                  </a:cubicBezTo>
                  <a:cubicBezTo>
                    <a:pt x="4686" y="9160"/>
                    <a:pt x="5024" y="9111"/>
                    <a:pt x="5191" y="8872"/>
                  </a:cubicBezTo>
                  <a:lnTo>
                    <a:pt x="5191" y="8872"/>
                  </a:lnTo>
                  <a:cubicBezTo>
                    <a:pt x="5171" y="8956"/>
                    <a:pt x="5150" y="9039"/>
                    <a:pt x="5127" y="9123"/>
                  </a:cubicBezTo>
                  <a:cubicBezTo>
                    <a:pt x="4872" y="9520"/>
                    <a:pt x="4613" y="9903"/>
                    <a:pt x="4195" y="10171"/>
                  </a:cubicBezTo>
                  <a:cubicBezTo>
                    <a:pt x="3875" y="10366"/>
                    <a:pt x="3523" y="10440"/>
                    <a:pt x="3167" y="10440"/>
                  </a:cubicBezTo>
                  <a:cubicBezTo>
                    <a:pt x="2873" y="10440"/>
                    <a:pt x="2575" y="10390"/>
                    <a:pt x="2291" y="10315"/>
                  </a:cubicBezTo>
                  <a:lnTo>
                    <a:pt x="2291" y="10315"/>
                  </a:lnTo>
                  <a:cubicBezTo>
                    <a:pt x="2518" y="10606"/>
                    <a:pt x="2959" y="10814"/>
                    <a:pt x="3318" y="10814"/>
                  </a:cubicBezTo>
                  <a:cubicBezTo>
                    <a:pt x="3337" y="10814"/>
                    <a:pt x="3356" y="10813"/>
                    <a:pt x="3374" y="10812"/>
                  </a:cubicBezTo>
                  <a:lnTo>
                    <a:pt x="3374" y="10812"/>
                  </a:lnTo>
                  <a:cubicBezTo>
                    <a:pt x="3291" y="10847"/>
                    <a:pt x="3196" y="10860"/>
                    <a:pt x="3097" y="10860"/>
                  </a:cubicBezTo>
                  <a:cubicBezTo>
                    <a:pt x="2861" y="10860"/>
                    <a:pt x="2598" y="10789"/>
                    <a:pt x="2400" y="10789"/>
                  </a:cubicBezTo>
                  <a:cubicBezTo>
                    <a:pt x="2340" y="11367"/>
                    <a:pt x="2904" y="11695"/>
                    <a:pt x="3367" y="11695"/>
                  </a:cubicBezTo>
                  <a:cubicBezTo>
                    <a:pt x="3399" y="11695"/>
                    <a:pt x="3431" y="11694"/>
                    <a:pt x="3462" y="11691"/>
                  </a:cubicBezTo>
                  <a:lnTo>
                    <a:pt x="3462" y="11691"/>
                  </a:lnTo>
                  <a:cubicBezTo>
                    <a:pt x="3267" y="11763"/>
                    <a:pt x="3049" y="11763"/>
                    <a:pt x="2878" y="11881"/>
                  </a:cubicBezTo>
                  <a:cubicBezTo>
                    <a:pt x="3115" y="12167"/>
                    <a:pt x="3591" y="12167"/>
                    <a:pt x="3894" y="12167"/>
                  </a:cubicBezTo>
                  <a:cubicBezTo>
                    <a:pt x="3698" y="12357"/>
                    <a:pt x="3462" y="12547"/>
                    <a:pt x="3201" y="12665"/>
                  </a:cubicBezTo>
                  <a:cubicBezTo>
                    <a:pt x="3382" y="12764"/>
                    <a:pt x="3608" y="12846"/>
                    <a:pt x="3825" y="12846"/>
                  </a:cubicBezTo>
                  <a:cubicBezTo>
                    <a:pt x="3914" y="12846"/>
                    <a:pt x="4002" y="12832"/>
                    <a:pt x="4084" y="12800"/>
                  </a:cubicBezTo>
                  <a:lnTo>
                    <a:pt x="4084" y="12800"/>
                  </a:lnTo>
                  <a:cubicBezTo>
                    <a:pt x="3605" y="13364"/>
                    <a:pt x="2895" y="13506"/>
                    <a:pt x="2142" y="13545"/>
                  </a:cubicBezTo>
                  <a:cubicBezTo>
                    <a:pt x="2162" y="13840"/>
                    <a:pt x="2774" y="14068"/>
                    <a:pt x="3037" y="14068"/>
                  </a:cubicBezTo>
                  <a:cubicBezTo>
                    <a:pt x="3050" y="14068"/>
                    <a:pt x="3062" y="14068"/>
                    <a:pt x="3073" y="14067"/>
                  </a:cubicBezTo>
                  <a:lnTo>
                    <a:pt x="3073" y="14067"/>
                  </a:lnTo>
                  <a:cubicBezTo>
                    <a:pt x="2952" y="14236"/>
                    <a:pt x="2753" y="14294"/>
                    <a:pt x="2533" y="14294"/>
                  </a:cubicBezTo>
                  <a:cubicBezTo>
                    <a:pt x="2198" y="14294"/>
                    <a:pt x="1814" y="14161"/>
                    <a:pt x="1579" y="14090"/>
                  </a:cubicBezTo>
                  <a:lnTo>
                    <a:pt x="1579" y="14090"/>
                  </a:lnTo>
                  <a:cubicBezTo>
                    <a:pt x="1408" y="14775"/>
                    <a:pt x="2149" y="15007"/>
                    <a:pt x="2656" y="15007"/>
                  </a:cubicBezTo>
                  <a:cubicBezTo>
                    <a:pt x="2728" y="15007"/>
                    <a:pt x="2796" y="15002"/>
                    <a:pt x="2855" y="14993"/>
                  </a:cubicBezTo>
                  <a:lnTo>
                    <a:pt x="2855" y="14993"/>
                  </a:lnTo>
                  <a:cubicBezTo>
                    <a:pt x="2700" y="15336"/>
                    <a:pt x="2322" y="15433"/>
                    <a:pt x="1901" y="15433"/>
                  </a:cubicBezTo>
                  <a:cubicBezTo>
                    <a:pt x="1391" y="15433"/>
                    <a:pt x="817" y="15291"/>
                    <a:pt x="497" y="15277"/>
                  </a:cubicBezTo>
                  <a:lnTo>
                    <a:pt x="497" y="15277"/>
                  </a:lnTo>
                  <a:cubicBezTo>
                    <a:pt x="454" y="15706"/>
                    <a:pt x="1038" y="15990"/>
                    <a:pt x="1341" y="16062"/>
                  </a:cubicBezTo>
                  <a:cubicBezTo>
                    <a:pt x="1421" y="16080"/>
                    <a:pt x="1494" y="16088"/>
                    <a:pt x="1563" y="16088"/>
                  </a:cubicBezTo>
                  <a:cubicBezTo>
                    <a:pt x="1850" y="16088"/>
                    <a:pt x="2062" y="15956"/>
                    <a:pt x="2359" y="15918"/>
                  </a:cubicBezTo>
                  <a:lnTo>
                    <a:pt x="2359" y="15918"/>
                  </a:lnTo>
                  <a:cubicBezTo>
                    <a:pt x="2229" y="16062"/>
                    <a:pt x="1991" y="16157"/>
                    <a:pt x="1904" y="16346"/>
                  </a:cubicBezTo>
                  <a:cubicBezTo>
                    <a:pt x="2016" y="16435"/>
                    <a:pt x="2163" y="16466"/>
                    <a:pt x="2322" y="16466"/>
                  </a:cubicBezTo>
                  <a:cubicBezTo>
                    <a:pt x="2403" y="16466"/>
                    <a:pt x="2487" y="16458"/>
                    <a:pt x="2571" y="16445"/>
                  </a:cubicBezTo>
                  <a:lnTo>
                    <a:pt x="2571" y="16445"/>
                  </a:lnTo>
                  <a:cubicBezTo>
                    <a:pt x="2250" y="16900"/>
                    <a:pt x="1862" y="17332"/>
                    <a:pt x="1407" y="17582"/>
                  </a:cubicBezTo>
                  <a:cubicBezTo>
                    <a:pt x="952" y="17842"/>
                    <a:pt x="433" y="17914"/>
                    <a:pt x="0" y="18175"/>
                  </a:cubicBezTo>
                  <a:cubicBezTo>
                    <a:pt x="158" y="18401"/>
                    <a:pt x="448" y="18495"/>
                    <a:pt x="753" y="18495"/>
                  </a:cubicBezTo>
                  <a:cubicBezTo>
                    <a:pt x="1121" y="18495"/>
                    <a:pt x="1510" y="18358"/>
                    <a:pt x="1713" y="18151"/>
                  </a:cubicBezTo>
                  <a:lnTo>
                    <a:pt x="1713" y="18151"/>
                  </a:lnTo>
                  <a:cubicBezTo>
                    <a:pt x="1519" y="18436"/>
                    <a:pt x="372" y="19433"/>
                    <a:pt x="501" y="19646"/>
                  </a:cubicBezTo>
                  <a:cubicBezTo>
                    <a:pt x="570" y="19775"/>
                    <a:pt x="688" y="19824"/>
                    <a:pt x="830" y="19824"/>
                  </a:cubicBezTo>
                  <a:cubicBezTo>
                    <a:pt x="1266" y="19824"/>
                    <a:pt x="1933" y="19357"/>
                    <a:pt x="2145" y="19266"/>
                  </a:cubicBezTo>
                  <a:lnTo>
                    <a:pt x="2145" y="19266"/>
                  </a:lnTo>
                  <a:cubicBezTo>
                    <a:pt x="2017" y="19387"/>
                    <a:pt x="1237" y="19908"/>
                    <a:pt x="1260" y="20099"/>
                  </a:cubicBezTo>
                  <a:cubicBezTo>
                    <a:pt x="1271" y="20180"/>
                    <a:pt x="1325" y="20210"/>
                    <a:pt x="1401" y="20210"/>
                  </a:cubicBezTo>
                  <a:cubicBezTo>
                    <a:pt x="1617" y="20210"/>
                    <a:pt x="2013" y="19967"/>
                    <a:pt x="2125" y="19932"/>
                  </a:cubicBezTo>
                  <a:lnTo>
                    <a:pt x="2125" y="19932"/>
                  </a:lnTo>
                  <a:cubicBezTo>
                    <a:pt x="2039" y="20123"/>
                    <a:pt x="1822" y="20241"/>
                    <a:pt x="1865" y="20479"/>
                  </a:cubicBezTo>
                  <a:cubicBezTo>
                    <a:pt x="1878" y="20480"/>
                    <a:pt x="1892" y="20480"/>
                    <a:pt x="1906" y="20480"/>
                  </a:cubicBezTo>
                  <a:cubicBezTo>
                    <a:pt x="2216" y="20480"/>
                    <a:pt x="2737" y="20231"/>
                    <a:pt x="2903" y="20005"/>
                  </a:cubicBezTo>
                  <a:lnTo>
                    <a:pt x="2903" y="20005"/>
                  </a:lnTo>
                  <a:cubicBezTo>
                    <a:pt x="2729" y="20265"/>
                    <a:pt x="2254" y="20741"/>
                    <a:pt x="2774" y="20835"/>
                  </a:cubicBezTo>
                  <a:cubicBezTo>
                    <a:pt x="2795" y="20839"/>
                    <a:pt x="2818" y="20841"/>
                    <a:pt x="2841" y="20841"/>
                  </a:cubicBezTo>
                  <a:cubicBezTo>
                    <a:pt x="3132" y="20841"/>
                    <a:pt x="3589" y="20585"/>
                    <a:pt x="3769" y="20432"/>
                  </a:cubicBezTo>
                  <a:lnTo>
                    <a:pt x="3769" y="20432"/>
                  </a:lnTo>
                  <a:cubicBezTo>
                    <a:pt x="3467" y="20855"/>
                    <a:pt x="3670" y="21028"/>
                    <a:pt x="3953" y="21028"/>
                  </a:cubicBezTo>
                  <a:cubicBezTo>
                    <a:pt x="4167" y="21028"/>
                    <a:pt x="4427" y="20929"/>
                    <a:pt x="4551" y="20766"/>
                  </a:cubicBezTo>
                  <a:lnTo>
                    <a:pt x="4551" y="20766"/>
                  </a:lnTo>
                  <a:cubicBezTo>
                    <a:pt x="4475" y="20879"/>
                    <a:pt x="4419" y="21013"/>
                    <a:pt x="4439" y="21168"/>
                  </a:cubicBezTo>
                  <a:cubicBezTo>
                    <a:pt x="4478" y="21175"/>
                    <a:pt x="4518" y="21179"/>
                    <a:pt x="4558" y="21179"/>
                  </a:cubicBezTo>
                  <a:cubicBezTo>
                    <a:pt x="4783" y="21179"/>
                    <a:pt x="5019" y="21070"/>
                    <a:pt x="5168" y="20892"/>
                  </a:cubicBezTo>
                  <a:lnTo>
                    <a:pt x="5168" y="20892"/>
                  </a:lnTo>
                  <a:cubicBezTo>
                    <a:pt x="4936" y="21176"/>
                    <a:pt x="5068" y="21276"/>
                    <a:pt x="5281" y="21276"/>
                  </a:cubicBezTo>
                  <a:cubicBezTo>
                    <a:pt x="5470" y="21276"/>
                    <a:pt x="5724" y="21197"/>
                    <a:pt x="5846" y="21098"/>
                  </a:cubicBezTo>
                  <a:lnTo>
                    <a:pt x="5846" y="21098"/>
                  </a:lnTo>
                  <a:cubicBezTo>
                    <a:pt x="5786" y="21392"/>
                    <a:pt x="5873" y="21492"/>
                    <a:pt x="6021" y="21492"/>
                  </a:cubicBezTo>
                  <a:cubicBezTo>
                    <a:pt x="6303" y="21492"/>
                    <a:pt x="6808" y="21128"/>
                    <a:pt x="6950" y="21050"/>
                  </a:cubicBezTo>
                  <a:cubicBezTo>
                    <a:pt x="6967" y="21242"/>
                    <a:pt x="7056" y="21314"/>
                    <a:pt x="7163" y="21314"/>
                  </a:cubicBezTo>
                  <a:cubicBezTo>
                    <a:pt x="7322" y="21314"/>
                    <a:pt x="7522" y="21159"/>
                    <a:pt x="7599" y="21003"/>
                  </a:cubicBezTo>
                  <a:cubicBezTo>
                    <a:pt x="7683" y="21180"/>
                    <a:pt x="7794" y="21250"/>
                    <a:pt x="7901" y="21250"/>
                  </a:cubicBezTo>
                  <a:cubicBezTo>
                    <a:pt x="8022" y="21250"/>
                    <a:pt x="8136" y="21161"/>
                    <a:pt x="8201" y="21035"/>
                  </a:cubicBezTo>
                  <a:cubicBezTo>
                    <a:pt x="8328" y="21214"/>
                    <a:pt x="8488" y="21369"/>
                    <a:pt x="8681" y="21383"/>
                  </a:cubicBezTo>
                  <a:cubicBezTo>
                    <a:pt x="8693" y="21384"/>
                    <a:pt x="8705" y="21384"/>
                    <a:pt x="8717" y="21384"/>
                  </a:cubicBezTo>
                  <a:cubicBezTo>
                    <a:pt x="9020" y="21384"/>
                    <a:pt x="9178" y="21086"/>
                    <a:pt x="9093" y="20790"/>
                  </a:cubicBezTo>
                  <a:lnTo>
                    <a:pt x="9093" y="20790"/>
                  </a:lnTo>
                  <a:cubicBezTo>
                    <a:pt x="9245" y="21027"/>
                    <a:pt x="9526" y="21360"/>
                    <a:pt x="9807" y="21383"/>
                  </a:cubicBezTo>
                  <a:cubicBezTo>
                    <a:pt x="9818" y="21384"/>
                    <a:pt x="9830" y="21385"/>
                    <a:pt x="9841" y="21385"/>
                  </a:cubicBezTo>
                  <a:cubicBezTo>
                    <a:pt x="10107" y="21385"/>
                    <a:pt x="10320" y="21108"/>
                    <a:pt x="10175" y="20790"/>
                  </a:cubicBezTo>
                  <a:lnTo>
                    <a:pt x="10175" y="20790"/>
                  </a:lnTo>
                  <a:cubicBezTo>
                    <a:pt x="10478" y="21027"/>
                    <a:pt x="10868" y="21216"/>
                    <a:pt x="11236" y="21264"/>
                  </a:cubicBezTo>
                  <a:cubicBezTo>
                    <a:pt x="11300" y="21276"/>
                    <a:pt x="11366" y="21282"/>
                    <a:pt x="11429" y="21282"/>
                  </a:cubicBezTo>
                  <a:cubicBezTo>
                    <a:pt x="11736" y="21282"/>
                    <a:pt x="11965" y="21137"/>
                    <a:pt x="11589" y="20835"/>
                  </a:cubicBezTo>
                  <a:lnTo>
                    <a:pt x="11589" y="20835"/>
                  </a:lnTo>
                  <a:cubicBezTo>
                    <a:pt x="11824" y="21017"/>
                    <a:pt x="12073" y="21180"/>
                    <a:pt x="12355" y="21180"/>
                  </a:cubicBezTo>
                  <a:cubicBezTo>
                    <a:pt x="12428" y="21180"/>
                    <a:pt x="12502" y="21170"/>
                    <a:pt x="12579" y="21146"/>
                  </a:cubicBezTo>
                  <a:cubicBezTo>
                    <a:pt x="12561" y="20988"/>
                    <a:pt x="12497" y="20845"/>
                    <a:pt x="12389" y="20748"/>
                  </a:cubicBezTo>
                  <a:lnTo>
                    <a:pt x="12389" y="20748"/>
                  </a:lnTo>
                  <a:cubicBezTo>
                    <a:pt x="12715" y="20993"/>
                    <a:pt x="13080" y="21261"/>
                    <a:pt x="13747" y="21383"/>
                  </a:cubicBezTo>
                  <a:cubicBezTo>
                    <a:pt x="13731" y="21168"/>
                    <a:pt x="13496" y="20930"/>
                    <a:pt x="13274" y="20750"/>
                  </a:cubicBezTo>
                  <a:lnTo>
                    <a:pt x="13274" y="20750"/>
                  </a:lnTo>
                  <a:cubicBezTo>
                    <a:pt x="13476" y="20879"/>
                    <a:pt x="13712" y="20986"/>
                    <a:pt x="13910" y="20986"/>
                  </a:cubicBezTo>
                  <a:cubicBezTo>
                    <a:pt x="13935" y="20986"/>
                    <a:pt x="13960" y="20984"/>
                    <a:pt x="13984" y="20980"/>
                  </a:cubicBezTo>
                  <a:cubicBezTo>
                    <a:pt x="13984" y="20836"/>
                    <a:pt x="13899" y="20718"/>
                    <a:pt x="13791" y="20647"/>
                  </a:cubicBezTo>
                  <a:lnTo>
                    <a:pt x="13791" y="20647"/>
                  </a:lnTo>
                  <a:cubicBezTo>
                    <a:pt x="13940" y="20709"/>
                    <a:pt x="14415" y="21003"/>
                    <a:pt x="14637" y="21003"/>
                  </a:cubicBezTo>
                  <a:cubicBezTo>
                    <a:pt x="14672" y="21003"/>
                    <a:pt x="14700" y="20996"/>
                    <a:pt x="14720" y="20980"/>
                  </a:cubicBezTo>
                  <a:cubicBezTo>
                    <a:pt x="14893" y="20869"/>
                    <a:pt x="14662" y="20621"/>
                    <a:pt x="14439" y="20440"/>
                  </a:cubicBezTo>
                  <a:lnTo>
                    <a:pt x="14439" y="20440"/>
                  </a:lnTo>
                  <a:cubicBezTo>
                    <a:pt x="14636" y="20549"/>
                    <a:pt x="14880" y="20634"/>
                    <a:pt x="15100" y="20634"/>
                  </a:cubicBezTo>
                  <a:cubicBezTo>
                    <a:pt x="15297" y="20634"/>
                    <a:pt x="15476" y="20566"/>
                    <a:pt x="15585" y="20385"/>
                  </a:cubicBezTo>
                  <a:cubicBezTo>
                    <a:pt x="15151" y="20194"/>
                    <a:pt x="14676" y="20006"/>
                    <a:pt x="14329" y="19625"/>
                  </a:cubicBezTo>
                  <a:lnTo>
                    <a:pt x="14329" y="19625"/>
                  </a:lnTo>
                  <a:cubicBezTo>
                    <a:pt x="14470" y="19724"/>
                    <a:pt x="15031" y="19914"/>
                    <a:pt x="15445" y="19914"/>
                  </a:cubicBezTo>
                  <a:cubicBezTo>
                    <a:pt x="15729" y="19914"/>
                    <a:pt x="15945" y="19825"/>
                    <a:pt x="15910" y="19555"/>
                  </a:cubicBezTo>
                  <a:cubicBezTo>
                    <a:pt x="15519" y="19555"/>
                    <a:pt x="14806" y="19293"/>
                    <a:pt x="14590" y="18889"/>
                  </a:cubicBezTo>
                  <a:lnTo>
                    <a:pt x="14590" y="18889"/>
                  </a:lnTo>
                  <a:cubicBezTo>
                    <a:pt x="14702" y="18939"/>
                    <a:pt x="14927" y="18970"/>
                    <a:pt x="15184" y="18970"/>
                  </a:cubicBezTo>
                  <a:cubicBezTo>
                    <a:pt x="15770" y="18970"/>
                    <a:pt x="16523" y="18811"/>
                    <a:pt x="16494" y="18366"/>
                  </a:cubicBezTo>
                  <a:cubicBezTo>
                    <a:pt x="15678" y="18285"/>
                    <a:pt x="15039" y="17821"/>
                    <a:pt x="14504" y="17228"/>
                  </a:cubicBezTo>
                  <a:cubicBezTo>
                    <a:pt x="14539" y="17221"/>
                    <a:pt x="14574" y="17213"/>
                    <a:pt x="14609" y="17203"/>
                  </a:cubicBezTo>
                  <a:cubicBezTo>
                    <a:pt x="14892" y="17132"/>
                    <a:pt x="15661" y="16402"/>
                    <a:pt x="15368" y="16396"/>
                  </a:cubicBezTo>
                  <a:cubicBezTo>
                    <a:pt x="15346" y="16396"/>
                    <a:pt x="15324" y="16395"/>
                    <a:pt x="15303" y="16395"/>
                  </a:cubicBezTo>
                  <a:cubicBezTo>
                    <a:pt x="15087" y="16395"/>
                    <a:pt x="14899" y="16417"/>
                    <a:pt x="14718" y="16417"/>
                  </a:cubicBezTo>
                  <a:cubicBezTo>
                    <a:pt x="14458" y="16417"/>
                    <a:pt x="14212" y="16373"/>
                    <a:pt x="13918" y="16158"/>
                  </a:cubicBezTo>
                  <a:lnTo>
                    <a:pt x="13918" y="16158"/>
                  </a:lnTo>
                  <a:cubicBezTo>
                    <a:pt x="13932" y="16159"/>
                    <a:pt x="13947" y="16159"/>
                    <a:pt x="13961" y="16159"/>
                  </a:cubicBezTo>
                  <a:cubicBezTo>
                    <a:pt x="14286" y="16159"/>
                    <a:pt x="14511" y="15909"/>
                    <a:pt x="14199" y="15659"/>
                  </a:cubicBezTo>
                  <a:cubicBezTo>
                    <a:pt x="14006" y="15491"/>
                    <a:pt x="13593" y="15421"/>
                    <a:pt x="13377" y="15303"/>
                  </a:cubicBezTo>
                  <a:lnTo>
                    <a:pt x="13377" y="15303"/>
                  </a:lnTo>
                  <a:cubicBezTo>
                    <a:pt x="13462" y="15319"/>
                    <a:pt x="13630" y="15339"/>
                    <a:pt x="13812" y="15339"/>
                  </a:cubicBezTo>
                  <a:cubicBezTo>
                    <a:pt x="14139" y="15339"/>
                    <a:pt x="14511" y="15275"/>
                    <a:pt x="14525" y="15017"/>
                  </a:cubicBezTo>
                  <a:cubicBezTo>
                    <a:pt x="14286" y="14993"/>
                    <a:pt x="13897" y="14970"/>
                    <a:pt x="13745" y="14755"/>
                  </a:cubicBezTo>
                  <a:cubicBezTo>
                    <a:pt x="14113" y="14611"/>
                    <a:pt x="15087" y="14564"/>
                    <a:pt x="14849" y="13875"/>
                  </a:cubicBezTo>
                  <a:lnTo>
                    <a:pt x="14849" y="13875"/>
                  </a:lnTo>
                  <a:cubicBezTo>
                    <a:pt x="14503" y="13951"/>
                    <a:pt x="14042" y="14050"/>
                    <a:pt x="13597" y="14050"/>
                  </a:cubicBezTo>
                  <a:cubicBezTo>
                    <a:pt x="13094" y="14050"/>
                    <a:pt x="12610" y="13923"/>
                    <a:pt x="12337" y="13492"/>
                  </a:cubicBezTo>
                  <a:lnTo>
                    <a:pt x="12337" y="13492"/>
                  </a:lnTo>
                  <a:cubicBezTo>
                    <a:pt x="12482" y="13565"/>
                    <a:pt x="12630" y="13619"/>
                    <a:pt x="12781" y="13619"/>
                  </a:cubicBezTo>
                  <a:cubicBezTo>
                    <a:pt x="12878" y="13619"/>
                    <a:pt x="12976" y="13597"/>
                    <a:pt x="13076" y="13545"/>
                  </a:cubicBezTo>
                  <a:cubicBezTo>
                    <a:pt x="12996" y="13388"/>
                    <a:pt x="12848" y="13232"/>
                    <a:pt x="12705" y="13103"/>
                  </a:cubicBezTo>
                  <a:lnTo>
                    <a:pt x="12705" y="13103"/>
                  </a:lnTo>
                  <a:cubicBezTo>
                    <a:pt x="12920" y="13246"/>
                    <a:pt x="13278" y="13369"/>
                    <a:pt x="13560" y="13369"/>
                  </a:cubicBezTo>
                  <a:cubicBezTo>
                    <a:pt x="13752" y="13369"/>
                    <a:pt x="13909" y="13312"/>
                    <a:pt x="13961" y="13165"/>
                  </a:cubicBezTo>
                  <a:cubicBezTo>
                    <a:pt x="13660" y="13118"/>
                    <a:pt x="13377" y="12951"/>
                    <a:pt x="13161" y="12713"/>
                  </a:cubicBezTo>
                  <a:lnTo>
                    <a:pt x="13161" y="12713"/>
                  </a:lnTo>
                  <a:cubicBezTo>
                    <a:pt x="13243" y="12785"/>
                    <a:pt x="13533" y="12937"/>
                    <a:pt x="13727" y="12937"/>
                  </a:cubicBezTo>
                  <a:cubicBezTo>
                    <a:pt x="13790" y="12937"/>
                    <a:pt x="13844" y="12921"/>
                    <a:pt x="13876" y="12880"/>
                  </a:cubicBezTo>
                  <a:cubicBezTo>
                    <a:pt x="14028" y="12665"/>
                    <a:pt x="13356" y="12452"/>
                    <a:pt x="13270" y="12333"/>
                  </a:cubicBezTo>
                  <a:lnTo>
                    <a:pt x="13270" y="12333"/>
                  </a:lnTo>
                  <a:cubicBezTo>
                    <a:pt x="13485" y="12390"/>
                    <a:pt x="13715" y="12441"/>
                    <a:pt x="13941" y="12441"/>
                  </a:cubicBezTo>
                  <a:cubicBezTo>
                    <a:pt x="14192" y="12441"/>
                    <a:pt x="14438" y="12378"/>
                    <a:pt x="14654" y="12191"/>
                  </a:cubicBezTo>
                  <a:lnTo>
                    <a:pt x="14654" y="12191"/>
                  </a:lnTo>
                  <a:cubicBezTo>
                    <a:pt x="14640" y="12193"/>
                    <a:pt x="14625" y="12194"/>
                    <a:pt x="14608" y="12194"/>
                  </a:cubicBezTo>
                  <a:cubicBezTo>
                    <a:pt x="14224" y="12194"/>
                    <a:pt x="13239" y="11676"/>
                    <a:pt x="13073" y="11334"/>
                  </a:cubicBezTo>
                  <a:lnTo>
                    <a:pt x="13073" y="11334"/>
                  </a:lnTo>
                  <a:cubicBezTo>
                    <a:pt x="13115" y="11337"/>
                    <a:pt x="13160" y="11339"/>
                    <a:pt x="13206" y="11339"/>
                  </a:cubicBezTo>
                  <a:cubicBezTo>
                    <a:pt x="13568" y="11339"/>
                    <a:pt x="14043" y="11239"/>
                    <a:pt x="14176" y="10860"/>
                  </a:cubicBezTo>
                  <a:lnTo>
                    <a:pt x="14176" y="10860"/>
                  </a:lnTo>
                  <a:cubicBezTo>
                    <a:pt x="13946" y="10927"/>
                    <a:pt x="13717" y="10959"/>
                    <a:pt x="13491" y="10959"/>
                  </a:cubicBezTo>
                  <a:cubicBezTo>
                    <a:pt x="12811" y="10959"/>
                    <a:pt x="12172" y="10666"/>
                    <a:pt x="11693" y="10148"/>
                  </a:cubicBezTo>
                  <a:cubicBezTo>
                    <a:pt x="12020" y="10077"/>
                    <a:pt x="12495" y="9927"/>
                    <a:pt x="12483" y="9637"/>
                  </a:cubicBezTo>
                  <a:cubicBezTo>
                    <a:pt x="12110" y="9637"/>
                    <a:pt x="11640" y="9460"/>
                    <a:pt x="11348" y="9246"/>
                  </a:cubicBezTo>
                  <a:lnTo>
                    <a:pt x="11348" y="9246"/>
                  </a:lnTo>
                  <a:cubicBezTo>
                    <a:pt x="11429" y="9283"/>
                    <a:pt x="11566" y="9302"/>
                    <a:pt x="11727" y="9302"/>
                  </a:cubicBezTo>
                  <a:cubicBezTo>
                    <a:pt x="12179" y="9302"/>
                    <a:pt x="12814" y="9152"/>
                    <a:pt x="12874" y="8837"/>
                  </a:cubicBezTo>
                  <a:cubicBezTo>
                    <a:pt x="12468" y="8764"/>
                    <a:pt x="11640" y="8854"/>
                    <a:pt x="11379" y="8426"/>
                  </a:cubicBezTo>
                  <a:cubicBezTo>
                    <a:pt x="11768" y="8337"/>
                    <a:pt x="12044" y="8178"/>
                    <a:pt x="12320" y="7839"/>
                  </a:cubicBezTo>
                  <a:lnTo>
                    <a:pt x="12320" y="7839"/>
                  </a:lnTo>
                  <a:cubicBezTo>
                    <a:pt x="12132" y="7862"/>
                    <a:pt x="11962" y="7880"/>
                    <a:pt x="11802" y="7880"/>
                  </a:cubicBezTo>
                  <a:cubicBezTo>
                    <a:pt x="11450" y="7880"/>
                    <a:pt x="11145" y="7790"/>
                    <a:pt x="10811" y="7448"/>
                  </a:cubicBezTo>
                  <a:cubicBezTo>
                    <a:pt x="10612" y="7239"/>
                    <a:pt x="10473" y="6974"/>
                    <a:pt x="10378" y="6689"/>
                  </a:cubicBezTo>
                  <a:lnTo>
                    <a:pt x="10378" y="6689"/>
                  </a:lnTo>
                  <a:cubicBezTo>
                    <a:pt x="10520" y="6750"/>
                    <a:pt x="10671" y="6788"/>
                    <a:pt x="10816" y="6788"/>
                  </a:cubicBezTo>
                  <a:cubicBezTo>
                    <a:pt x="10910" y="6788"/>
                    <a:pt x="11001" y="6772"/>
                    <a:pt x="11086" y="6735"/>
                  </a:cubicBezTo>
                  <a:cubicBezTo>
                    <a:pt x="10973" y="6520"/>
                    <a:pt x="10614" y="6273"/>
                    <a:pt x="10468" y="6040"/>
                  </a:cubicBezTo>
                  <a:lnTo>
                    <a:pt x="10468" y="6040"/>
                  </a:lnTo>
                  <a:cubicBezTo>
                    <a:pt x="10578" y="6104"/>
                    <a:pt x="10876" y="6172"/>
                    <a:pt x="11161" y="6172"/>
                  </a:cubicBezTo>
                  <a:cubicBezTo>
                    <a:pt x="11509" y="6172"/>
                    <a:pt x="11838" y="6071"/>
                    <a:pt x="11785" y="5738"/>
                  </a:cubicBezTo>
                  <a:cubicBezTo>
                    <a:pt x="11017" y="5706"/>
                    <a:pt x="9661" y="5242"/>
                    <a:pt x="9550" y="4235"/>
                  </a:cubicBezTo>
                  <a:lnTo>
                    <a:pt x="9550" y="4235"/>
                  </a:lnTo>
                  <a:cubicBezTo>
                    <a:pt x="9567" y="4236"/>
                    <a:pt x="9584" y="4236"/>
                    <a:pt x="9601" y="4236"/>
                  </a:cubicBezTo>
                  <a:cubicBezTo>
                    <a:pt x="9900" y="4236"/>
                    <a:pt x="10189" y="4185"/>
                    <a:pt x="10322" y="3992"/>
                  </a:cubicBezTo>
                  <a:cubicBezTo>
                    <a:pt x="10033" y="3886"/>
                    <a:pt x="9738" y="3815"/>
                    <a:pt x="9463" y="3654"/>
                  </a:cubicBezTo>
                  <a:cubicBezTo>
                    <a:pt x="9705" y="3476"/>
                    <a:pt x="10273" y="3137"/>
                    <a:pt x="10209" y="2729"/>
                  </a:cubicBezTo>
                  <a:lnTo>
                    <a:pt x="10209" y="2729"/>
                  </a:lnTo>
                  <a:cubicBezTo>
                    <a:pt x="9948" y="2863"/>
                    <a:pt x="9585" y="3015"/>
                    <a:pt x="9271" y="3015"/>
                  </a:cubicBezTo>
                  <a:cubicBezTo>
                    <a:pt x="9253" y="3015"/>
                    <a:pt x="9236" y="3015"/>
                    <a:pt x="9218" y="3014"/>
                  </a:cubicBezTo>
                  <a:cubicBezTo>
                    <a:pt x="9446" y="2622"/>
                    <a:pt x="9884" y="2211"/>
                    <a:pt x="9755" y="1696"/>
                  </a:cubicBezTo>
                  <a:lnTo>
                    <a:pt x="9755" y="1696"/>
                  </a:lnTo>
                  <a:cubicBezTo>
                    <a:pt x="9381" y="1892"/>
                    <a:pt x="9071" y="2587"/>
                    <a:pt x="8585" y="2622"/>
                  </a:cubicBezTo>
                  <a:cubicBezTo>
                    <a:pt x="8633" y="2427"/>
                    <a:pt x="8666" y="2213"/>
                    <a:pt x="8715" y="2017"/>
                  </a:cubicBezTo>
                  <a:cubicBezTo>
                    <a:pt x="8813" y="1536"/>
                    <a:pt x="8911" y="1072"/>
                    <a:pt x="8975" y="592"/>
                  </a:cubicBezTo>
                  <a:cubicBezTo>
                    <a:pt x="8991" y="379"/>
                    <a:pt x="9040" y="147"/>
                    <a:pt x="8861" y="41"/>
                  </a:cubicBezTo>
                  <a:cubicBezTo>
                    <a:pt x="8814" y="12"/>
                    <a:pt x="8771" y="0"/>
                    <a:pt x="8731" y="0"/>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8"/>
            <p:cNvSpPr/>
            <p:nvPr/>
          </p:nvSpPr>
          <p:spPr>
            <a:xfrm>
              <a:off x="7078498" y="2535628"/>
              <a:ext cx="303462" cy="387864"/>
            </a:xfrm>
            <a:custGeom>
              <a:rect b="b" l="l" r="r" t="t"/>
              <a:pathLst>
                <a:path extrusionOk="0" h="21539" w="16852">
                  <a:moveTo>
                    <a:pt x="8851" y="0"/>
                  </a:moveTo>
                  <a:cubicBezTo>
                    <a:pt x="8595" y="0"/>
                    <a:pt x="8484" y="187"/>
                    <a:pt x="8410" y="507"/>
                  </a:cubicBezTo>
                  <a:cubicBezTo>
                    <a:pt x="8282" y="1066"/>
                    <a:pt x="8312" y="1675"/>
                    <a:pt x="8270" y="2254"/>
                  </a:cubicBezTo>
                  <a:lnTo>
                    <a:pt x="8270" y="2254"/>
                  </a:lnTo>
                  <a:cubicBezTo>
                    <a:pt x="8085" y="2003"/>
                    <a:pt x="7922" y="1738"/>
                    <a:pt x="7706" y="1505"/>
                  </a:cubicBezTo>
                  <a:lnTo>
                    <a:pt x="7706" y="1505"/>
                  </a:lnTo>
                  <a:cubicBezTo>
                    <a:pt x="7704" y="1496"/>
                    <a:pt x="7701" y="1487"/>
                    <a:pt x="7699" y="1477"/>
                  </a:cubicBezTo>
                  <a:cubicBezTo>
                    <a:pt x="7694" y="1478"/>
                    <a:pt x="7688" y="1479"/>
                    <a:pt x="7683" y="1481"/>
                  </a:cubicBezTo>
                  <a:lnTo>
                    <a:pt x="7683" y="1481"/>
                  </a:lnTo>
                  <a:cubicBezTo>
                    <a:pt x="7682" y="1479"/>
                    <a:pt x="7680" y="1478"/>
                    <a:pt x="7679" y="1476"/>
                  </a:cubicBezTo>
                  <a:cubicBezTo>
                    <a:pt x="7670" y="1466"/>
                    <a:pt x="7645" y="1462"/>
                    <a:pt x="7616" y="1462"/>
                  </a:cubicBezTo>
                  <a:cubicBezTo>
                    <a:pt x="7561" y="1462"/>
                    <a:pt x="7491" y="1480"/>
                    <a:pt x="7499" y="1515"/>
                  </a:cubicBezTo>
                  <a:cubicBezTo>
                    <a:pt x="7561" y="1755"/>
                    <a:pt x="7629" y="1982"/>
                    <a:pt x="7727" y="2202"/>
                  </a:cubicBezTo>
                  <a:lnTo>
                    <a:pt x="7727" y="2202"/>
                  </a:lnTo>
                  <a:cubicBezTo>
                    <a:pt x="7374" y="1978"/>
                    <a:pt x="7033" y="1747"/>
                    <a:pt x="6693" y="1492"/>
                  </a:cubicBezTo>
                  <a:lnTo>
                    <a:pt x="6693" y="1492"/>
                  </a:lnTo>
                  <a:cubicBezTo>
                    <a:pt x="6692" y="1487"/>
                    <a:pt x="6691" y="1482"/>
                    <a:pt x="6691" y="1477"/>
                  </a:cubicBezTo>
                  <a:cubicBezTo>
                    <a:pt x="6686" y="1478"/>
                    <a:pt x="6682" y="1479"/>
                    <a:pt x="6677" y="1480"/>
                  </a:cubicBezTo>
                  <a:lnTo>
                    <a:pt x="6677" y="1480"/>
                  </a:lnTo>
                  <a:cubicBezTo>
                    <a:pt x="6676" y="1479"/>
                    <a:pt x="6674" y="1478"/>
                    <a:pt x="6672" y="1476"/>
                  </a:cubicBezTo>
                  <a:cubicBezTo>
                    <a:pt x="6661" y="1467"/>
                    <a:pt x="6631" y="1462"/>
                    <a:pt x="6598" y="1462"/>
                  </a:cubicBezTo>
                  <a:cubicBezTo>
                    <a:pt x="6546" y="1462"/>
                    <a:pt x="6488" y="1476"/>
                    <a:pt x="6493" y="1515"/>
                  </a:cubicBezTo>
                  <a:cubicBezTo>
                    <a:pt x="6556" y="2007"/>
                    <a:pt x="6841" y="2430"/>
                    <a:pt x="7203" y="2759"/>
                  </a:cubicBezTo>
                  <a:lnTo>
                    <a:pt x="7203" y="2759"/>
                  </a:lnTo>
                  <a:cubicBezTo>
                    <a:pt x="6758" y="2761"/>
                    <a:pt x="6338" y="2812"/>
                    <a:pt x="5916" y="2989"/>
                  </a:cubicBezTo>
                  <a:cubicBezTo>
                    <a:pt x="5893" y="3000"/>
                    <a:pt x="5857" y="3023"/>
                    <a:pt x="5892" y="3045"/>
                  </a:cubicBezTo>
                  <a:cubicBezTo>
                    <a:pt x="6127" y="3191"/>
                    <a:pt x="6365" y="3209"/>
                    <a:pt x="6637" y="3216"/>
                  </a:cubicBezTo>
                  <a:cubicBezTo>
                    <a:pt x="6650" y="3216"/>
                    <a:pt x="6664" y="3216"/>
                    <a:pt x="6679" y="3216"/>
                  </a:cubicBezTo>
                  <a:cubicBezTo>
                    <a:pt x="6706" y="3216"/>
                    <a:pt x="6736" y="3216"/>
                    <a:pt x="6767" y="3216"/>
                  </a:cubicBezTo>
                  <a:cubicBezTo>
                    <a:pt x="6967" y="3216"/>
                    <a:pt x="7188" y="3230"/>
                    <a:pt x="6641" y="3440"/>
                  </a:cubicBezTo>
                  <a:cubicBezTo>
                    <a:pt x="6484" y="3501"/>
                    <a:pt x="6330" y="3560"/>
                    <a:pt x="6176" y="3630"/>
                  </a:cubicBezTo>
                  <a:cubicBezTo>
                    <a:pt x="6152" y="3641"/>
                    <a:pt x="6116" y="3665"/>
                    <a:pt x="6151" y="3685"/>
                  </a:cubicBezTo>
                  <a:cubicBezTo>
                    <a:pt x="6313" y="3783"/>
                    <a:pt x="6472" y="3855"/>
                    <a:pt x="6663" y="3855"/>
                  </a:cubicBezTo>
                  <a:cubicBezTo>
                    <a:pt x="6677" y="3855"/>
                    <a:pt x="6691" y="3854"/>
                    <a:pt x="6706" y="3853"/>
                  </a:cubicBezTo>
                  <a:cubicBezTo>
                    <a:pt x="6724" y="3853"/>
                    <a:pt x="6740" y="3852"/>
                    <a:pt x="6754" y="3852"/>
                  </a:cubicBezTo>
                  <a:cubicBezTo>
                    <a:pt x="7064" y="3852"/>
                    <a:pt x="6734" y="4048"/>
                    <a:pt x="6608" y="4228"/>
                  </a:cubicBezTo>
                  <a:cubicBezTo>
                    <a:pt x="6587" y="4261"/>
                    <a:pt x="6670" y="4263"/>
                    <a:pt x="6680" y="4263"/>
                  </a:cubicBezTo>
                  <a:cubicBezTo>
                    <a:pt x="6880" y="4256"/>
                    <a:pt x="6969" y="4256"/>
                    <a:pt x="7160" y="4179"/>
                  </a:cubicBezTo>
                  <a:lnTo>
                    <a:pt x="7160" y="4179"/>
                  </a:lnTo>
                  <a:cubicBezTo>
                    <a:pt x="7097" y="4205"/>
                    <a:pt x="6898" y="4421"/>
                    <a:pt x="6791" y="4508"/>
                  </a:cubicBezTo>
                  <a:cubicBezTo>
                    <a:pt x="6184" y="4999"/>
                    <a:pt x="5442" y="5295"/>
                    <a:pt x="4657" y="5325"/>
                  </a:cubicBezTo>
                  <a:cubicBezTo>
                    <a:pt x="4638" y="5325"/>
                    <a:pt x="4517" y="5348"/>
                    <a:pt x="4551" y="5388"/>
                  </a:cubicBezTo>
                  <a:cubicBezTo>
                    <a:pt x="4700" y="5569"/>
                    <a:pt x="4865" y="5675"/>
                    <a:pt x="5101" y="5698"/>
                  </a:cubicBezTo>
                  <a:cubicBezTo>
                    <a:pt x="5543" y="5741"/>
                    <a:pt x="5344" y="5793"/>
                    <a:pt x="5229" y="6117"/>
                  </a:cubicBezTo>
                  <a:cubicBezTo>
                    <a:pt x="5220" y="6145"/>
                    <a:pt x="5258" y="6152"/>
                    <a:pt x="5290" y="6152"/>
                  </a:cubicBezTo>
                  <a:cubicBezTo>
                    <a:pt x="5306" y="6152"/>
                    <a:pt x="5320" y="6150"/>
                    <a:pt x="5326" y="6149"/>
                  </a:cubicBezTo>
                  <a:cubicBezTo>
                    <a:pt x="5491" y="6120"/>
                    <a:pt x="5519" y="6113"/>
                    <a:pt x="5679" y="6066"/>
                  </a:cubicBezTo>
                  <a:cubicBezTo>
                    <a:pt x="5694" y="6062"/>
                    <a:pt x="5707" y="6060"/>
                    <a:pt x="5718" y="6060"/>
                  </a:cubicBezTo>
                  <a:cubicBezTo>
                    <a:pt x="5896" y="6060"/>
                    <a:pt x="5608" y="6589"/>
                    <a:pt x="5603" y="6597"/>
                  </a:cubicBezTo>
                  <a:cubicBezTo>
                    <a:pt x="5589" y="6627"/>
                    <a:pt x="5639" y="6632"/>
                    <a:pt x="5674" y="6632"/>
                  </a:cubicBezTo>
                  <a:cubicBezTo>
                    <a:pt x="5686" y="6632"/>
                    <a:pt x="5696" y="6632"/>
                    <a:pt x="5700" y="6631"/>
                  </a:cubicBezTo>
                  <a:cubicBezTo>
                    <a:pt x="5712" y="6632"/>
                    <a:pt x="5723" y="6632"/>
                    <a:pt x="5734" y="6632"/>
                  </a:cubicBezTo>
                  <a:cubicBezTo>
                    <a:pt x="5834" y="6632"/>
                    <a:pt x="5927" y="6604"/>
                    <a:pt x="6010" y="6545"/>
                  </a:cubicBezTo>
                  <a:lnTo>
                    <a:pt x="6010" y="6545"/>
                  </a:lnTo>
                  <a:cubicBezTo>
                    <a:pt x="5948" y="6651"/>
                    <a:pt x="5880" y="6754"/>
                    <a:pt x="5807" y="6854"/>
                  </a:cubicBezTo>
                  <a:cubicBezTo>
                    <a:pt x="5532" y="7211"/>
                    <a:pt x="5227" y="7526"/>
                    <a:pt x="4791" y="7692"/>
                  </a:cubicBezTo>
                  <a:cubicBezTo>
                    <a:pt x="4330" y="7870"/>
                    <a:pt x="3847" y="7951"/>
                    <a:pt x="3386" y="8121"/>
                  </a:cubicBezTo>
                  <a:cubicBezTo>
                    <a:pt x="3366" y="8128"/>
                    <a:pt x="3336" y="8144"/>
                    <a:pt x="3351" y="8169"/>
                  </a:cubicBezTo>
                  <a:cubicBezTo>
                    <a:pt x="3519" y="8441"/>
                    <a:pt x="3800" y="8554"/>
                    <a:pt x="4096" y="8554"/>
                  </a:cubicBezTo>
                  <a:cubicBezTo>
                    <a:pt x="4305" y="8554"/>
                    <a:pt x="4521" y="8498"/>
                    <a:pt x="4709" y="8403"/>
                  </a:cubicBezTo>
                  <a:lnTo>
                    <a:pt x="4709" y="8403"/>
                  </a:lnTo>
                  <a:cubicBezTo>
                    <a:pt x="4505" y="8712"/>
                    <a:pt x="4225" y="8945"/>
                    <a:pt x="3904" y="9144"/>
                  </a:cubicBezTo>
                  <a:cubicBezTo>
                    <a:pt x="3860" y="9172"/>
                    <a:pt x="3894" y="9198"/>
                    <a:pt x="3932" y="9199"/>
                  </a:cubicBezTo>
                  <a:cubicBezTo>
                    <a:pt x="4095" y="9208"/>
                    <a:pt x="4269" y="9222"/>
                    <a:pt x="4441" y="9222"/>
                  </a:cubicBezTo>
                  <a:cubicBezTo>
                    <a:pt x="4690" y="9222"/>
                    <a:pt x="4936" y="9193"/>
                    <a:pt x="5145" y="9078"/>
                  </a:cubicBezTo>
                  <a:lnTo>
                    <a:pt x="5145" y="9078"/>
                  </a:lnTo>
                  <a:cubicBezTo>
                    <a:pt x="4838" y="9955"/>
                    <a:pt x="3997" y="10379"/>
                    <a:pt x="3114" y="10379"/>
                  </a:cubicBezTo>
                  <a:cubicBezTo>
                    <a:pt x="2909" y="10379"/>
                    <a:pt x="2701" y="10356"/>
                    <a:pt x="2498" y="10310"/>
                  </a:cubicBezTo>
                  <a:lnTo>
                    <a:pt x="2498" y="10310"/>
                  </a:lnTo>
                  <a:cubicBezTo>
                    <a:pt x="2495" y="10307"/>
                    <a:pt x="2493" y="10305"/>
                    <a:pt x="2490" y="10302"/>
                  </a:cubicBezTo>
                  <a:cubicBezTo>
                    <a:pt x="2487" y="10303"/>
                    <a:pt x="2483" y="10305"/>
                    <a:pt x="2480" y="10306"/>
                  </a:cubicBezTo>
                  <a:lnTo>
                    <a:pt x="2480" y="10306"/>
                  </a:lnTo>
                  <a:cubicBezTo>
                    <a:pt x="2470" y="10304"/>
                    <a:pt x="2461" y="10302"/>
                    <a:pt x="2452" y="10299"/>
                  </a:cubicBezTo>
                  <a:cubicBezTo>
                    <a:pt x="2449" y="10299"/>
                    <a:pt x="2444" y="10298"/>
                    <a:pt x="2438" y="10298"/>
                  </a:cubicBezTo>
                  <a:cubicBezTo>
                    <a:pt x="2393" y="10298"/>
                    <a:pt x="2265" y="10318"/>
                    <a:pt x="2302" y="10359"/>
                  </a:cubicBezTo>
                  <a:cubicBezTo>
                    <a:pt x="2505" y="10581"/>
                    <a:pt x="2773" y="10781"/>
                    <a:pt x="3078" y="10837"/>
                  </a:cubicBezTo>
                  <a:cubicBezTo>
                    <a:pt x="3201" y="10859"/>
                    <a:pt x="3243" y="10867"/>
                    <a:pt x="3234" y="10867"/>
                  </a:cubicBezTo>
                  <a:cubicBezTo>
                    <a:pt x="3204" y="10867"/>
                    <a:pt x="2624" y="10776"/>
                    <a:pt x="2540" y="10770"/>
                  </a:cubicBezTo>
                  <a:cubicBezTo>
                    <a:pt x="2538" y="10770"/>
                    <a:pt x="2535" y="10770"/>
                    <a:pt x="2532" y="10770"/>
                  </a:cubicBezTo>
                  <a:cubicBezTo>
                    <a:pt x="2494" y="10770"/>
                    <a:pt x="2407" y="10778"/>
                    <a:pt x="2406" y="10825"/>
                  </a:cubicBezTo>
                  <a:cubicBezTo>
                    <a:pt x="2405" y="11281"/>
                    <a:pt x="2659" y="11546"/>
                    <a:pt x="3072" y="11699"/>
                  </a:cubicBezTo>
                  <a:cubicBezTo>
                    <a:pt x="3160" y="11732"/>
                    <a:pt x="3295" y="11755"/>
                    <a:pt x="3392" y="11755"/>
                  </a:cubicBezTo>
                  <a:cubicBezTo>
                    <a:pt x="3397" y="11755"/>
                    <a:pt x="3401" y="11755"/>
                    <a:pt x="3406" y="11755"/>
                  </a:cubicBezTo>
                  <a:lnTo>
                    <a:pt x="3406" y="11755"/>
                  </a:lnTo>
                  <a:cubicBezTo>
                    <a:pt x="3209" y="11761"/>
                    <a:pt x="3106" y="11792"/>
                    <a:pt x="2922" y="11878"/>
                  </a:cubicBezTo>
                  <a:cubicBezTo>
                    <a:pt x="2909" y="11882"/>
                    <a:pt x="2864" y="11906"/>
                    <a:pt x="2886" y="11926"/>
                  </a:cubicBezTo>
                  <a:cubicBezTo>
                    <a:pt x="3065" y="12088"/>
                    <a:pt x="3252" y="12180"/>
                    <a:pt x="3497" y="12204"/>
                  </a:cubicBezTo>
                  <a:cubicBezTo>
                    <a:pt x="3610" y="12215"/>
                    <a:pt x="3718" y="12225"/>
                    <a:pt x="3831" y="12225"/>
                  </a:cubicBezTo>
                  <a:lnTo>
                    <a:pt x="3831" y="12225"/>
                  </a:lnTo>
                  <a:cubicBezTo>
                    <a:pt x="3730" y="12226"/>
                    <a:pt x="3387" y="12585"/>
                    <a:pt x="3230" y="12668"/>
                  </a:cubicBezTo>
                  <a:cubicBezTo>
                    <a:pt x="3209" y="12679"/>
                    <a:pt x="3196" y="12702"/>
                    <a:pt x="3223" y="12715"/>
                  </a:cubicBezTo>
                  <a:cubicBezTo>
                    <a:pt x="3427" y="12814"/>
                    <a:pt x="3656" y="12908"/>
                    <a:pt x="3889" y="12908"/>
                  </a:cubicBezTo>
                  <a:cubicBezTo>
                    <a:pt x="3930" y="12908"/>
                    <a:pt x="3971" y="12905"/>
                    <a:pt x="4012" y="12899"/>
                  </a:cubicBezTo>
                  <a:lnTo>
                    <a:pt x="4012" y="12899"/>
                  </a:lnTo>
                  <a:cubicBezTo>
                    <a:pt x="4012" y="12899"/>
                    <a:pt x="3540" y="13258"/>
                    <a:pt x="3425" y="13303"/>
                  </a:cubicBezTo>
                  <a:cubicBezTo>
                    <a:pt x="3045" y="13444"/>
                    <a:pt x="2663" y="13498"/>
                    <a:pt x="2259" y="13524"/>
                  </a:cubicBezTo>
                  <a:cubicBezTo>
                    <a:pt x="2239" y="13525"/>
                    <a:pt x="2136" y="13538"/>
                    <a:pt x="2148" y="13577"/>
                  </a:cubicBezTo>
                  <a:cubicBezTo>
                    <a:pt x="2226" y="13846"/>
                    <a:pt x="2506" y="13994"/>
                    <a:pt x="2767" y="14064"/>
                  </a:cubicBezTo>
                  <a:cubicBezTo>
                    <a:pt x="3229" y="14191"/>
                    <a:pt x="2886" y="14250"/>
                    <a:pt x="2574" y="14250"/>
                  </a:cubicBezTo>
                  <a:cubicBezTo>
                    <a:pt x="2458" y="14250"/>
                    <a:pt x="2347" y="14241"/>
                    <a:pt x="2282" y="14226"/>
                  </a:cubicBezTo>
                  <a:cubicBezTo>
                    <a:pt x="2098" y="14181"/>
                    <a:pt x="1918" y="14129"/>
                    <a:pt x="1737" y="14074"/>
                  </a:cubicBezTo>
                  <a:cubicBezTo>
                    <a:pt x="1727" y="14071"/>
                    <a:pt x="1715" y="14069"/>
                    <a:pt x="1700" y="14069"/>
                  </a:cubicBezTo>
                  <a:cubicBezTo>
                    <a:pt x="1653" y="14069"/>
                    <a:pt x="1591" y="14085"/>
                    <a:pt x="1584" y="14125"/>
                  </a:cubicBezTo>
                  <a:cubicBezTo>
                    <a:pt x="1482" y="14748"/>
                    <a:pt x="2045" y="15045"/>
                    <a:pt x="2600" y="15062"/>
                  </a:cubicBezTo>
                  <a:cubicBezTo>
                    <a:pt x="2604" y="15062"/>
                    <a:pt x="2608" y="15062"/>
                    <a:pt x="2613" y="15062"/>
                  </a:cubicBezTo>
                  <a:cubicBezTo>
                    <a:pt x="2676" y="15062"/>
                    <a:pt x="2753" y="15049"/>
                    <a:pt x="2802" y="15049"/>
                  </a:cubicBezTo>
                  <a:cubicBezTo>
                    <a:pt x="2872" y="15049"/>
                    <a:pt x="2887" y="15075"/>
                    <a:pt x="2735" y="15200"/>
                  </a:cubicBezTo>
                  <a:cubicBezTo>
                    <a:pt x="2531" y="15368"/>
                    <a:pt x="2273" y="15415"/>
                    <a:pt x="2017" y="15415"/>
                  </a:cubicBezTo>
                  <a:cubicBezTo>
                    <a:pt x="1881" y="15415"/>
                    <a:pt x="1746" y="15402"/>
                    <a:pt x="1619" y="15387"/>
                  </a:cubicBezTo>
                  <a:cubicBezTo>
                    <a:pt x="1292" y="15347"/>
                    <a:pt x="966" y="15282"/>
                    <a:pt x="636" y="15258"/>
                  </a:cubicBezTo>
                  <a:cubicBezTo>
                    <a:pt x="632" y="15258"/>
                    <a:pt x="627" y="15258"/>
                    <a:pt x="620" y="15258"/>
                  </a:cubicBezTo>
                  <a:cubicBezTo>
                    <a:pt x="579" y="15258"/>
                    <a:pt x="499" y="15269"/>
                    <a:pt x="502" y="15311"/>
                  </a:cubicBezTo>
                  <a:cubicBezTo>
                    <a:pt x="526" y="15743"/>
                    <a:pt x="985" y="16064"/>
                    <a:pt x="1397" y="16119"/>
                  </a:cubicBezTo>
                  <a:cubicBezTo>
                    <a:pt x="1490" y="16132"/>
                    <a:pt x="1579" y="16140"/>
                    <a:pt x="1666" y="16140"/>
                  </a:cubicBezTo>
                  <a:cubicBezTo>
                    <a:pt x="1774" y="16140"/>
                    <a:pt x="1880" y="16128"/>
                    <a:pt x="1992" y="16095"/>
                  </a:cubicBezTo>
                  <a:cubicBezTo>
                    <a:pt x="2098" y="16064"/>
                    <a:pt x="2160" y="16050"/>
                    <a:pt x="2190" y="16050"/>
                  </a:cubicBezTo>
                  <a:cubicBezTo>
                    <a:pt x="2293" y="16050"/>
                    <a:pt x="2022" y="16211"/>
                    <a:pt x="1911" y="16369"/>
                  </a:cubicBezTo>
                  <a:cubicBezTo>
                    <a:pt x="1902" y="16381"/>
                    <a:pt x="1917" y="16391"/>
                    <a:pt x="1924" y="16397"/>
                  </a:cubicBezTo>
                  <a:cubicBezTo>
                    <a:pt x="2103" y="16497"/>
                    <a:pt x="2237" y="16520"/>
                    <a:pt x="2441" y="16523"/>
                  </a:cubicBezTo>
                  <a:cubicBezTo>
                    <a:pt x="2594" y="16528"/>
                    <a:pt x="2122" y="17037"/>
                    <a:pt x="2052" y="17104"/>
                  </a:cubicBezTo>
                  <a:cubicBezTo>
                    <a:pt x="1456" y="17672"/>
                    <a:pt x="726" y="17806"/>
                    <a:pt x="28" y="18179"/>
                  </a:cubicBezTo>
                  <a:cubicBezTo>
                    <a:pt x="3" y="18192"/>
                    <a:pt x="0" y="18201"/>
                    <a:pt x="10" y="18208"/>
                  </a:cubicBezTo>
                  <a:lnTo>
                    <a:pt x="10" y="18208"/>
                  </a:lnTo>
                  <a:cubicBezTo>
                    <a:pt x="11" y="18211"/>
                    <a:pt x="12" y="18214"/>
                    <a:pt x="15" y="18217"/>
                  </a:cubicBezTo>
                  <a:cubicBezTo>
                    <a:pt x="222" y="18459"/>
                    <a:pt x="527" y="18561"/>
                    <a:pt x="843" y="18561"/>
                  </a:cubicBezTo>
                  <a:cubicBezTo>
                    <a:pt x="1073" y="18561"/>
                    <a:pt x="1310" y="18506"/>
                    <a:pt x="1520" y="18412"/>
                  </a:cubicBezTo>
                  <a:lnTo>
                    <a:pt x="1520" y="18412"/>
                  </a:lnTo>
                  <a:cubicBezTo>
                    <a:pt x="1308" y="18643"/>
                    <a:pt x="1071" y="18853"/>
                    <a:pt x="865" y="19085"/>
                  </a:cubicBezTo>
                  <a:cubicBezTo>
                    <a:pt x="780" y="19181"/>
                    <a:pt x="455" y="19482"/>
                    <a:pt x="496" y="19641"/>
                  </a:cubicBezTo>
                  <a:cubicBezTo>
                    <a:pt x="544" y="19828"/>
                    <a:pt x="690" y="19891"/>
                    <a:pt x="865" y="19891"/>
                  </a:cubicBezTo>
                  <a:cubicBezTo>
                    <a:pt x="1145" y="19891"/>
                    <a:pt x="1500" y="19731"/>
                    <a:pt x="1653" y="19659"/>
                  </a:cubicBezTo>
                  <a:cubicBezTo>
                    <a:pt x="1655" y="19658"/>
                    <a:pt x="1657" y="19657"/>
                    <a:pt x="1660" y="19655"/>
                  </a:cubicBezTo>
                  <a:lnTo>
                    <a:pt x="1660" y="19655"/>
                  </a:lnTo>
                  <a:cubicBezTo>
                    <a:pt x="1485" y="19783"/>
                    <a:pt x="1300" y="19938"/>
                    <a:pt x="1265" y="20120"/>
                  </a:cubicBezTo>
                  <a:cubicBezTo>
                    <a:pt x="1245" y="20224"/>
                    <a:pt x="1307" y="20262"/>
                    <a:pt x="1409" y="20262"/>
                  </a:cubicBezTo>
                  <a:cubicBezTo>
                    <a:pt x="1577" y="20262"/>
                    <a:pt x="1853" y="20159"/>
                    <a:pt x="2048" y="20076"/>
                  </a:cubicBezTo>
                  <a:lnTo>
                    <a:pt x="2048" y="20076"/>
                  </a:lnTo>
                  <a:cubicBezTo>
                    <a:pt x="1950" y="20216"/>
                    <a:pt x="1881" y="20307"/>
                    <a:pt x="1869" y="20510"/>
                  </a:cubicBezTo>
                  <a:cubicBezTo>
                    <a:pt x="1866" y="20534"/>
                    <a:pt x="1918" y="20535"/>
                    <a:pt x="1937" y="20535"/>
                  </a:cubicBezTo>
                  <a:cubicBezTo>
                    <a:pt x="1939" y="20535"/>
                    <a:pt x="1940" y="20535"/>
                    <a:pt x="1941" y="20535"/>
                  </a:cubicBezTo>
                  <a:cubicBezTo>
                    <a:pt x="2201" y="20527"/>
                    <a:pt x="2466" y="20455"/>
                    <a:pt x="2698" y="20327"/>
                  </a:cubicBezTo>
                  <a:lnTo>
                    <a:pt x="2698" y="20327"/>
                  </a:lnTo>
                  <a:cubicBezTo>
                    <a:pt x="2542" y="20581"/>
                    <a:pt x="2433" y="20880"/>
                    <a:pt x="2828" y="20891"/>
                  </a:cubicBezTo>
                  <a:cubicBezTo>
                    <a:pt x="2839" y="20892"/>
                    <a:pt x="2851" y="20892"/>
                    <a:pt x="2862" y="20892"/>
                  </a:cubicBezTo>
                  <a:cubicBezTo>
                    <a:pt x="3155" y="20892"/>
                    <a:pt x="3431" y="20787"/>
                    <a:pt x="3681" y="20637"/>
                  </a:cubicBezTo>
                  <a:lnTo>
                    <a:pt x="3681" y="20637"/>
                  </a:lnTo>
                  <a:cubicBezTo>
                    <a:pt x="3573" y="20941"/>
                    <a:pt x="3773" y="21071"/>
                    <a:pt x="4038" y="21071"/>
                  </a:cubicBezTo>
                  <a:cubicBezTo>
                    <a:pt x="4178" y="21071"/>
                    <a:pt x="4336" y="21035"/>
                    <a:pt x="4475" y="20969"/>
                  </a:cubicBezTo>
                  <a:lnTo>
                    <a:pt x="4475" y="20969"/>
                  </a:lnTo>
                  <a:cubicBezTo>
                    <a:pt x="4455" y="21036"/>
                    <a:pt x="4446" y="21106"/>
                    <a:pt x="4443" y="21198"/>
                  </a:cubicBezTo>
                  <a:cubicBezTo>
                    <a:pt x="4443" y="21217"/>
                    <a:pt x="4482" y="21223"/>
                    <a:pt x="4493" y="21223"/>
                  </a:cubicBezTo>
                  <a:cubicBezTo>
                    <a:pt x="4523" y="21225"/>
                    <a:pt x="4551" y="21225"/>
                    <a:pt x="4580" y="21225"/>
                  </a:cubicBezTo>
                  <a:cubicBezTo>
                    <a:pt x="4764" y="21225"/>
                    <a:pt x="4925" y="21191"/>
                    <a:pt x="5074" y="21113"/>
                  </a:cubicBezTo>
                  <a:lnTo>
                    <a:pt x="5074" y="21113"/>
                  </a:lnTo>
                  <a:cubicBezTo>
                    <a:pt x="5044" y="21262"/>
                    <a:pt x="5168" y="21316"/>
                    <a:pt x="5339" y="21316"/>
                  </a:cubicBezTo>
                  <a:cubicBezTo>
                    <a:pt x="5495" y="21316"/>
                    <a:pt x="5690" y="21271"/>
                    <a:pt x="5841" y="21213"/>
                  </a:cubicBezTo>
                  <a:lnTo>
                    <a:pt x="5841" y="21213"/>
                  </a:lnTo>
                  <a:cubicBezTo>
                    <a:pt x="5830" y="21454"/>
                    <a:pt x="5935" y="21539"/>
                    <a:pt x="6091" y="21539"/>
                  </a:cubicBezTo>
                  <a:cubicBezTo>
                    <a:pt x="6346" y="21539"/>
                    <a:pt x="6739" y="21309"/>
                    <a:pt x="6980" y="21162"/>
                  </a:cubicBezTo>
                  <a:lnTo>
                    <a:pt x="6980" y="21162"/>
                  </a:lnTo>
                  <a:cubicBezTo>
                    <a:pt x="7035" y="21305"/>
                    <a:pt x="7133" y="21362"/>
                    <a:pt x="7245" y="21362"/>
                  </a:cubicBezTo>
                  <a:cubicBezTo>
                    <a:pt x="7391" y="21362"/>
                    <a:pt x="7560" y="21265"/>
                    <a:pt x="7684" y="21139"/>
                  </a:cubicBezTo>
                  <a:lnTo>
                    <a:pt x="7684" y="21139"/>
                  </a:lnTo>
                  <a:cubicBezTo>
                    <a:pt x="7779" y="21242"/>
                    <a:pt x="7887" y="21293"/>
                    <a:pt x="7995" y="21293"/>
                  </a:cubicBezTo>
                  <a:cubicBezTo>
                    <a:pt x="8096" y="21293"/>
                    <a:pt x="8198" y="21248"/>
                    <a:pt x="8290" y="21161"/>
                  </a:cubicBezTo>
                  <a:lnTo>
                    <a:pt x="8290" y="21161"/>
                  </a:lnTo>
                  <a:cubicBezTo>
                    <a:pt x="8453" y="21317"/>
                    <a:pt x="8667" y="21406"/>
                    <a:pt x="8855" y="21406"/>
                  </a:cubicBezTo>
                  <a:cubicBezTo>
                    <a:pt x="9060" y="21406"/>
                    <a:pt x="9234" y="21301"/>
                    <a:pt x="9281" y="21063"/>
                  </a:cubicBezTo>
                  <a:lnTo>
                    <a:pt x="9281" y="21063"/>
                  </a:lnTo>
                  <a:cubicBezTo>
                    <a:pt x="9454" y="21267"/>
                    <a:pt x="9663" y="21429"/>
                    <a:pt x="9935" y="21429"/>
                  </a:cubicBezTo>
                  <a:cubicBezTo>
                    <a:pt x="9971" y="21429"/>
                    <a:pt x="10008" y="21426"/>
                    <a:pt x="10046" y="21420"/>
                  </a:cubicBezTo>
                  <a:cubicBezTo>
                    <a:pt x="10301" y="21380"/>
                    <a:pt x="10398" y="21181"/>
                    <a:pt x="10393" y="20967"/>
                  </a:cubicBezTo>
                  <a:lnTo>
                    <a:pt x="10393" y="20967"/>
                  </a:lnTo>
                  <a:cubicBezTo>
                    <a:pt x="10699" y="21163"/>
                    <a:pt x="11074" y="21346"/>
                    <a:pt x="11433" y="21346"/>
                  </a:cubicBezTo>
                  <a:cubicBezTo>
                    <a:pt x="11497" y="21346"/>
                    <a:pt x="11561" y="21340"/>
                    <a:pt x="11624" y="21327"/>
                  </a:cubicBezTo>
                  <a:cubicBezTo>
                    <a:pt x="11846" y="21282"/>
                    <a:pt x="11956" y="21205"/>
                    <a:pt x="11945" y="21090"/>
                  </a:cubicBezTo>
                  <a:lnTo>
                    <a:pt x="11945" y="21090"/>
                  </a:lnTo>
                  <a:cubicBezTo>
                    <a:pt x="12104" y="21170"/>
                    <a:pt x="12268" y="21216"/>
                    <a:pt x="12455" y="21216"/>
                  </a:cubicBezTo>
                  <a:cubicBezTo>
                    <a:pt x="12526" y="21216"/>
                    <a:pt x="12601" y="21209"/>
                    <a:pt x="12680" y="21195"/>
                  </a:cubicBezTo>
                  <a:cubicBezTo>
                    <a:pt x="12699" y="21193"/>
                    <a:pt x="12776" y="21177"/>
                    <a:pt x="12768" y="21144"/>
                  </a:cubicBezTo>
                  <a:cubicBezTo>
                    <a:pt x="12755" y="21092"/>
                    <a:pt x="12743" y="21047"/>
                    <a:pt x="12729" y="21006"/>
                  </a:cubicBezTo>
                  <a:lnTo>
                    <a:pt x="12729" y="21006"/>
                  </a:lnTo>
                  <a:cubicBezTo>
                    <a:pt x="13052" y="21203"/>
                    <a:pt x="13389" y="21347"/>
                    <a:pt x="13783" y="21432"/>
                  </a:cubicBezTo>
                  <a:cubicBezTo>
                    <a:pt x="13787" y="21433"/>
                    <a:pt x="13794" y="21433"/>
                    <a:pt x="13804" y="21433"/>
                  </a:cubicBezTo>
                  <a:cubicBezTo>
                    <a:pt x="13850" y="21433"/>
                    <a:pt x="13946" y="21423"/>
                    <a:pt x="13936" y="21381"/>
                  </a:cubicBezTo>
                  <a:cubicBezTo>
                    <a:pt x="13895" y="21222"/>
                    <a:pt x="13816" y="21096"/>
                    <a:pt x="13716" y="20984"/>
                  </a:cubicBezTo>
                  <a:lnTo>
                    <a:pt x="13716" y="20984"/>
                  </a:lnTo>
                  <a:cubicBezTo>
                    <a:pt x="13823" y="21014"/>
                    <a:pt x="13934" y="21030"/>
                    <a:pt x="14062" y="21031"/>
                  </a:cubicBezTo>
                  <a:cubicBezTo>
                    <a:pt x="14084" y="21031"/>
                    <a:pt x="14181" y="21017"/>
                    <a:pt x="14174" y="20978"/>
                  </a:cubicBezTo>
                  <a:cubicBezTo>
                    <a:pt x="14167" y="20941"/>
                    <a:pt x="14159" y="20910"/>
                    <a:pt x="14150" y="20882"/>
                  </a:cubicBezTo>
                  <a:lnTo>
                    <a:pt x="14150" y="20882"/>
                  </a:lnTo>
                  <a:cubicBezTo>
                    <a:pt x="14319" y="20975"/>
                    <a:pt x="14502" y="21061"/>
                    <a:pt x="14669" y="21061"/>
                  </a:cubicBezTo>
                  <a:cubicBezTo>
                    <a:pt x="14706" y="21061"/>
                    <a:pt x="14743" y="21056"/>
                    <a:pt x="14779" y="21047"/>
                  </a:cubicBezTo>
                  <a:cubicBezTo>
                    <a:pt x="15046" y="20974"/>
                    <a:pt x="14963" y="20790"/>
                    <a:pt x="14828" y="20632"/>
                  </a:cubicBezTo>
                  <a:lnTo>
                    <a:pt x="14828" y="20632"/>
                  </a:lnTo>
                  <a:cubicBezTo>
                    <a:pt x="14941" y="20663"/>
                    <a:pt x="15055" y="20682"/>
                    <a:pt x="15166" y="20682"/>
                  </a:cubicBezTo>
                  <a:cubicBezTo>
                    <a:pt x="15386" y="20682"/>
                    <a:pt x="15596" y="20607"/>
                    <a:pt x="15764" y="20405"/>
                  </a:cubicBezTo>
                  <a:cubicBezTo>
                    <a:pt x="15776" y="20390"/>
                    <a:pt x="15777" y="20376"/>
                    <a:pt x="15758" y="20367"/>
                  </a:cubicBezTo>
                  <a:cubicBezTo>
                    <a:pt x="15413" y="20217"/>
                    <a:pt x="15087" y="20069"/>
                    <a:pt x="14793" y="19853"/>
                  </a:cubicBezTo>
                  <a:lnTo>
                    <a:pt x="14793" y="19853"/>
                  </a:lnTo>
                  <a:cubicBezTo>
                    <a:pt x="15022" y="19924"/>
                    <a:pt x="15293" y="19981"/>
                    <a:pt x="15529" y="19981"/>
                  </a:cubicBezTo>
                  <a:cubicBezTo>
                    <a:pt x="15849" y="19981"/>
                    <a:pt x="16103" y="19875"/>
                    <a:pt x="16098" y="19554"/>
                  </a:cubicBezTo>
                  <a:cubicBezTo>
                    <a:pt x="16097" y="19534"/>
                    <a:pt x="16058" y="19529"/>
                    <a:pt x="16047" y="19529"/>
                  </a:cubicBezTo>
                  <a:cubicBezTo>
                    <a:pt x="15610" y="19502"/>
                    <a:pt x="15156" y="19332"/>
                    <a:pt x="14865" y="18999"/>
                  </a:cubicBezTo>
                  <a:lnTo>
                    <a:pt x="14865" y="18999"/>
                  </a:lnTo>
                  <a:cubicBezTo>
                    <a:pt x="15013" y="19024"/>
                    <a:pt x="15189" y="19040"/>
                    <a:pt x="15372" y="19040"/>
                  </a:cubicBezTo>
                  <a:cubicBezTo>
                    <a:pt x="15975" y="19040"/>
                    <a:pt x="16657" y="18874"/>
                    <a:pt x="16683" y="18367"/>
                  </a:cubicBezTo>
                  <a:cubicBezTo>
                    <a:pt x="16683" y="18346"/>
                    <a:pt x="16644" y="18343"/>
                    <a:pt x="16633" y="18342"/>
                  </a:cubicBezTo>
                  <a:cubicBezTo>
                    <a:pt x="16228" y="18285"/>
                    <a:pt x="15833" y="18158"/>
                    <a:pt x="15493" y="17924"/>
                  </a:cubicBezTo>
                  <a:cubicBezTo>
                    <a:pt x="15464" y="17904"/>
                    <a:pt x="14730" y="17250"/>
                    <a:pt x="14738" y="17248"/>
                  </a:cubicBezTo>
                  <a:cubicBezTo>
                    <a:pt x="14994" y="17187"/>
                    <a:pt x="15262" y="16938"/>
                    <a:pt x="15428" y="16750"/>
                  </a:cubicBezTo>
                  <a:cubicBezTo>
                    <a:pt x="15472" y="16702"/>
                    <a:pt x="15735" y="16430"/>
                    <a:pt x="15577" y="16387"/>
                  </a:cubicBezTo>
                  <a:cubicBezTo>
                    <a:pt x="15516" y="16370"/>
                    <a:pt x="15454" y="16365"/>
                    <a:pt x="15391" y="16365"/>
                  </a:cubicBezTo>
                  <a:cubicBezTo>
                    <a:pt x="15305" y="16365"/>
                    <a:pt x="15219" y="16375"/>
                    <a:pt x="15134" y="16380"/>
                  </a:cubicBezTo>
                  <a:cubicBezTo>
                    <a:pt x="15064" y="16385"/>
                    <a:pt x="14994" y="16388"/>
                    <a:pt x="14924" y="16388"/>
                  </a:cubicBezTo>
                  <a:cubicBezTo>
                    <a:pt x="14802" y="16388"/>
                    <a:pt x="14680" y="16380"/>
                    <a:pt x="14557" y="16363"/>
                  </a:cubicBezTo>
                  <a:cubicBezTo>
                    <a:pt x="14421" y="16319"/>
                    <a:pt x="14287" y="16265"/>
                    <a:pt x="14159" y="16201"/>
                  </a:cubicBezTo>
                  <a:cubicBezTo>
                    <a:pt x="14269" y="16193"/>
                    <a:pt x="14579" y="16076"/>
                    <a:pt x="14536" y="15909"/>
                  </a:cubicBezTo>
                  <a:cubicBezTo>
                    <a:pt x="14418" y="15463"/>
                    <a:pt x="13876" y="15427"/>
                    <a:pt x="13509" y="15369"/>
                  </a:cubicBezTo>
                  <a:lnTo>
                    <a:pt x="13509" y="15369"/>
                  </a:lnTo>
                  <a:cubicBezTo>
                    <a:pt x="13623" y="15387"/>
                    <a:pt x="13776" y="15404"/>
                    <a:pt x="13935" y="15404"/>
                  </a:cubicBezTo>
                  <a:cubicBezTo>
                    <a:pt x="14272" y="15404"/>
                    <a:pt x="14635" y="15328"/>
                    <a:pt x="14709" y="15027"/>
                  </a:cubicBezTo>
                  <a:cubicBezTo>
                    <a:pt x="14717" y="14999"/>
                    <a:pt x="14682" y="14993"/>
                    <a:pt x="14661" y="14992"/>
                  </a:cubicBezTo>
                  <a:cubicBezTo>
                    <a:pt x="14526" y="14981"/>
                    <a:pt x="14391" y="14963"/>
                    <a:pt x="14258" y="14935"/>
                  </a:cubicBezTo>
                  <a:cubicBezTo>
                    <a:pt x="14187" y="14874"/>
                    <a:pt x="14117" y="14811"/>
                    <a:pt x="14046" y="14748"/>
                  </a:cubicBezTo>
                  <a:cubicBezTo>
                    <a:pt x="14154" y="14721"/>
                    <a:pt x="14265" y="14695"/>
                    <a:pt x="14373" y="14664"/>
                  </a:cubicBezTo>
                  <a:cubicBezTo>
                    <a:pt x="14495" y="14625"/>
                    <a:pt x="14627" y="14590"/>
                    <a:pt x="14738" y="14526"/>
                  </a:cubicBezTo>
                  <a:cubicBezTo>
                    <a:pt x="15012" y="14370"/>
                    <a:pt x="15113" y="14189"/>
                    <a:pt x="15036" y="13876"/>
                  </a:cubicBezTo>
                  <a:cubicBezTo>
                    <a:pt x="15032" y="13856"/>
                    <a:pt x="15008" y="13850"/>
                    <a:pt x="14982" y="13850"/>
                  </a:cubicBezTo>
                  <a:cubicBezTo>
                    <a:pt x="14956" y="13850"/>
                    <a:pt x="14927" y="13856"/>
                    <a:pt x="14914" y="13859"/>
                  </a:cubicBezTo>
                  <a:cubicBezTo>
                    <a:pt x="14548" y="13938"/>
                    <a:pt x="14135" y="14026"/>
                    <a:pt x="13741" y="14026"/>
                  </a:cubicBezTo>
                  <a:cubicBezTo>
                    <a:pt x="13333" y="14026"/>
                    <a:pt x="12944" y="13932"/>
                    <a:pt x="12650" y="13636"/>
                  </a:cubicBezTo>
                  <a:lnTo>
                    <a:pt x="12650" y="13636"/>
                  </a:lnTo>
                  <a:cubicBezTo>
                    <a:pt x="12714" y="13650"/>
                    <a:pt x="12776" y="13656"/>
                    <a:pt x="12838" y="13656"/>
                  </a:cubicBezTo>
                  <a:cubicBezTo>
                    <a:pt x="12957" y="13656"/>
                    <a:pt x="13079" y="13633"/>
                    <a:pt x="13220" y="13584"/>
                  </a:cubicBezTo>
                  <a:cubicBezTo>
                    <a:pt x="13240" y="13577"/>
                    <a:pt x="13271" y="13559"/>
                    <a:pt x="13255" y="13535"/>
                  </a:cubicBezTo>
                  <a:cubicBezTo>
                    <a:pt x="13207" y="13460"/>
                    <a:pt x="13158" y="13393"/>
                    <a:pt x="13105" y="13328"/>
                  </a:cubicBezTo>
                  <a:lnTo>
                    <a:pt x="13105" y="13328"/>
                  </a:lnTo>
                  <a:cubicBezTo>
                    <a:pt x="13273" y="13389"/>
                    <a:pt x="13458" y="13433"/>
                    <a:pt x="13629" y="13433"/>
                  </a:cubicBezTo>
                  <a:cubicBezTo>
                    <a:pt x="13842" y="13433"/>
                    <a:pt x="14033" y="13365"/>
                    <a:pt x="14145" y="13174"/>
                  </a:cubicBezTo>
                  <a:cubicBezTo>
                    <a:pt x="14157" y="13156"/>
                    <a:pt x="14129" y="13145"/>
                    <a:pt x="14116" y="13142"/>
                  </a:cubicBezTo>
                  <a:cubicBezTo>
                    <a:pt x="13974" y="13109"/>
                    <a:pt x="13850" y="13063"/>
                    <a:pt x="13737" y="13002"/>
                  </a:cubicBezTo>
                  <a:lnTo>
                    <a:pt x="13737" y="13002"/>
                  </a:lnTo>
                  <a:cubicBezTo>
                    <a:pt x="13753" y="13004"/>
                    <a:pt x="13770" y="13005"/>
                    <a:pt x="13786" y="13005"/>
                  </a:cubicBezTo>
                  <a:cubicBezTo>
                    <a:pt x="13850" y="13005"/>
                    <a:pt x="13910" y="12991"/>
                    <a:pt x="13961" y="12958"/>
                  </a:cubicBezTo>
                  <a:cubicBezTo>
                    <a:pt x="14236" y="12781"/>
                    <a:pt x="13926" y="12596"/>
                    <a:pt x="13677" y="12459"/>
                  </a:cubicBezTo>
                  <a:lnTo>
                    <a:pt x="13677" y="12459"/>
                  </a:lnTo>
                  <a:cubicBezTo>
                    <a:pt x="13782" y="12474"/>
                    <a:pt x="13886" y="12483"/>
                    <a:pt x="13987" y="12483"/>
                  </a:cubicBezTo>
                  <a:cubicBezTo>
                    <a:pt x="14100" y="12483"/>
                    <a:pt x="14210" y="12472"/>
                    <a:pt x="14319" y="12448"/>
                  </a:cubicBezTo>
                  <a:lnTo>
                    <a:pt x="14319" y="12448"/>
                  </a:lnTo>
                  <a:cubicBezTo>
                    <a:pt x="14422" y="12456"/>
                    <a:pt x="14507" y="12459"/>
                    <a:pt x="14576" y="12459"/>
                  </a:cubicBezTo>
                  <a:cubicBezTo>
                    <a:pt x="14955" y="12459"/>
                    <a:pt x="14873" y="12352"/>
                    <a:pt x="14722" y="12284"/>
                  </a:cubicBezTo>
                  <a:lnTo>
                    <a:pt x="14722" y="12284"/>
                  </a:lnTo>
                  <a:cubicBezTo>
                    <a:pt x="14589" y="12364"/>
                    <a:pt x="14455" y="12417"/>
                    <a:pt x="14319" y="12448"/>
                  </a:cubicBezTo>
                  <a:lnTo>
                    <a:pt x="14319" y="12448"/>
                  </a:lnTo>
                  <a:cubicBezTo>
                    <a:pt x="14214" y="12439"/>
                    <a:pt x="14090" y="12427"/>
                    <a:pt x="13945" y="12408"/>
                  </a:cubicBezTo>
                  <a:cubicBezTo>
                    <a:pt x="13773" y="12387"/>
                    <a:pt x="13603" y="12355"/>
                    <a:pt x="13436" y="12310"/>
                  </a:cubicBezTo>
                  <a:cubicBezTo>
                    <a:pt x="13434" y="12309"/>
                    <a:pt x="13430" y="12309"/>
                    <a:pt x="13426" y="12309"/>
                  </a:cubicBezTo>
                  <a:cubicBezTo>
                    <a:pt x="13384" y="12309"/>
                    <a:pt x="13246" y="12333"/>
                    <a:pt x="13287" y="12369"/>
                  </a:cubicBezTo>
                  <a:cubicBezTo>
                    <a:pt x="13292" y="12374"/>
                    <a:pt x="13297" y="12378"/>
                    <a:pt x="13302" y="12382"/>
                  </a:cubicBezTo>
                  <a:lnTo>
                    <a:pt x="13302" y="12382"/>
                  </a:lnTo>
                  <a:cubicBezTo>
                    <a:pt x="13301" y="12382"/>
                    <a:pt x="13301" y="12382"/>
                    <a:pt x="13300" y="12382"/>
                  </a:cubicBezTo>
                  <a:cubicBezTo>
                    <a:pt x="13301" y="12382"/>
                    <a:pt x="13302" y="12383"/>
                    <a:pt x="13303" y="12383"/>
                  </a:cubicBezTo>
                  <a:lnTo>
                    <a:pt x="13303" y="12383"/>
                  </a:lnTo>
                  <a:cubicBezTo>
                    <a:pt x="13403" y="12468"/>
                    <a:pt x="13523" y="12517"/>
                    <a:pt x="13636" y="12584"/>
                  </a:cubicBezTo>
                  <a:cubicBezTo>
                    <a:pt x="13881" y="12730"/>
                    <a:pt x="13812" y="12795"/>
                    <a:pt x="13672" y="12795"/>
                  </a:cubicBezTo>
                  <a:cubicBezTo>
                    <a:pt x="13573" y="12795"/>
                    <a:pt x="13439" y="12763"/>
                    <a:pt x="13354" y="12702"/>
                  </a:cubicBezTo>
                  <a:cubicBezTo>
                    <a:pt x="13345" y="12696"/>
                    <a:pt x="13329" y="12694"/>
                    <a:pt x="13309" y="12694"/>
                  </a:cubicBezTo>
                  <a:cubicBezTo>
                    <a:pt x="13246" y="12694"/>
                    <a:pt x="13151" y="12721"/>
                    <a:pt x="13178" y="12749"/>
                  </a:cubicBezTo>
                  <a:lnTo>
                    <a:pt x="13178" y="12749"/>
                  </a:lnTo>
                  <a:lnTo>
                    <a:pt x="13166" y="12753"/>
                  </a:lnTo>
                  <a:cubicBezTo>
                    <a:pt x="13182" y="12764"/>
                    <a:pt x="13200" y="12776"/>
                    <a:pt x="13220" y="12789"/>
                  </a:cubicBezTo>
                  <a:lnTo>
                    <a:pt x="13220" y="12789"/>
                  </a:lnTo>
                  <a:cubicBezTo>
                    <a:pt x="13402" y="12960"/>
                    <a:pt x="13571" y="13072"/>
                    <a:pt x="13811" y="13167"/>
                  </a:cubicBezTo>
                  <a:cubicBezTo>
                    <a:pt x="13973" y="13218"/>
                    <a:pt x="13828" y="13262"/>
                    <a:pt x="13376" y="13297"/>
                  </a:cubicBezTo>
                  <a:cubicBezTo>
                    <a:pt x="13290" y="13268"/>
                    <a:pt x="13203" y="13237"/>
                    <a:pt x="13118" y="13208"/>
                  </a:cubicBezTo>
                  <a:cubicBezTo>
                    <a:pt x="13037" y="13174"/>
                    <a:pt x="12960" y="13133"/>
                    <a:pt x="12887" y="13087"/>
                  </a:cubicBezTo>
                  <a:cubicBezTo>
                    <a:pt x="12881" y="13083"/>
                    <a:pt x="12870" y="13081"/>
                    <a:pt x="12856" y="13081"/>
                  </a:cubicBezTo>
                  <a:cubicBezTo>
                    <a:pt x="12797" y="13081"/>
                    <a:pt x="12691" y="13110"/>
                    <a:pt x="12723" y="13142"/>
                  </a:cubicBezTo>
                  <a:cubicBezTo>
                    <a:pt x="12725" y="13143"/>
                    <a:pt x="12727" y="13145"/>
                    <a:pt x="12729" y="13147"/>
                  </a:cubicBezTo>
                  <a:lnTo>
                    <a:pt x="12729" y="13147"/>
                  </a:lnTo>
                  <a:cubicBezTo>
                    <a:pt x="12727" y="13148"/>
                    <a:pt x="12724" y="13149"/>
                    <a:pt x="12721" y="13150"/>
                  </a:cubicBezTo>
                  <a:cubicBezTo>
                    <a:pt x="12731" y="13156"/>
                    <a:pt x="12742" y="13162"/>
                    <a:pt x="12753" y="13168"/>
                  </a:cubicBezTo>
                  <a:lnTo>
                    <a:pt x="12753" y="13168"/>
                  </a:lnTo>
                  <a:cubicBezTo>
                    <a:pt x="12840" y="13248"/>
                    <a:pt x="12919" y="13335"/>
                    <a:pt x="12993" y="13427"/>
                  </a:cubicBezTo>
                  <a:cubicBezTo>
                    <a:pt x="12834" y="13443"/>
                    <a:pt x="12677" y="13460"/>
                    <a:pt x="12519" y="13474"/>
                  </a:cubicBezTo>
                  <a:cubicBezTo>
                    <a:pt x="12513" y="13472"/>
                    <a:pt x="12500" y="13471"/>
                    <a:pt x="12484" y="13471"/>
                  </a:cubicBezTo>
                  <a:cubicBezTo>
                    <a:pt x="12425" y="13471"/>
                    <a:pt x="12324" y="13488"/>
                    <a:pt x="12355" y="13531"/>
                  </a:cubicBezTo>
                  <a:cubicBezTo>
                    <a:pt x="12357" y="13532"/>
                    <a:pt x="12358" y="13534"/>
                    <a:pt x="12359" y="13536"/>
                  </a:cubicBezTo>
                  <a:lnTo>
                    <a:pt x="12359" y="13536"/>
                  </a:lnTo>
                  <a:cubicBezTo>
                    <a:pt x="12358" y="13537"/>
                    <a:pt x="12356" y="13537"/>
                    <a:pt x="12354" y="13538"/>
                  </a:cubicBezTo>
                  <a:cubicBezTo>
                    <a:pt x="12357" y="13539"/>
                    <a:pt x="12360" y="13540"/>
                    <a:pt x="12363" y="13542"/>
                  </a:cubicBezTo>
                  <a:lnTo>
                    <a:pt x="12363" y="13542"/>
                  </a:lnTo>
                  <a:cubicBezTo>
                    <a:pt x="12686" y="13973"/>
                    <a:pt x="13180" y="14107"/>
                    <a:pt x="13687" y="14107"/>
                  </a:cubicBezTo>
                  <a:cubicBezTo>
                    <a:pt x="13839" y="14107"/>
                    <a:pt x="13993" y="14095"/>
                    <a:pt x="14144" y="14075"/>
                  </a:cubicBezTo>
                  <a:cubicBezTo>
                    <a:pt x="14377" y="14045"/>
                    <a:pt x="14609" y="14003"/>
                    <a:pt x="14839" y="13953"/>
                  </a:cubicBezTo>
                  <a:cubicBezTo>
                    <a:pt x="14844" y="13952"/>
                    <a:pt x="14849" y="13952"/>
                    <a:pt x="14853" y="13952"/>
                  </a:cubicBezTo>
                  <a:cubicBezTo>
                    <a:pt x="14972" y="13952"/>
                    <a:pt x="14839" y="14335"/>
                    <a:pt x="14773" y="14386"/>
                  </a:cubicBezTo>
                  <a:cubicBezTo>
                    <a:pt x="14493" y="14606"/>
                    <a:pt x="14126" y="14634"/>
                    <a:pt x="13799" y="14745"/>
                  </a:cubicBezTo>
                  <a:cubicBezTo>
                    <a:pt x="13786" y="14750"/>
                    <a:pt x="13744" y="14774"/>
                    <a:pt x="13764" y="14793"/>
                  </a:cubicBezTo>
                  <a:cubicBezTo>
                    <a:pt x="13922" y="14946"/>
                    <a:pt x="14093" y="15011"/>
                    <a:pt x="14315" y="15039"/>
                  </a:cubicBezTo>
                  <a:cubicBezTo>
                    <a:pt x="14592" y="15074"/>
                    <a:pt x="14762" y="15305"/>
                    <a:pt x="14029" y="15312"/>
                  </a:cubicBezTo>
                  <a:cubicBezTo>
                    <a:pt x="14010" y="15312"/>
                    <a:pt x="13991" y="15312"/>
                    <a:pt x="13972" y="15312"/>
                  </a:cubicBezTo>
                  <a:cubicBezTo>
                    <a:pt x="13829" y="15312"/>
                    <a:pt x="13689" y="15304"/>
                    <a:pt x="13546" y="15279"/>
                  </a:cubicBezTo>
                  <a:cubicBezTo>
                    <a:pt x="13544" y="15279"/>
                    <a:pt x="13543" y="15279"/>
                    <a:pt x="13541" y="15279"/>
                  </a:cubicBezTo>
                  <a:cubicBezTo>
                    <a:pt x="13503" y="15279"/>
                    <a:pt x="13340" y="15316"/>
                    <a:pt x="13407" y="15348"/>
                  </a:cubicBezTo>
                  <a:cubicBezTo>
                    <a:pt x="13544" y="15410"/>
                    <a:pt x="13685" y="15455"/>
                    <a:pt x="13826" y="15507"/>
                  </a:cubicBezTo>
                  <a:cubicBezTo>
                    <a:pt x="13925" y="15540"/>
                    <a:pt x="14021" y="15580"/>
                    <a:pt x="14115" y="15627"/>
                  </a:cubicBezTo>
                  <a:cubicBezTo>
                    <a:pt x="14091" y="15796"/>
                    <a:pt x="14067" y="15963"/>
                    <a:pt x="14043" y="16131"/>
                  </a:cubicBezTo>
                  <a:cubicBezTo>
                    <a:pt x="14020" y="16132"/>
                    <a:pt x="13886" y="16161"/>
                    <a:pt x="13947" y="16201"/>
                  </a:cubicBezTo>
                  <a:cubicBezTo>
                    <a:pt x="14268" y="16408"/>
                    <a:pt x="14557" y="16462"/>
                    <a:pt x="14904" y="16462"/>
                  </a:cubicBezTo>
                  <a:cubicBezTo>
                    <a:pt x="14969" y="16462"/>
                    <a:pt x="15036" y="16460"/>
                    <a:pt x="15105" y="16457"/>
                  </a:cubicBezTo>
                  <a:cubicBezTo>
                    <a:pt x="15128" y="16456"/>
                    <a:pt x="15149" y="16455"/>
                    <a:pt x="15169" y="16455"/>
                  </a:cubicBezTo>
                  <a:cubicBezTo>
                    <a:pt x="15512" y="16455"/>
                    <a:pt x="15424" y="16605"/>
                    <a:pt x="15182" y="16826"/>
                  </a:cubicBezTo>
                  <a:cubicBezTo>
                    <a:pt x="15002" y="16990"/>
                    <a:pt x="14826" y="17151"/>
                    <a:pt x="14581" y="17209"/>
                  </a:cubicBezTo>
                  <a:cubicBezTo>
                    <a:pt x="14567" y="17213"/>
                    <a:pt x="14498" y="17236"/>
                    <a:pt x="14523" y="17264"/>
                  </a:cubicBezTo>
                  <a:cubicBezTo>
                    <a:pt x="14970" y="17744"/>
                    <a:pt x="15515" y="18210"/>
                    <a:pt x="16174" y="18352"/>
                  </a:cubicBezTo>
                  <a:cubicBezTo>
                    <a:pt x="16852" y="18496"/>
                    <a:pt x="16069" y="18875"/>
                    <a:pt x="15732" y="18916"/>
                  </a:cubicBezTo>
                  <a:cubicBezTo>
                    <a:pt x="15587" y="18933"/>
                    <a:pt x="15432" y="18948"/>
                    <a:pt x="15278" y="18948"/>
                  </a:cubicBezTo>
                  <a:cubicBezTo>
                    <a:pt x="15104" y="18948"/>
                    <a:pt x="14930" y="18929"/>
                    <a:pt x="14772" y="18870"/>
                  </a:cubicBezTo>
                  <a:cubicBezTo>
                    <a:pt x="14766" y="18868"/>
                    <a:pt x="14752" y="18867"/>
                    <a:pt x="14734" y="18867"/>
                  </a:cubicBezTo>
                  <a:cubicBezTo>
                    <a:pt x="14675" y="18867"/>
                    <a:pt x="14578" y="18882"/>
                    <a:pt x="14607" y="18926"/>
                  </a:cubicBezTo>
                  <a:cubicBezTo>
                    <a:pt x="14609" y="18929"/>
                    <a:pt x="14611" y="18931"/>
                    <a:pt x="14612" y="18933"/>
                  </a:cubicBezTo>
                  <a:lnTo>
                    <a:pt x="14612" y="18933"/>
                  </a:lnTo>
                  <a:cubicBezTo>
                    <a:pt x="14611" y="18934"/>
                    <a:pt x="14610" y="18934"/>
                    <a:pt x="14609" y="18935"/>
                  </a:cubicBezTo>
                  <a:cubicBezTo>
                    <a:pt x="14611" y="18935"/>
                    <a:pt x="14613" y="18936"/>
                    <a:pt x="14615" y="18937"/>
                  </a:cubicBezTo>
                  <a:lnTo>
                    <a:pt x="14615" y="18937"/>
                  </a:lnTo>
                  <a:cubicBezTo>
                    <a:pt x="14891" y="19336"/>
                    <a:pt x="15361" y="19520"/>
                    <a:pt x="15828" y="19596"/>
                  </a:cubicBezTo>
                  <a:cubicBezTo>
                    <a:pt x="16272" y="19668"/>
                    <a:pt x="15219" y="19851"/>
                    <a:pt x="15446" y="19880"/>
                  </a:cubicBezTo>
                  <a:lnTo>
                    <a:pt x="15446" y="19880"/>
                  </a:lnTo>
                  <a:cubicBezTo>
                    <a:pt x="15295" y="19862"/>
                    <a:pt x="15142" y="19837"/>
                    <a:pt x="14994" y="19794"/>
                  </a:cubicBezTo>
                  <a:cubicBezTo>
                    <a:pt x="14829" y="19745"/>
                    <a:pt x="14662" y="19695"/>
                    <a:pt x="14514" y="19606"/>
                  </a:cubicBezTo>
                  <a:cubicBezTo>
                    <a:pt x="14508" y="19603"/>
                    <a:pt x="14496" y="19601"/>
                    <a:pt x="14482" y="19601"/>
                  </a:cubicBezTo>
                  <a:cubicBezTo>
                    <a:pt x="14423" y="19601"/>
                    <a:pt x="14317" y="19630"/>
                    <a:pt x="14348" y="19662"/>
                  </a:cubicBezTo>
                  <a:cubicBezTo>
                    <a:pt x="14350" y="19664"/>
                    <a:pt x="14352" y="19667"/>
                    <a:pt x="14355" y="19669"/>
                  </a:cubicBezTo>
                  <a:lnTo>
                    <a:pt x="14355" y="19669"/>
                  </a:lnTo>
                  <a:cubicBezTo>
                    <a:pt x="14353" y="19669"/>
                    <a:pt x="14351" y="19670"/>
                    <a:pt x="14349" y="19670"/>
                  </a:cubicBezTo>
                  <a:cubicBezTo>
                    <a:pt x="14355" y="19674"/>
                    <a:pt x="14361" y="19677"/>
                    <a:pt x="14367" y="19681"/>
                  </a:cubicBezTo>
                  <a:lnTo>
                    <a:pt x="14367" y="19681"/>
                  </a:lnTo>
                  <a:cubicBezTo>
                    <a:pt x="14546" y="19854"/>
                    <a:pt x="14732" y="20005"/>
                    <a:pt x="14954" y="20120"/>
                  </a:cubicBezTo>
                  <a:cubicBezTo>
                    <a:pt x="15118" y="20206"/>
                    <a:pt x="15283" y="20284"/>
                    <a:pt x="15451" y="20357"/>
                  </a:cubicBezTo>
                  <a:cubicBezTo>
                    <a:pt x="15283" y="20472"/>
                    <a:pt x="15123" y="20528"/>
                    <a:pt x="14970" y="20528"/>
                  </a:cubicBezTo>
                  <a:cubicBezTo>
                    <a:pt x="14849" y="20528"/>
                    <a:pt x="14733" y="20493"/>
                    <a:pt x="14622" y="20422"/>
                  </a:cubicBezTo>
                  <a:cubicBezTo>
                    <a:pt x="14616" y="20419"/>
                    <a:pt x="14606" y="20418"/>
                    <a:pt x="14594" y="20418"/>
                  </a:cubicBezTo>
                  <a:cubicBezTo>
                    <a:pt x="14536" y="20418"/>
                    <a:pt x="14422" y="20446"/>
                    <a:pt x="14457" y="20477"/>
                  </a:cubicBezTo>
                  <a:cubicBezTo>
                    <a:pt x="14460" y="20479"/>
                    <a:pt x="14463" y="20481"/>
                    <a:pt x="14466" y="20483"/>
                  </a:cubicBezTo>
                  <a:lnTo>
                    <a:pt x="14466" y="20483"/>
                  </a:lnTo>
                  <a:cubicBezTo>
                    <a:pt x="14463" y="20484"/>
                    <a:pt x="14460" y="20485"/>
                    <a:pt x="14458" y="20486"/>
                  </a:cubicBezTo>
                  <a:cubicBezTo>
                    <a:pt x="14467" y="20490"/>
                    <a:pt x="14475" y="20494"/>
                    <a:pt x="14484" y="20499"/>
                  </a:cubicBezTo>
                  <a:lnTo>
                    <a:pt x="14484" y="20499"/>
                  </a:lnTo>
                  <a:cubicBezTo>
                    <a:pt x="14562" y="20563"/>
                    <a:pt x="14635" y="20635"/>
                    <a:pt x="14702" y="20711"/>
                  </a:cubicBezTo>
                  <a:cubicBezTo>
                    <a:pt x="14649" y="20833"/>
                    <a:pt x="14587" y="20893"/>
                    <a:pt x="14514" y="20893"/>
                  </a:cubicBezTo>
                  <a:cubicBezTo>
                    <a:pt x="14473" y="20893"/>
                    <a:pt x="14428" y="20873"/>
                    <a:pt x="14381" y="20834"/>
                  </a:cubicBezTo>
                  <a:cubicBezTo>
                    <a:pt x="14243" y="20766"/>
                    <a:pt x="14109" y="20693"/>
                    <a:pt x="13971" y="20627"/>
                  </a:cubicBezTo>
                  <a:cubicBezTo>
                    <a:pt x="13965" y="20625"/>
                    <a:pt x="13956" y="20623"/>
                    <a:pt x="13944" y="20623"/>
                  </a:cubicBezTo>
                  <a:cubicBezTo>
                    <a:pt x="13885" y="20623"/>
                    <a:pt x="13770" y="20651"/>
                    <a:pt x="13805" y="20682"/>
                  </a:cubicBezTo>
                  <a:cubicBezTo>
                    <a:pt x="13808" y="20685"/>
                    <a:pt x="13811" y="20687"/>
                    <a:pt x="13814" y="20690"/>
                  </a:cubicBezTo>
                  <a:lnTo>
                    <a:pt x="13814" y="20690"/>
                  </a:lnTo>
                  <a:cubicBezTo>
                    <a:pt x="13812" y="20690"/>
                    <a:pt x="13810" y="20691"/>
                    <a:pt x="13808" y="20691"/>
                  </a:cubicBezTo>
                  <a:cubicBezTo>
                    <a:pt x="13813" y="20694"/>
                    <a:pt x="13818" y="20696"/>
                    <a:pt x="13823" y="20699"/>
                  </a:cubicBezTo>
                  <a:lnTo>
                    <a:pt x="13823" y="20699"/>
                  </a:lnTo>
                  <a:cubicBezTo>
                    <a:pt x="13924" y="20793"/>
                    <a:pt x="13895" y="20823"/>
                    <a:pt x="13819" y="20823"/>
                  </a:cubicBezTo>
                  <a:cubicBezTo>
                    <a:pt x="13711" y="20823"/>
                    <a:pt x="13511" y="20762"/>
                    <a:pt x="13455" y="20729"/>
                  </a:cubicBezTo>
                  <a:cubicBezTo>
                    <a:pt x="13448" y="20726"/>
                    <a:pt x="13438" y="20724"/>
                    <a:pt x="13426" y="20724"/>
                  </a:cubicBezTo>
                  <a:cubicBezTo>
                    <a:pt x="13367" y="20724"/>
                    <a:pt x="13257" y="20757"/>
                    <a:pt x="13290" y="20785"/>
                  </a:cubicBezTo>
                  <a:cubicBezTo>
                    <a:pt x="13293" y="20787"/>
                    <a:pt x="13295" y="20790"/>
                    <a:pt x="13298" y="20792"/>
                  </a:cubicBezTo>
                  <a:lnTo>
                    <a:pt x="13298" y="20792"/>
                  </a:lnTo>
                  <a:cubicBezTo>
                    <a:pt x="13297" y="20792"/>
                    <a:pt x="13296" y="20793"/>
                    <a:pt x="13294" y="20793"/>
                  </a:cubicBezTo>
                  <a:cubicBezTo>
                    <a:pt x="13299" y="20796"/>
                    <a:pt x="13304" y="20799"/>
                    <a:pt x="13309" y="20801"/>
                  </a:cubicBezTo>
                  <a:lnTo>
                    <a:pt x="13309" y="20801"/>
                  </a:lnTo>
                  <a:cubicBezTo>
                    <a:pt x="13485" y="20954"/>
                    <a:pt x="13643" y="21097"/>
                    <a:pt x="13726" y="21313"/>
                  </a:cubicBezTo>
                  <a:lnTo>
                    <a:pt x="13726" y="21313"/>
                  </a:lnTo>
                  <a:cubicBezTo>
                    <a:pt x="13268" y="21187"/>
                    <a:pt x="12900" y="20978"/>
                    <a:pt x="12511" y="20682"/>
                  </a:cubicBezTo>
                  <a:cubicBezTo>
                    <a:pt x="12501" y="20675"/>
                    <a:pt x="12485" y="20673"/>
                    <a:pt x="12466" y="20673"/>
                  </a:cubicBezTo>
                  <a:cubicBezTo>
                    <a:pt x="12403" y="20673"/>
                    <a:pt x="12309" y="20704"/>
                    <a:pt x="12334" y="20730"/>
                  </a:cubicBezTo>
                  <a:lnTo>
                    <a:pt x="12334" y="20730"/>
                  </a:lnTo>
                  <a:cubicBezTo>
                    <a:pt x="12332" y="20730"/>
                    <a:pt x="12330" y="20731"/>
                    <a:pt x="12328" y="20731"/>
                  </a:cubicBezTo>
                  <a:cubicBezTo>
                    <a:pt x="12366" y="20760"/>
                    <a:pt x="12404" y="20788"/>
                    <a:pt x="12442" y="20815"/>
                  </a:cubicBezTo>
                  <a:lnTo>
                    <a:pt x="12442" y="20815"/>
                  </a:lnTo>
                  <a:cubicBezTo>
                    <a:pt x="12534" y="20920"/>
                    <a:pt x="12405" y="20986"/>
                    <a:pt x="12053" y="21013"/>
                  </a:cubicBezTo>
                  <a:cubicBezTo>
                    <a:pt x="11953" y="20943"/>
                    <a:pt x="11853" y="20873"/>
                    <a:pt x="11752" y="20802"/>
                  </a:cubicBezTo>
                  <a:cubicBezTo>
                    <a:pt x="11743" y="20794"/>
                    <a:pt x="11725" y="20791"/>
                    <a:pt x="11704" y="20791"/>
                  </a:cubicBezTo>
                  <a:cubicBezTo>
                    <a:pt x="11641" y="20791"/>
                    <a:pt x="11552" y="20822"/>
                    <a:pt x="11576" y="20848"/>
                  </a:cubicBezTo>
                  <a:lnTo>
                    <a:pt x="11576" y="20848"/>
                  </a:lnTo>
                  <a:cubicBezTo>
                    <a:pt x="11574" y="20848"/>
                    <a:pt x="11572" y="20849"/>
                    <a:pt x="11570" y="20849"/>
                  </a:cubicBezTo>
                  <a:cubicBezTo>
                    <a:pt x="11581" y="20858"/>
                    <a:pt x="11592" y="20866"/>
                    <a:pt x="11603" y="20874"/>
                  </a:cubicBezTo>
                  <a:lnTo>
                    <a:pt x="11603" y="20874"/>
                  </a:lnTo>
                  <a:cubicBezTo>
                    <a:pt x="11824" y="21093"/>
                    <a:pt x="11615" y="21163"/>
                    <a:pt x="11358" y="21163"/>
                  </a:cubicBezTo>
                  <a:cubicBezTo>
                    <a:pt x="11166" y="21163"/>
                    <a:pt x="10948" y="21124"/>
                    <a:pt x="10861" y="21079"/>
                  </a:cubicBezTo>
                  <a:cubicBezTo>
                    <a:pt x="10686" y="21000"/>
                    <a:pt x="10521" y="20898"/>
                    <a:pt x="10367" y="20779"/>
                  </a:cubicBezTo>
                  <a:cubicBezTo>
                    <a:pt x="10357" y="20771"/>
                    <a:pt x="10326" y="20766"/>
                    <a:pt x="10293" y="20766"/>
                  </a:cubicBezTo>
                  <a:cubicBezTo>
                    <a:pt x="10239" y="20766"/>
                    <a:pt x="10177" y="20780"/>
                    <a:pt x="10187" y="20816"/>
                  </a:cubicBezTo>
                  <a:cubicBezTo>
                    <a:pt x="10188" y="20819"/>
                    <a:pt x="10189" y="20822"/>
                    <a:pt x="10189" y="20825"/>
                  </a:cubicBezTo>
                  <a:lnTo>
                    <a:pt x="10189" y="20825"/>
                  </a:lnTo>
                  <a:cubicBezTo>
                    <a:pt x="10188" y="20825"/>
                    <a:pt x="10187" y="20826"/>
                    <a:pt x="10186" y="20826"/>
                  </a:cubicBezTo>
                  <a:cubicBezTo>
                    <a:pt x="10187" y="20827"/>
                    <a:pt x="10189" y="20828"/>
                    <a:pt x="10190" y="20829"/>
                  </a:cubicBezTo>
                  <a:lnTo>
                    <a:pt x="10190" y="20829"/>
                  </a:lnTo>
                  <a:cubicBezTo>
                    <a:pt x="10248" y="21067"/>
                    <a:pt x="10052" y="21191"/>
                    <a:pt x="9840" y="21191"/>
                  </a:cubicBezTo>
                  <a:cubicBezTo>
                    <a:pt x="9704" y="21191"/>
                    <a:pt x="9560" y="21139"/>
                    <a:pt x="9475" y="21033"/>
                  </a:cubicBezTo>
                  <a:cubicBezTo>
                    <a:pt x="9404" y="20953"/>
                    <a:pt x="9341" y="20868"/>
                    <a:pt x="9284" y="20779"/>
                  </a:cubicBezTo>
                  <a:cubicBezTo>
                    <a:pt x="9276" y="20767"/>
                    <a:pt x="9252" y="20762"/>
                    <a:pt x="9225" y="20762"/>
                  </a:cubicBezTo>
                  <a:cubicBezTo>
                    <a:pt x="9170" y="20762"/>
                    <a:pt x="9100" y="20783"/>
                    <a:pt x="9105" y="20816"/>
                  </a:cubicBezTo>
                  <a:cubicBezTo>
                    <a:pt x="9106" y="20820"/>
                    <a:pt x="9106" y="20823"/>
                    <a:pt x="9107" y="20826"/>
                  </a:cubicBezTo>
                  <a:lnTo>
                    <a:pt x="9107" y="20826"/>
                  </a:lnTo>
                  <a:cubicBezTo>
                    <a:pt x="9105" y="20826"/>
                    <a:pt x="9104" y="20827"/>
                    <a:pt x="9102" y="20827"/>
                  </a:cubicBezTo>
                  <a:cubicBezTo>
                    <a:pt x="9104" y="20830"/>
                    <a:pt x="9106" y="20833"/>
                    <a:pt x="9108" y="20835"/>
                  </a:cubicBezTo>
                  <a:lnTo>
                    <a:pt x="9108" y="20835"/>
                  </a:lnTo>
                  <a:cubicBezTo>
                    <a:pt x="9129" y="21061"/>
                    <a:pt x="8941" y="21182"/>
                    <a:pt x="8742" y="21182"/>
                  </a:cubicBezTo>
                  <a:cubicBezTo>
                    <a:pt x="8612" y="21182"/>
                    <a:pt x="8478" y="21131"/>
                    <a:pt x="8394" y="21024"/>
                  </a:cubicBezTo>
                  <a:cubicBezTo>
                    <a:pt x="8382" y="21010"/>
                    <a:pt x="8362" y="21005"/>
                    <a:pt x="8338" y="21005"/>
                  </a:cubicBezTo>
                  <a:cubicBezTo>
                    <a:pt x="8291" y="21005"/>
                    <a:pt x="8233" y="21028"/>
                    <a:pt x="8215" y="21052"/>
                  </a:cubicBezTo>
                  <a:cubicBezTo>
                    <a:pt x="8120" y="21128"/>
                    <a:pt x="8040" y="21166"/>
                    <a:pt x="7974" y="21166"/>
                  </a:cubicBezTo>
                  <a:cubicBezTo>
                    <a:pt x="7892" y="21166"/>
                    <a:pt x="7831" y="21108"/>
                    <a:pt x="7792" y="20992"/>
                  </a:cubicBezTo>
                  <a:cubicBezTo>
                    <a:pt x="7783" y="20977"/>
                    <a:pt x="7763" y="20971"/>
                    <a:pt x="7739" y="20971"/>
                  </a:cubicBezTo>
                  <a:cubicBezTo>
                    <a:pt x="7691" y="20971"/>
                    <a:pt x="7629" y="20995"/>
                    <a:pt x="7614" y="21020"/>
                  </a:cubicBezTo>
                  <a:cubicBezTo>
                    <a:pt x="7565" y="21136"/>
                    <a:pt x="7499" y="21195"/>
                    <a:pt x="7417" y="21195"/>
                  </a:cubicBezTo>
                  <a:cubicBezTo>
                    <a:pt x="7341" y="21195"/>
                    <a:pt x="7252" y="21146"/>
                    <a:pt x="7149" y="21049"/>
                  </a:cubicBezTo>
                  <a:cubicBezTo>
                    <a:pt x="7144" y="21028"/>
                    <a:pt x="7123" y="21021"/>
                    <a:pt x="7097" y="21021"/>
                  </a:cubicBezTo>
                  <a:cubicBezTo>
                    <a:pt x="7056" y="21021"/>
                    <a:pt x="7003" y="21038"/>
                    <a:pt x="6986" y="21048"/>
                  </a:cubicBezTo>
                  <a:cubicBezTo>
                    <a:pt x="6818" y="21147"/>
                    <a:pt x="6441" y="21404"/>
                    <a:pt x="6216" y="21404"/>
                  </a:cubicBezTo>
                  <a:cubicBezTo>
                    <a:pt x="6092" y="21404"/>
                    <a:pt x="6014" y="21325"/>
                    <a:pt x="6045" y="21097"/>
                  </a:cubicBezTo>
                  <a:cubicBezTo>
                    <a:pt x="6047" y="21078"/>
                    <a:pt x="6027" y="21072"/>
                    <a:pt x="5999" y="21072"/>
                  </a:cubicBezTo>
                  <a:cubicBezTo>
                    <a:pt x="5955" y="21072"/>
                    <a:pt x="5893" y="21088"/>
                    <a:pt x="5882" y="21096"/>
                  </a:cubicBezTo>
                  <a:cubicBezTo>
                    <a:pt x="5738" y="21194"/>
                    <a:pt x="5582" y="21244"/>
                    <a:pt x="5465" y="21244"/>
                  </a:cubicBezTo>
                  <a:cubicBezTo>
                    <a:pt x="5289" y="21244"/>
                    <a:pt x="5201" y="21131"/>
                    <a:pt x="5371" y="20895"/>
                  </a:cubicBezTo>
                  <a:cubicBezTo>
                    <a:pt x="5384" y="20876"/>
                    <a:pt x="5353" y="20868"/>
                    <a:pt x="5313" y="20868"/>
                  </a:cubicBezTo>
                  <a:cubicBezTo>
                    <a:pt x="5268" y="20868"/>
                    <a:pt x="5212" y="20878"/>
                    <a:pt x="5198" y="20892"/>
                  </a:cubicBezTo>
                  <a:cubicBezTo>
                    <a:pt x="5021" y="20942"/>
                    <a:pt x="4889" y="20967"/>
                    <a:pt x="4804" y="20967"/>
                  </a:cubicBezTo>
                  <a:cubicBezTo>
                    <a:pt x="4658" y="20967"/>
                    <a:pt x="4645" y="20895"/>
                    <a:pt x="4763" y="20752"/>
                  </a:cubicBezTo>
                  <a:cubicBezTo>
                    <a:pt x="4776" y="20731"/>
                    <a:pt x="4742" y="20722"/>
                    <a:pt x="4701" y="20722"/>
                  </a:cubicBezTo>
                  <a:cubicBezTo>
                    <a:pt x="4657" y="20722"/>
                    <a:pt x="4605" y="20732"/>
                    <a:pt x="4592" y="20750"/>
                  </a:cubicBezTo>
                  <a:cubicBezTo>
                    <a:pt x="4589" y="20753"/>
                    <a:pt x="4586" y="20757"/>
                    <a:pt x="4583" y="20761"/>
                  </a:cubicBezTo>
                  <a:lnTo>
                    <a:pt x="4583" y="20761"/>
                  </a:lnTo>
                  <a:cubicBezTo>
                    <a:pt x="4580" y="20760"/>
                    <a:pt x="4577" y="20760"/>
                    <a:pt x="4574" y="20760"/>
                  </a:cubicBezTo>
                  <a:cubicBezTo>
                    <a:pt x="4567" y="20772"/>
                    <a:pt x="4560" y="20783"/>
                    <a:pt x="4554" y="20794"/>
                  </a:cubicBezTo>
                  <a:lnTo>
                    <a:pt x="4554" y="20794"/>
                  </a:lnTo>
                  <a:cubicBezTo>
                    <a:pt x="4407" y="20959"/>
                    <a:pt x="4261" y="21027"/>
                    <a:pt x="4142" y="21027"/>
                  </a:cubicBezTo>
                  <a:cubicBezTo>
                    <a:pt x="3902" y="21027"/>
                    <a:pt x="3771" y="20752"/>
                    <a:pt x="3963" y="20443"/>
                  </a:cubicBezTo>
                  <a:cubicBezTo>
                    <a:pt x="3976" y="20423"/>
                    <a:pt x="3955" y="20416"/>
                    <a:pt x="3922" y="20416"/>
                  </a:cubicBezTo>
                  <a:cubicBezTo>
                    <a:pt x="3875" y="20416"/>
                    <a:pt x="3804" y="20431"/>
                    <a:pt x="3790" y="20441"/>
                  </a:cubicBezTo>
                  <a:cubicBezTo>
                    <a:pt x="3786" y="20445"/>
                    <a:pt x="3781" y="20448"/>
                    <a:pt x="3775" y="20452"/>
                  </a:cubicBezTo>
                  <a:lnTo>
                    <a:pt x="3775" y="20452"/>
                  </a:lnTo>
                  <a:cubicBezTo>
                    <a:pt x="3775" y="20452"/>
                    <a:pt x="3774" y="20452"/>
                    <a:pt x="3774" y="20452"/>
                  </a:cubicBezTo>
                  <a:lnTo>
                    <a:pt x="3774" y="20452"/>
                  </a:lnTo>
                  <a:cubicBezTo>
                    <a:pt x="3774" y="20453"/>
                    <a:pt x="3773" y="20453"/>
                    <a:pt x="3773" y="20454"/>
                  </a:cubicBezTo>
                  <a:lnTo>
                    <a:pt x="3773" y="20454"/>
                  </a:lnTo>
                  <a:cubicBezTo>
                    <a:pt x="3632" y="20546"/>
                    <a:pt x="3194" y="20701"/>
                    <a:pt x="2938" y="20701"/>
                  </a:cubicBezTo>
                  <a:cubicBezTo>
                    <a:pt x="2769" y="20701"/>
                    <a:pt x="2678" y="20634"/>
                    <a:pt x="2801" y="20439"/>
                  </a:cubicBezTo>
                  <a:cubicBezTo>
                    <a:pt x="2892" y="20293"/>
                    <a:pt x="2997" y="20156"/>
                    <a:pt x="3098" y="20015"/>
                  </a:cubicBezTo>
                  <a:cubicBezTo>
                    <a:pt x="3111" y="19997"/>
                    <a:pt x="3077" y="19988"/>
                    <a:pt x="3034" y="19988"/>
                  </a:cubicBezTo>
                  <a:cubicBezTo>
                    <a:pt x="2990" y="19988"/>
                    <a:pt x="2938" y="19997"/>
                    <a:pt x="2923" y="20014"/>
                  </a:cubicBezTo>
                  <a:cubicBezTo>
                    <a:pt x="2920" y="20018"/>
                    <a:pt x="2917" y="20022"/>
                    <a:pt x="2914" y="20026"/>
                  </a:cubicBezTo>
                  <a:lnTo>
                    <a:pt x="2914" y="20026"/>
                  </a:lnTo>
                  <a:cubicBezTo>
                    <a:pt x="2912" y="20026"/>
                    <a:pt x="2910" y="20026"/>
                    <a:pt x="2908" y="20026"/>
                  </a:cubicBezTo>
                  <a:cubicBezTo>
                    <a:pt x="2900" y="20037"/>
                    <a:pt x="2891" y="20049"/>
                    <a:pt x="2881" y="20063"/>
                  </a:cubicBezTo>
                  <a:lnTo>
                    <a:pt x="2881" y="20063"/>
                  </a:lnTo>
                  <a:cubicBezTo>
                    <a:pt x="2804" y="20145"/>
                    <a:pt x="2715" y="20213"/>
                    <a:pt x="2612" y="20265"/>
                  </a:cubicBezTo>
                  <a:cubicBezTo>
                    <a:pt x="2483" y="20207"/>
                    <a:pt x="2355" y="20148"/>
                    <a:pt x="2226" y="20089"/>
                  </a:cubicBezTo>
                  <a:cubicBezTo>
                    <a:pt x="2261" y="20043"/>
                    <a:pt x="2291" y="19996"/>
                    <a:pt x="2316" y="19945"/>
                  </a:cubicBezTo>
                  <a:cubicBezTo>
                    <a:pt x="2331" y="19922"/>
                    <a:pt x="2301" y="19915"/>
                    <a:pt x="2264" y="19915"/>
                  </a:cubicBezTo>
                  <a:cubicBezTo>
                    <a:pt x="2226" y="19915"/>
                    <a:pt x="2181" y="19922"/>
                    <a:pt x="2175" y="19925"/>
                  </a:cubicBezTo>
                  <a:cubicBezTo>
                    <a:pt x="2052" y="19974"/>
                    <a:pt x="1939" y="20042"/>
                    <a:pt x="1816" y="20092"/>
                  </a:cubicBezTo>
                  <a:cubicBezTo>
                    <a:pt x="1743" y="20123"/>
                    <a:pt x="1680" y="20137"/>
                    <a:pt x="1630" y="20137"/>
                  </a:cubicBezTo>
                  <a:cubicBezTo>
                    <a:pt x="1480" y="20137"/>
                    <a:pt x="1449" y="20013"/>
                    <a:pt x="1633" y="19849"/>
                  </a:cubicBezTo>
                  <a:cubicBezTo>
                    <a:pt x="1855" y="19648"/>
                    <a:pt x="2100" y="19482"/>
                    <a:pt x="2330" y="19291"/>
                  </a:cubicBezTo>
                  <a:cubicBezTo>
                    <a:pt x="2364" y="19262"/>
                    <a:pt x="2312" y="19253"/>
                    <a:pt x="2263" y="19253"/>
                  </a:cubicBezTo>
                  <a:cubicBezTo>
                    <a:pt x="2233" y="19253"/>
                    <a:pt x="2204" y="19256"/>
                    <a:pt x="2196" y="19260"/>
                  </a:cubicBezTo>
                  <a:cubicBezTo>
                    <a:pt x="2009" y="19349"/>
                    <a:pt x="1835" y="19461"/>
                    <a:pt x="1650" y="19557"/>
                  </a:cubicBezTo>
                  <a:cubicBezTo>
                    <a:pt x="1473" y="19648"/>
                    <a:pt x="1197" y="19722"/>
                    <a:pt x="993" y="19722"/>
                  </a:cubicBezTo>
                  <a:cubicBezTo>
                    <a:pt x="741" y="19722"/>
                    <a:pt x="596" y="19610"/>
                    <a:pt x="873" y="19280"/>
                  </a:cubicBezTo>
                  <a:cubicBezTo>
                    <a:pt x="1199" y="18894"/>
                    <a:pt x="1600" y="18568"/>
                    <a:pt x="1905" y="18165"/>
                  </a:cubicBezTo>
                  <a:cubicBezTo>
                    <a:pt x="1918" y="18146"/>
                    <a:pt x="1889" y="18139"/>
                    <a:pt x="1852" y="18139"/>
                  </a:cubicBezTo>
                  <a:cubicBezTo>
                    <a:pt x="1806" y="18139"/>
                    <a:pt x="1746" y="18150"/>
                    <a:pt x="1731" y="18162"/>
                  </a:cubicBezTo>
                  <a:cubicBezTo>
                    <a:pt x="1509" y="18358"/>
                    <a:pt x="1200" y="18474"/>
                    <a:pt x="901" y="18474"/>
                  </a:cubicBezTo>
                  <a:cubicBezTo>
                    <a:pt x="641" y="18474"/>
                    <a:pt x="387" y="18386"/>
                    <a:pt x="205" y="18186"/>
                  </a:cubicBezTo>
                  <a:lnTo>
                    <a:pt x="205" y="18186"/>
                  </a:lnTo>
                  <a:cubicBezTo>
                    <a:pt x="771" y="17891"/>
                    <a:pt x="1385" y="17770"/>
                    <a:pt x="1911" y="17390"/>
                  </a:cubicBezTo>
                  <a:cubicBezTo>
                    <a:pt x="2254" y="17140"/>
                    <a:pt x="2519" y="16791"/>
                    <a:pt x="2768" y="16452"/>
                  </a:cubicBezTo>
                  <a:cubicBezTo>
                    <a:pt x="2788" y="16425"/>
                    <a:pt x="2728" y="16419"/>
                    <a:pt x="2693" y="16419"/>
                  </a:cubicBezTo>
                  <a:cubicBezTo>
                    <a:pt x="2682" y="16419"/>
                    <a:pt x="2673" y="16420"/>
                    <a:pt x="2671" y="16421"/>
                  </a:cubicBezTo>
                  <a:cubicBezTo>
                    <a:pt x="2258" y="16287"/>
                    <a:pt x="2179" y="16159"/>
                    <a:pt x="2433" y="16036"/>
                  </a:cubicBezTo>
                  <a:lnTo>
                    <a:pt x="2547" y="15936"/>
                  </a:lnTo>
                  <a:cubicBezTo>
                    <a:pt x="2589" y="15899"/>
                    <a:pt x="2509" y="15892"/>
                    <a:pt x="2474" y="15892"/>
                  </a:cubicBezTo>
                  <a:cubicBezTo>
                    <a:pt x="2467" y="15892"/>
                    <a:pt x="2462" y="15892"/>
                    <a:pt x="2460" y="15893"/>
                  </a:cubicBezTo>
                  <a:cubicBezTo>
                    <a:pt x="2245" y="15934"/>
                    <a:pt x="1962" y="15979"/>
                    <a:pt x="1686" y="15979"/>
                  </a:cubicBezTo>
                  <a:cubicBezTo>
                    <a:pt x="1216" y="15979"/>
                    <a:pt x="766" y="15848"/>
                    <a:pt x="702" y="15342"/>
                  </a:cubicBezTo>
                  <a:lnTo>
                    <a:pt x="702" y="15342"/>
                  </a:lnTo>
                  <a:cubicBezTo>
                    <a:pt x="1079" y="15386"/>
                    <a:pt x="1559" y="15497"/>
                    <a:pt x="1999" y="15497"/>
                  </a:cubicBezTo>
                  <a:cubicBezTo>
                    <a:pt x="2434" y="15497"/>
                    <a:pt x="2831" y="15388"/>
                    <a:pt x="3052" y="14999"/>
                  </a:cubicBezTo>
                  <a:cubicBezTo>
                    <a:pt x="3069" y="14971"/>
                    <a:pt x="3018" y="14966"/>
                    <a:pt x="2984" y="14966"/>
                  </a:cubicBezTo>
                  <a:cubicBezTo>
                    <a:pt x="2970" y="14966"/>
                    <a:pt x="2960" y="14967"/>
                    <a:pt x="2956" y="14967"/>
                  </a:cubicBezTo>
                  <a:cubicBezTo>
                    <a:pt x="2899" y="14974"/>
                    <a:pt x="2841" y="14977"/>
                    <a:pt x="2782" y="14977"/>
                  </a:cubicBezTo>
                  <a:cubicBezTo>
                    <a:pt x="2269" y="14977"/>
                    <a:pt x="1735" y="14737"/>
                    <a:pt x="1767" y="14182"/>
                  </a:cubicBezTo>
                  <a:lnTo>
                    <a:pt x="1767" y="14182"/>
                  </a:lnTo>
                  <a:cubicBezTo>
                    <a:pt x="2028" y="14263"/>
                    <a:pt x="2321" y="14346"/>
                    <a:pt x="2597" y="14346"/>
                  </a:cubicBezTo>
                  <a:cubicBezTo>
                    <a:pt x="2844" y="14346"/>
                    <a:pt x="3077" y="14279"/>
                    <a:pt x="3262" y="14084"/>
                  </a:cubicBezTo>
                  <a:cubicBezTo>
                    <a:pt x="3290" y="14055"/>
                    <a:pt x="3247" y="14040"/>
                    <a:pt x="3221" y="14039"/>
                  </a:cubicBezTo>
                  <a:cubicBezTo>
                    <a:pt x="3017" y="14035"/>
                    <a:pt x="2029" y="13619"/>
                    <a:pt x="2602" y="13566"/>
                  </a:cubicBezTo>
                  <a:cubicBezTo>
                    <a:pt x="2795" y="13547"/>
                    <a:pt x="2998" y="13518"/>
                    <a:pt x="3185" y="13462"/>
                  </a:cubicBezTo>
                  <a:cubicBezTo>
                    <a:pt x="3616" y="13333"/>
                    <a:pt x="3967" y="13145"/>
                    <a:pt x="4276" y="12817"/>
                  </a:cubicBezTo>
                  <a:cubicBezTo>
                    <a:pt x="4310" y="12782"/>
                    <a:pt x="4259" y="12774"/>
                    <a:pt x="4215" y="12774"/>
                  </a:cubicBezTo>
                  <a:cubicBezTo>
                    <a:pt x="4192" y="12774"/>
                    <a:pt x="4171" y="12777"/>
                    <a:pt x="4164" y="12778"/>
                  </a:cubicBezTo>
                  <a:cubicBezTo>
                    <a:pt x="3994" y="12818"/>
                    <a:pt x="3863" y="12835"/>
                    <a:pt x="3766" y="12835"/>
                  </a:cubicBezTo>
                  <a:cubicBezTo>
                    <a:pt x="3437" y="12835"/>
                    <a:pt x="3497" y="12639"/>
                    <a:pt x="3751" y="12469"/>
                  </a:cubicBezTo>
                  <a:cubicBezTo>
                    <a:pt x="3872" y="12387"/>
                    <a:pt x="3979" y="12281"/>
                    <a:pt x="4086" y="12183"/>
                  </a:cubicBezTo>
                  <a:cubicBezTo>
                    <a:pt x="4127" y="12146"/>
                    <a:pt x="4041" y="12137"/>
                    <a:pt x="4022" y="12137"/>
                  </a:cubicBezTo>
                  <a:cubicBezTo>
                    <a:pt x="3995" y="12138"/>
                    <a:pt x="3969" y="12138"/>
                    <a:pt x="3943" y="12138"/>
                  </a:cubicBezTo>
                  <a:cubicBezTo>
                    <a:pt x="3779" y="12138"/>
                    <a:pt x="3615" y="12122"/>
                    <a:pt x="3453" y="12088"/>
                  </a:cubicBezTo>
                  <a:cubicBezTo>
                    <a:pt x="3312" y="11853"/>
                    <a:pt x="3357" y="11734"/>
                    <a:pt x="3584" y="11734"/>
                  </a:cubicBezTo>
                  <a:cubicBezTo>
                    <a:pt x="3590" y="11734"/>
                    <a:pt x="3595" y="11734"/>
                    <a:pt x="3601" y="11734"/>
                  </a:cubicBezTo>
                  <a:cubicBezTo>
                    <a:pt x="3681" y="11713"/>
                    <a:pt x="3671" y="11663"/>
                    <a:pt x="3594" y="11663"/>
                  </a:cubicBezTo>
                  <a:cubicBezTo>
                    <a:pt x="3593" y="11663"/>
                    <a:pt x="3593" y="11663"/>
                    <a:pt x="3592" y="11663"/>
                  </a:cubicBezTo>
                  <a:cubicBezTo>
                    <a:pt x="3579" y="11663"/>
                    <a:pt x="3567" y="11663"/>
                    <a:pt x="3555" y="11663"/>
                  </a:cubicBezTo>
                  <a:cubicBezTo>
                    <a:pt x="3033" y="11663"/>
                    <a:pt x="2636" y="11356"/>
                    <a:pt x="2606" y="10851"/>
                  </a:cubicBezTo>
                  <a:lnTo>
                    <a:pt x="2606" y="10851"/>
                  </a:lnTo>
                  <a:cubicBezTo>
                    <a:pt x="2796" y="10871"/>
                    <a:pt x="2979" y="10899"/>
                    <a:pt x="3164" y="10899"/>
                  </a:cubicBezTo>
                  <a:cubicBezTo>
                    <a:pt x="3280" y="10899"/>
                    <a:pt x="3396" y="10888"/>
                    <a:pt x="3516" y="10857"/>
                  </a:cubicBezTo>
                  <a:cubicBezTo>
                    <a:pt x="3566" y="10843"/>
                    <a:pt x="3607" y="10788"/>
                    <a:pt x="3527" y="10785"/>
                  </a:cubicBezTo>
                  <a:cubicBezTo>
                    <a:pt x="3163" y="10776"/>
                    <a:pt x="2860" y="10648"/>
                    <a:pt x="2603" y="10414"/>
                  </a:cubicBezTo>
                  <a:lnTo>
                    <a:pt x="2603" y="10414"/>
                  </a:lnTo>
                  <a:cubicBezTo>
                    <a:pt x="2781" y="10443"/>
                    <a:pt x="2963" y="10458"/>
                    <a:pt x="3143" y="10458"/>
                  </a:cubicBezTo>
                  <a:cubicBezTo>
                    <a:pt x="4148" y="10458"/>
                    <a:pt x="5115" y="9991"/>
                    <a:pt x="5393" y="8878"/>
                  </a:cubicBezTo>
                  <a:cubicBezTo>
                    <a:pt x="5400" y="8852"/>
                    <a:pt x="5376" y="8843"/>
                    <a:pt x="5343" y="8843"/>
                  </a:cubicBezTo>
                  <a:cubicBezTo>
                    <a:pt x="5297" y="8843"/>
                    <a:pt x="5234" y="8861"/>
                    <a:pt x="5219" y="8877"/>
                  </a:cubicBezTo>
                  <a:cubicBezTo>
                    <a:pt x="4978" y="9050"/>
                    <a:pt x="4720" y="9137"/>
                    <a:pt x="4448" y="9137"/>
                  </a:cubicBezTo>
                  <a:cubicBezTo>
                    <a:pt x="4394" y="9137"/>
                    <a:pt x="4339" y="9134"/>
                    <a:pt x="4283" y="9127"/>
                  </a:cubicBezTo>
                  <a:cubicBezTo>
                    <a:pt x="4240" y="9133"/>
                    <a:pt x="4208" y="9137"/>
                    <a:pt x="4185" y="9137"/>
                  </a:cubicBezTo>
                  <a:cubicBezTo>
                    <a:pt x="4134" y="9137"/>
                    <a:pt x="4135" y="9119"/>
                    <a:pt x="4189" y="9085"/>
                  </a:cubicBezTo>
                  <a:cubicBezTo>
                    <a:pt x="4282" y="9018"/>
                    <a:pt x="4390" y="8947"/>
                    <a:pt x="4475" y="8870"/>
                  </a:cubicBezTo>
                  <a:cubicBezTo>
                    <a:pt x="4703" y="8664"/>
                    <a:pt x="4882" y="8460"/>
                    <a:pt x="5019" y="8185"/>
                  </a:cubicBezTo>
                  <a:cubicBezTo>
                    <a:pt x="5030" y="8162"/>
                    <a:pt x="5006" y="8154"/>
                    <a:pt x="4973" y="8154"/>
                  </a:cubicBezTo>
                  <a:cubicBezTo>
                    <a:pt x="4926" y="8154"/>
                    <a:pt x="4859" y="8170"/>
                    <a:pt x="4845" y="8183"/>
                  </a:cubicBezTo>
                  <a:cubicBezTo>
                    <a:pt x="4672" y="8344"/>
                    <a:pt x="4376" y="8466"/>
                    <a:pt x="4107" y="8466"/>
                  </a:cubicBezTo>
                  <a:cubicBezTo>
                    <a:pt x="3903" y="8466"/>
                    <a:pt x="3714" y="8396"/>
                    <a:pt x="3606" y="8221"/>
                  </a:cubicBezTo>
                  <a:cubicBezTo>
                    <a:pt x="3531" y="8100"/>
                    <a:pt x="4112" y="7988"/>
                    <a:pt x="4155" y="7976"/>
                  </a:cubicBezTo>
                  <a:cubicBezTo>
                    <a:pt x="4481" y="7893"/>
                    <a:pt x="4793" y="7786"/>
                    <a:pt x="5099" y="7644"/>
                  </a:cubicBezTo>
                  <a:cubicBezTo>
                    <a:pt x="5561" y="7428"/>
                    <a:pt x="5976" y="6967"/>
                    <a:pt x="6210" y="6517"/>
                  </a:cubicBezTo>
                  <a:cubicBezTo>
                    <a:pt x="6224" y="6487"/>
                    <a:pt x="6174" y="6482"/>
                    <a:pt x="6140" y="6482"/>
                  </a:cubicBezTo>
                  <a:cubicBezTo>
                    <a:pt x="6127" y="6482"/>
                    <a:pt x="6117" y="6482"/>
                    <a:pt x="6113" y="6483"/>
                  </a:cubicBezTo>
                  <a:cubicBezTo>
                    <a:pt x="6070" y="6491"/>
                    <a:pt x="6035" y="6494"/>
                    <a:pt x="6006" y="6494"/>
                  </a:cubicBezTo>
                  <a:cubicBezTo>
                    <a:pt x="5741" y="6494"/>
                    <a:pt x="5970" y="6196"/>
                    <a:pt x="6058" y="5957"/>
                  </a:cubicBezTo>
                  <a:cubicBezTo>
                    <a:pt x="6069" y="5928"/>
                    <a:pt x="6029" y="5922"/>
                    <a:pt x="5997" y="5922"/>
                  </a:cubicBezTo>
                  <a:cubicBezTo>
                    <a:pt x="5981" y="5922"/>
                    <a:pt x="5966" y="5923"/>
                    <a:pt x="5961" y="5925"/>
                  </a:cubicBezTo>
                  <a:cubicBezTo>
                    <a:pt x="5883" y="5935"/>
                    <a:pt x="5794" y="5948"/>
                    <a:pt x="5721" y="5948"/>
                  </a:cubicBezTo>
                  <a:cubicBezTo>
                    <a:pt x="5579" y="5948"/>
                    <a:pt x="5501" y="5898"/>
                    <a:pt x="5692" y="5682"/>
                  </a:cubicBezTo>
                  <a:cubicBezTo>
                    <a:pt x="5719" y="5652"/>
                    <a:pt x="5678" y="5638"/>
                    <a:pt x="5651" y="5636"/>
                  </a:cubicBezTo>
                  <a:cubicBezTo>
                    <a:pt x="5412" y="5628"/>
                    <a:pt x="4416" y="5464"/>
                    <a:pt x="4997" y="5366"/>
                  </a:cubicBezTo>
                  <a:cubicBezTo>
                    <a:pt x="5263" y="5323"/>
                    <a:pt x="5528" y="5267"/>
                    <a:pt x="5784" y="5173"/>
                  </a:cubicBezTo>
                  <a:cubicBezTo>
                    <a:pt x="6431" y="4938"/>
                    <a:pt x="6963" y="4594"/>
                    <a:pt x="7401" y="4056"/>
                  </a:cubicBezTo>
                  <a:cubicBezTo>
                    <a:pt x="7426" y="4025"/>
                    <a:pt x="7398" y="4015"/>
                    <a:pt x="7359" y="4015"/>
                  </a:cubicBezTo>
                  <a:cubicBezTo>
                    <a:pt x="7317" y="4015"/>
                    <a:pt x="7261" y="4027"/>
                    <a:pt x="7249" y="4033"/>
                  </a:cubicBezTo>
                  <a:cubicBezTo>
                    <a:pt x="6999" y="3987"/>
                    <a:pt x="6974" y="3900"/>
                    <a:pt x="7169" y="3776"/>
                  </a:cubicBezTo>
                  <a:cubicBezTo>
                    <a:pt x="7203" y="3740"/>
                    <a:pt x="7146" y="3733"/>
                    <a:pt x="7107" y="3733"/>
                  </a:cubicBezTo>
                  <a:cubicBezTo>
                    <a:pt x="7096" y="3733"/>
                    <a:pt x="7086" y="3733"/>
                    <a:pt x="7081" y="3734"/>
                  </a:cubicBezTo>
                  <a:cubicBezTo>
                    <a:pt x="6396" y="3714"/>
                    <a:pt x="6235" y="3653"/>
                    <a:pt x="6597" y="3544"/>
                  </a:cubicBezTo>
                  <a:cubicBezTo>
                    <a:pt x="6706" y="3504"/>
                    <a:pt x="6812" y="3462"/>
                    <a:pt x="6916" y="3413"/>
                  </a:cubicBezTo>
                  <a:cubicBezTo>
                    <a:pt x="7044" y="3357"/>
                    <a:pt x="7115" y="3294"/>
                    <a:pt x="7219" y="3209"/>
                  </a:cubicBezTo>
                  <a:cubicBezTo>
                    <a:pt x="7254" y="3181"/>
                    <a:pt x="7197" y="3165"/>
                    <a:pt x="7178" y="3163"/>
                  </a:cubicBezTo>
                  <a:cubicBezTo>
                    <a:pt x="6977" y="3134"/>
                    <a:pt x="6778" y="3142"/>
                    <a:pt x="6578" y="3125"/>
                  </a:cubicBezTo>
                  <a:cubicBezTo>
                    <a:pt x="5506" y="3035"/>
                    <a:pt x="7073" y="2831"/>
                    <a:pt x="7328" y="2831"/>
                  </a:cubicBezTo>
                  <a:cubicBezTo>
                    <a:pt x="7332" y="2831"/>
                    <a:pt x="7335" y="2831"/>
                    <a:pt x="7338" y="2831"/>
                  </a:cubicBezTo>
                  <a:cubicBezTo>
                    <a:pt x="7338" y="2831"/>
                    <a:pt x="7339" y="2831"/>
                    <a:pt x="7339" y="2831"/>
                  </a:cubicBezTo>
                  <a:cubicBezTo>
                    <a:pt x="7358" y="2831"/>
                    <a:pt x="7511" y="2807"/>
                    <a:pt x="7466" y="2768"/>
                  </a:cubicBezTo>
                  <a:cubicBezTo>
                    <a:pt x="7126" y="2479"/>
                    <a:pt x="6842" y="2109"/>
                    <a:pt x="6730" y="1676"/>
                  </a:cubicBezTo>
                  <a:lnTo>
                    <a:pt x="6730" y="1676"/>
                  </a:lnTo>
                  <a:cubicBezTo>
                    <a:pt x="7089" y="1936"/>
                    <a:pt x="7445" y="2170"/>
                    <a:pt x="7831" y="2408"/>
                  </a:cubicBezTo>
                  <a:lnTo>
                    <a:pt x="7831" y="2408"/>
                  </a:lnTo>
                  <a:cubicBezTo>
                    <a:pt x="7835" y="2416"/>
                    <a:pt x="7840" y="2425"/>
                    <a:pt x="7845" y="2433"/>
                  </a:cubicBezTo>
                  <a:cubicBezTo>
                    <a:pt x="7851" y="2431"/>
                    <a:pt x="7856" y="2429"/>
                    <a:pt x="7862" y="2427"/>
                  </a:cubicBezTo>
                  <a:lnTo>
                    <a:pt x="7862" y="2427"/>
                  </a:lnTo>
                  <a:cubicBezTo>
                    <a:pt x="7864" y="2429"/>
                    <a:pt x="7867" y="2430"/>
                    <a:pt x="7869" y="2432"/>
                  </a:cubicBezTo>
                  <a:cubicBezTo>
                    <a:pt x="7878" y="2437"/>
                    <a:pt x="7895" y="2439"/>
                    <a:pt x="7916" y="2439"/>
                  </a:cubicBezTo>
                  <a:cubicBezTo>
                    <a:pt x="7974" y="2439"/>
                    <a:pt x="8058" y="2418"/>
                    <a:pt x="8034" y="2377"/>
                  </a:cubicBezTo>
                  <a:cubicBezTo>
                    <a:pt x="7939" y="2210"/>
                    <a:pt x="7870" y="2046"/>
                    <a:pt x="7814" y="1875"/>
                  </a:cubicBezTo>
                  <a:lnTo>
                    <a:pt x="7814" y="1875"/>
                  </a:lnTo>
                  <a:cubicBezTo>
                    <a:pt x="7959" y="2075"/>
                    <a:pt x="8092" y="2282"/>
                    <a:pt x="8249" y="2476"/>
                  </a:cubicBezTo>
                  <a:lnTo>
                    <a:pt x="8249" y="2476"/>
                  </a:lnTo>
                  <a:cubicBezTo>
                    <a:pt x="8248" y="2482"/>
                    <a:pt x="8248" y="2488"/>
                    <a:pt x="8247" y="2494"/>
                  </a:cubicBezTo>
                  <a:cubicBezTo>
                    <a:pt x="8252" y="2493"/>
                    <a:pt x="8256" y="2492"/>
                    <a:pt x="8261" y="2491"/>
                  </a:cubicBezTo>
                  <a:lnTo>
                    <a:pt x="8261" y="2491"/>
                  </a:lnTo>
                  <a:cubicBezTo>
                    <a:pt x="8263" y="2493"/>
                    <a:pt x="8264" y="2494"/>
                    <a:pt x="8266" y="2496"/>
                  </a:cubicBezTo>
                  <a:cubicBezTo>
                    <a:pt x="8276" y="2509"/>
                    <a:pt x="8300" y="2515"/>
                    <a:pt x="8327" y="2515"/>
                  </a:cubicBezTo>
                  <a:cubicBezTo>
                    <a:pt x="8378" y="2515"/>
                    <a:pt x="8442" y="2493"/>
                    <a:pt x="8445" y="2457"/>
                  </a:cubicBezTo>
                  <a:cubicBezTo>
                    <a:pt x="8490" y="2082"/>
                    <a:pt x="8518" y="1702"/>
                    <a:pt x="8537" y="1323"/>
                  </a:cubicBezTo>
                  <a:cubicBezTo>
                    <a:pt x="8553" y="1002"/>
                    <a:pt x="8505" y="481"/>
                    <a:pt x="8687" y="208"/>
                  </a:cubicBezTo>
                  <a:cubicBezTo>
                    <a:pt x="8754" y="108"/>
                    <a:pt x="8806" y="68"/>
                    <a:pt x="8847" y="68"/>
                  </a:cubicBezTo>
                  <a:cubicBezTo>
                    <a:pt x="8999" y="68"/>
                    <a:pt x="8990" y="618"/>
                    <a:pt x="8991" y="618"/>
                  </a:cubicBezTo>
                  <a:cubicBezTo>
                    <a:pt x="8991" y="618"/>
                    <a:pt x="8991" y="618"/>
                    <a:pt x="8991" y="618"/>
                  </a:cubicBezTo>
                  <a:lnTo>
                    <a:pt x="8991" y="618"/>
                  </a:lnTo>
                  <a:cubicBezTo>
                    <a:pt x="8944" y="932"/>
                    <a:pt x="8892" y="1246"/>
                    <a:pt x="8829" y="1557"/>
                  </a:cubicBezTo>
                  <a:cubicBezTo>
                    <a:pt x="8756" y="1918"/>
                    <a:pt x="8683" y="2280"/>
                    <a:pt x="8603" y="2639"/>
                  </a:cubicBezTo>
                  <a:cubicBezTo>
                    <a:pt x="8596" y="2669"/>
                    <a:pt x="8631" y="2676"/>
                    <a:pt x="8662" y="2676"/>
                  </a:cubicBezTo>
                  <a:cubicBezTo>
                    <a:pt x="8677" y="2676"/>
                    <a:pt x="8691" y="2674"/>
                    <a:pt x="8699" y="2672"/>
                  </a:cubicBezTo>
                  <a:cubicBezTo>
                    <a:pt x="9200" y="2575"/>
                    <a:pt x="9420" y="2141"/>
                    <a:pt x="9779" y="1839"/>
                  </a:cubicBezTo>
                  <a:lnTo>
                    <a:pt x="9779" y="1839"/>
                  </a:lnTo>
                  <a:cubicBezTo>
                    <a:pt x="9793" y="2309"/>
                    <a:pt x="9481" y="2642"/>
                    <a:pt x="9236" y="3031"/>
                  </a:cubicBezTo>
                  <a:cubicBezTo>
                    <a:pt x="9216" y="3063"/>
                    <a:pt x="9296" y="3065"/>
                    <a:pt x="9308" y="3065"/>
                  </a:cubicBezTo>
                  <a:cubicBezTo>
                    <a:pt x="9636" y="3055"/>
                    <a:pt x="9928" y="2964"/>
                    <a:pt x="10220" y="2834"/>
                  </a:cubicBezTo>
                  <a:lnTo>
                    <a:pt x="10220" y="2834"/>
                  </a:lnTo>
                  <a:cubicBezTo>
                    <a:pt x="10173" y="3221"/>
                    <a:pt x="9795" y="3441"/>
                    <a:pt x="9500" y="3650"/>
                  </a:cubicBezTo>
                  <a:cubicBezTo>
                    <a:pt x="9483" y="3665"/>
                    <a:pt x="9465" y="3684"/>
                    <a:pt x="9493" y="3699"/>
                  </a:cubicBezTo>
                  <a:cubicBezTo>
                    <a:pt x="9661" y="3785"/>
                    <a:pt x="9826" y="3855"/>
                    <a:pt x="10005" y="3918"/>
                  </a:cubicBezTo>
                  <a:cubicBezTo>
                    <a:pt x="10159" y="3964"/>
                    <a:pt x="10052" y="4061"/>
                    <a:pt x="9678" y="4209"/>
                  </a:cubicBezTo>
                  <a:cubicBezTo>
                    <a:pt x="9656" y="4209"/>
                    <a:pt x="9559" y="4223"/>
                    <a:pt x="9567" y="4262"/>
                  </a:cubicBezTo>
                  <a:cubicBezTo>
                    <a:pt x="9690" y="4975"/>
                    <a:pt x="10285" y="5365"/>
                    <a:pt x="10922" y="5601"/>
                  </a:cubicBezTo>
                  <a:cubicBezTo>
                    <a:pt x="11179" y="5698"/>
                    <a:pt x="11463" y="5763"/>
                    <a:pt x="11737" y="5782"/>
                  </a:cubicBezTo>
                  <a:cubicBezTo>
                    <a:pt x="11859" y="6010"/>
                    <a:pt x="11741" y="6131"/>
                    <a:pt x="11381" y="6143"/>
                  </a:cubicBezTo>
                  <a:cubicBezTo>
                    <a:pt x="11351" y="6145"/>
                    <a:pt x="11320" y="6145"/>
                    <a:pt x="11290" y="6145"/>
                  </a:cubicBezTo>
                  <a:cubicBezTo>
                    <a:pt x="11179" y="6145"/>
                    <a:pt x="11069" y="6135"/>
                    <a:pt x="10959" y="6115"/>
                  </a:cubicBezTo>
                  <a:cubicBezTo>
                    <a:pt x="10853" y="6094"/>
                    <a:pt x="10750" y="6068"/>
                    <a:pt x="10653" y="6022"/>
                  </a:cubicBezTo>
                  <a:cubicBezTo>
                    <a:pt x="10647" y="6019"/>
                    <a:pt x="10634" y="6017"/>
                    <a:pt x="10618" y="6017"/>
                  </a:cubicBezTo>
                  <a:cubicBezTo>
                    <a:pt x="10559" y="6017"/>
                    <a:pt x="10457" y="6036"/>
                    <a:pt x="10487" y="6078"/>
                  </a:cubicBezTo>
                  <a:cubicBezTo>
                    <a:pt x="10489" y="6080"/>
                    <a:pt x="10491" y="6083"/>
                    <a:pt x="10493" y="6085"/>
                  </a:cubicBezTo>
                  <a:lnTo>
                    <a:pt x="10493" y="6085"/>
                  </a:lnTo>
                  <a:cubicBezTo>
                    <a:pt x="10490" y="6086"/>
                    <a:pt x="10488" y="6087"/>
                    <a:pt x="10485" y="6088"/>
                  </a:cubicBezTo>
                  <a:cubicBezTo>
                    <a:pt x="10491" y="6091"/>
                    <a:pt x="10496" y="6093"/>
                    <a:pt x="10502" y="6096"/>
                  </a:cubicBezTo>
                  <a:lnTo>
                    <a:pt x="10502" y="6096"/>
                  </a:lnTo>
                  <a:cubicBezTo>
                    <a:pt x="10646" y="6269"/>
                    <a:pt x="11206" y="6755"/>
                    <a:pt x="10910" y="6755"/>
                  </a:cubicBezTo>
                  <a:cubicBezTo>
                    <a:pt x="10843" y="6755"/>
                    <a:pt x="10731" y="6730"/>
                    <a:pt x="10560" y="6670"/>
                  </a:cubicBezTo>
                  <a:cubicBezTo>
                    <a:pt x="10553" y="6668"/>
                    <a:pt x="10535" y="6666"/>
                    <a:pt x="10512" y="6666"/>
                  </a:cubicBezTo>
                  <a:cubicBezTo>
                    <a:pt x="10457" y="6666"/>
                    <a:pt x="10377" y="6676"/>
                    <a:pt x="10392" y="6715"/>
                  </a:cubicBezTo>
                  <a:cubicBezTo>
                    <a:pt x="10394" y="6721"/>
                    <a:pt x="10396" y="6727"/>
                    <a:pt x="10398" y="6733"/>
                  </a:cubicBezTo>
                  <a:lnTo>
                    <a:pt x="10398" y="6733"/>
                  </a:lnTo>
                  <a:cubicBezTo>
                    <a:pt x="10396" y="6733"/>
                    <a:pt x="10395" y="6734"/>
                    <a:pt x="10393" y="6734"/>
                  </a:cubicBezTo>
                  <a:cubicBezTo>
                    <a:pt x="10395" y="6735"/>
                    <a:pt x="10397" y="6736"/>
                    <a:pt x="10399" y="6737"/>
                  </a:cubicBezTo>
                  <a:lnTo>
                    <a:pt x="10399" y="6737"/>
                  </a:lnTo>
                  <a:cubicBezTo>
                    <a:pt x="10577" y="7209"/>
                    <a:pt x="10896" y="7738"/>
                    <a:pt x="11424" y="7870"/>
                  </a:cubicBezTo>
                  <a:cubicBezTo>
                    <a:pt x="11585" y="7909"/>
                    <a:pt x="11745" y="7931"/>
                    <a:pt x="11909" y="7931"/>
                  </a:cubicBezTo>
                  <a:cubicBezTo>
                    <a:pt x="11961" y="7931"/>
                    <a:pt x="12014" y="7929"/>
                    <a:pt x="12067" y="7925"/>
                  </a:cubicBezTo>
                  <a:cubicBezTo>
                    <a:pt x="12092" y="7922"/>
                    <a:pt x="12114" y="7921"/>
                    <a:pt x="12133" y="7921"/>
                  </a:cubicBezTo>
                  <a:cubicBezTo>
                    <a:pt x="12520" y="7921"/>
                    <a:pt x="11611" y="8365"/>
                    <a:pt x="11456" y="8407"/>
                  </a:cubicBezTo>
                  <a:cubicBezTo>
                    <a:pt x="11437" y="8410"/>
                    <a:pt x="11374" y="8433"/>
                    <a:pt x="11397" y="8462"/>
                  </a:cubicBezTo>
                  <a:cubicBezTo>
                    <a:pt x="11613" y="8736"/>
                    <a:pt x="11946" y="8805"/>
                    <a:pt x="12283" y="8833"/>
                  </a:cubicBezTo>
                  <a:cubicBezTo>
                    <a:pt x="12331" y="8837"/>
                    <a:pt x="12905" y="8870"/>
                    <a:pt x="12859" y="8934"/>
                  </a:cubicBezTo>
                  <a:cubicBezTo>
                    <a:pt x="12681" y="9173"/>
                    <a:pt x="12285" y="9286"/>
                    <a:pt x="11933" y="9286"/>
                  </a:cubicBezTo>
                  <a:cubicBezTo>
                    <a:pt x="11784" y="9286"/>
                    <a:pt x="11644" y="9266"/>
                    <a:pt x="11531" y="9227"/>
                  </a:cubicBezTo>
                  <a:cubicBezTo>
                    <a:pt x="11525" y="9225"/>
                    <a:pt x="11515" y="9224"/>
                    <a:pt x="11504" y="9224"/>
                  </a:cubicBezTo>
                  <a:cubicBezTo>
                    <a:pt x="11442" y="9224"/>
                    <a:pt x="11320" y="9251"/>
                    <a:pt x="11378" y="9289"/>
                  </a:cubicBezTo>
                  <a:cubicBezTo>
                    <a:pt x="11834" y="9590"/>
                    <a:pt x="13252" y="9776"/>
                    <a:pt x="11769" y="10128"/>
                  </a:cubicBezTo>
                  <a:cubicBezTo>
                    <a:pt x="11754" y="10131"/>
                    <a:pt x="11685" y="10157"/>
                    <a:pt x="11712" y="10184"/>
                  </a:cubicBezTo>
                  <a:cubicBezTo>
                    <a:pt x="12145" y="10621"/>
                    <a:pt x="12637" y="10889"/>
                    <a:pt x="13247" y="10990"/>
                  </a:cubicBezTo>
                  <a:cubicBezTo>
                    <a:pt x="13338" y="11005"/>
                    <a:pt x="13431" y="11010"/>
                    <a:pt x="13524" y="11010"/>
                  </a:cubicBezTo>
                  <a:cubicBezTo>
                    <a:pt x="13640" y="11010"/>
                    <a:pt x="13755" y="11002"/>
                    <a:pt x="13869" y="10992"/>
                  </a:cubicBezTo>
                  <a:cubicBezTo>
                    <a:pt x="13923" y="10988"/>
                    <a:pt x="13966" y="10986"/>
                    <a:pt x="14001" y="10986"/>
                  </a:cubicBezTo>
                  <a:cubicBezTo>
                    <a:pt x="14441" y="10986"/>
                    <a:pt x="13443" y="11308"/>
                    <a:pt x="13228" y="11308"/>
                  </a:cubicBezTo>
                  <a:cubicBezTo>
                    <a:pt x="13226" y="11308"/>
                    <a:pt x="13223" y="11308"/>
                    <a:pt x="13221" y="11308"/>
                  </a:cubicBezTo>
                  <a:cubicBezTo>
                    <a:pt x="13196" y="11308"/>
                    <a:pt x="13060" y="11322"/>
                    <a:pt x="13091" y="11372"/>
                  </a:cubicBezTo>
                  <a:cubicBezTo>
                    <a:pt x="13311" y="11721"/>
                    <a:pt x="13782" y="11971"/>
                    <a:pt x="14158" y="12112"/>
                  </a:cubicBezTo>
                  <a:cubicBezTo>
                    <a:pt x="14282" y="12159"/>
                    <a:pt x="14411" y="12213"/>
                    <a:pt x="14544" y="12230"/>
                  </a:cubicBezTo>
                  <a:cubicBezTo>
                    <a:pt x="14600" y="12238"/>
                    <a:pt x="14666" y="12258"/>
                    <a:pt x="14722" y="12284"/>
                  </a:cubicBezTo>
                  <a:lnTo>
                    <a:pt x="14722" y="12284"/>
                  </a:lnTo>
                  <a:cubicBezTo>
                    <a:pt x="14753" y="12264"/>
                    <a:pt x="14785" y="12244"/>
                    <a:pt x="14817" y="12221"/>
                  </a:cubicBezTo>
                  <a:cubicBezTo>
                    <a:pt x="14869" y="12183"/>
                    <a:pt x="14807" y="12165"/>
                    <a:pt x="14769" y="12165"/>
                  </a:cubicBezTo>
                  <a:cubicBezTo>
                    <a:pt x="14768" y="12165"/>
                    <a:pt x="14766" y="12165"/>
                    <a:pt x="14765" y="12165"/>
                  </a:cubicBezTo>
                  <a:cubicBezTo>
                    <a:pt x="14759" y="12165"/>
                    <a:pt x="14752" y="12165"/>
                    <a:pt x="14746" y="12165"/>
                  </a:cubicBezTo>
                  <a:cubicBezTo>
                    <a:pt x="14278" y="12165"/>
                    <a:pt x="13586" y="11777"/>
                    <a:pt x="13298" y="11389"/>
                  </a:cubicBezTo>
                  <a:lnTo>
                    <a:pt x="13298" y="11389"/>
                  </a:lnTo>
                  <a:cubicBezTo>
                    <a:pt x="13723" y="11381"/>
                    <a:pt x="14155" y="11279"/>
                    <a:pt x="14362" y="10869"/>
                  </a:cubicBezTo>
                  <a:cubicBezTo>
                    <a:pt x="14376" y="10843"/>
                    <a:pt x="14342" y="10837"/>
                    <a:pt x="14307" y="10837"/>
                  </a:cubicBezTo>
                  <a:cubicBezTo>
                    <a:pt x="14278" y="10837"/>
                    <a:pt x="14248" y="10841"/>
                    <a:pt x="14241" y="10843"/>
                  </a:cubicBezTo>
                  <a:cubicBezTo>
                    <a:pt x="14027" y="10896"/>
                    <a:pt x="13806" y="10925"/>
                    <a:pt x="13585" y="10925"/>
                  </a:cubicBezTo>
                  <a:cubicBezTo>
                    <a:pt x="13195" y="10925"/>
                    <a:pt x="12808" y="10834"/>
                    <a:pt x="12472" y="10622"/>
                  </a:cubicBezTo>
                  <a:cubicBezTo>
                    <a:pt x="12337" y="10535"/>
                    <a:pt x="11730" y="10229"/>
                    <a:pt x="12119" y="10114"/>
                  </a:cubicBezTo>
                  <a:cubicBezTo>
                    <a:pt x="12366" y="10039"/>
                    <a:pt x="12616" y="9916"/>
                    <a:pt x="12668" y="9648"/>
                  </a:cubicBezTo>
                  <a:cubicBezTo>
                    <a:pt x="12674" y="9620"/>
                    <a:pt x="12640" y="9614"/>
                    <a:pt x="12618" y="9613"/>
                  </a:cubicBezTo>
                  <a:cubicBezTo>
                    <a:pt x="12309" y="9594"/>
                    <a:pt x="11988" y="9518"/>
                    <a:pt x="11718" y="9359"/>
                  </a:cubicBezTo>
                  <a:lnTo>
                    <a:pt x="11718" y="9359"/>
                  </a:lnTo>
                  <a:cubicBezTo>
                    <a:pt x="11741" y="9360"/>
                    <a:pt x="11765" y="9361"/>
                    <a:pt x="11788" y="9361"/>
                  </a:cubicBezTo>
                  <a:cubicBezTo>
                    <a:pt x="11892" y="9361"/>
                    <a:pt x="11997" y="9351"/>
                    <a:pt x="12091" y="9338"/>
                  </a:cubicBezTo>
                  <a:cubicBezTo>
                    <a:pt x="12429" y="9291"/>
                    <a:pt x="12921" y="9214"/>
                    <a:pt x="13055" y="8847"/>
                  </a:cubicBezTo>
                  <a:cubicBezTo>
                    <a:pt x="13066" y="8819"/>
                    <a:pt x="13023" y="8816"/>
                    <a:pt x="13006" y="8812"/>
                  </a:cubicBezTo>
                  <a:cubicBezTo>
                    <a:pt x="12786" y="8782"/>
                    <a:pt x="12568" y="8782"/>
                    <a:pt x="12349" y="8757"/>
                  </a:cubicBezTo>
                  <a:cubicBezTo>
                    <a:pt x="12305" y="8752"/>
                    <a:pt x="11452" y="8485"/>
                    <a:pt x="11660" y="8430"/>
                  </a:cubicBezTo>
                  <a:cubicBezTo>
                    <a:pt x="12005" y="8338"/>
                    <a:pt x="12265" y="8121"/>
                    <a:pt x="12494" y="7859"/>
                  </a:cubicBezTo>
                  <a:cubicBezTo>
                    <a:pt x="12526" y="7823"/>
                    <a:pt x="12472" y="7815"/>
                    <a:pt x="12435" y="7815"/>
                  </a:cubicBezTo>
                  <a:cubicBezTo>
                    <a:pt x="12423" y="7815"/>
                    <a:pt x="12412" y="7816"/>
                    <a:pt x="12407" y="7817"/>
                  </a:cubicBezTo>
                  <a:cubicBezTo>
                    <a:pt x="12301" y="7829"/>
                    <a:pt x="12200" y="7835"/>
                    <a:pt x="12104" y="7835"/>
                  </a:cubicBezTo>
                  <a:cubicBezTo>
                    <a:pt x="11379" y="7835"/>
                    <a:pt x="10894" y="7497"/>
                    <a:pt x="10604" y="6797"/>
                  </a:cubicBezTo>
                  <a:lnTo>
                    <a:pt x="10604" y="6797"/>
                  </a:lnTo>
                  <a:cubicBezTo>
                    <a:pt x="10697" y="6819"/>
                    <a:pt x="10785" y="6830"/>
                    <a:pt x="10876" y="6830"/>
                  </a:cubicBezTo>
                  <a:cubicBezTo>
                    <a:pt x="10981" y="6830"/>
                    <a:pt x="11089" y="6815"/>
                    <a:pt x="11208" y="6783"/>
                  </a:cubicBezTo>
                  <a:cubicBezTo>
                    <a:pt x="11227" y="6779"/>
                    <a:pt x="11285" y="6758"/>
                    <a:pt x="11265" y="6727"/>
                  </a:cubicBezTo>
                  <a:cubicBezTo>
                    <a:pt x="11127" y="6525"/>
                    <a:pt x="10941" y="6364"/>
                    <a:pt x="10776" y="6184"/>
                  </a:cubicBezTo>
                  <a:lnTo>
                    <a:pt x="10776" y="6184"/>
                  </a:lnTo>
                  <a:cubicBezTo>
                    <a:pt x="10921" y="6217"/>
                    <a:pt x="11088" y="6239"/>
                    <a:pt x="11250" y="6239"/>
                  </a:cubicBezTo>
                  <a:cubicBezTo>
                    <a:pt x="11629" y="6239"/>
                    <a:pt x="11982" y="6119"/>
                    <a:pt x="11969" y="5740"/>
                  </a:cubicBezTo>
                  <a:cubicBezTo>
                    <a:pt x="11967" y="5720"/>
                    <a:pt x="11929" y="5717"/>
                    <a:pt x="11917" y="5716"/>
                  </a:cubicBezTo>
                  <a:cubicBezTo>
                    <a:pt x="11255" y="5669"/>
                    <a:pt x="10404" y="5423"/>
                    <a:pt x="9998" y="4856"/>
                  </a:cubicBezTo>
                  <a:cubicBezTo>
                    <a:pt x="9965" y="4813"/>
                    <a:pt x="9639" y="4290"/>
                    <a:pt x="9812" y="4287"/>
                  </a:cubicBezTo>
                  <a:cubicBezTo>
                    <a:pt x="9889" y="4286"/>
                    <a:pt x="9969" y="4279"/>
                    <a:pt x="10041" y="4260"/>
                  </a:cubicBezTo>
                  <a:cubicBezTo>
                    <a:pt x="10234" y="4209"/>
                    <a:pt x="10355" y="4158"/>
                    <a:pt x="10498" y="4016"/>
                  </a:cubicBezTo>
                  <a:cubicBezTo>
                    <a:pt x="10511" y="4004"/>
                    <a:pt x="10511" y="3987"/>
                    <a:pt x="10492" y="3980"/>
                  </a:cubicBezTo>
                  <a:cubicBezTo>
                    <a:pt x="10263" y="3899"/>
                    <a:pt x="10018" y="3839"/>
                    <a:pt x="9800" y="3726"/>
                  </a:cubicBezTo>
                  <a:cubicBezTo>
                    <a:pt x="9593" y="3619"/>
                    <a:pt x="9878" y="3514"/>
                    <a:pt x="9955" y="3449"/>
                  </a:cubicBezTo>
                  <a:cubicBezTo>
                    <a:pt x="10199" y="3249"/>
                    <a:pt x="10395" y="3058"/>
                    <a:pt x="10396" y="2731"/>
                  </a:cubicBezTo>
                  <a:cubicBezTo>
                    <a:pt x="10396" y="2711"/>
                    <a:pt x="10377" y="2704"/>
                    <a:pt x="10351" y="2704"/>
                  </a:cubicBezTo>
                  <a:cubicBezTo>
                    <a:pt x="10308" y="2704"/>
                    <a:pt x="10247" y="2723"/>
                    <a:pt x="10235" y="2730"/>
                  </a:cubicBezTo>
                  <a:cubicBezTo>
                    <a:pt x="10159" y="2767"/>
                    <a:pt x="9767" y="2956"/>
                    <a:pt x="9596" y="2956"/>
                  </a:cubicBezTo>
                  <a:cubicBezTo>
                    <a:pt x="9509" y="2956"/>
                    <a:pt x="9479" y="2906"/>
                    <a:pt x="9580" y="2761"/>
                  </a:cubicBezTo>
                  <a:cubicBezTo>
                    <a:pt x="9672" y="2628"/>
                    <a:pt x="9782" y="2490"/>
                    <a:pt x="9846" y="2341"/>
                  </a:cubicBezTo>
                  <a:cubicBezTo>
                    <a:pt x="9945" y="2111"/>
                    <a:pt x="9977" y="1949"/>
                    <a:pt x="9942" y="1698"/>
                  </a:cubicBezTo>
                  <a:cubicBezTo>
                    <a:pt x="9939" y="1677"/>
                    <a:pt x="9917" y="1670"/>
                    <a:pt x="9890" y="1670"/>
                  </a:cubicBezTo>
                  <a:cubicBezTo>
                    <a:pt x="9849" y="1670"/>
                    <a:pt x="9796" y="1687"/>
                    <a:pt x="9782" y="1697"/>
                  </a:cubicBezTo>
                  <a:cubicBezTo>
                    <a:pt x="9538" y="1855"/>
                    <a:pt x="9379" y="2082"/>
                    <a:pt x="9176" y="2283"/>
                  </a:cubicBezTo>
                  <a:cubicBezTo>
                    <a:pt x="9087" y="2372"/>
                    <a:pt x="8977" y="2457"/>
                    <a:pt x="8908" y="2457"/>
                  </a:cubicBezTo>
                  <a:cubicBezTo>
                    <a:pt x="8850" y="2457"/>
                    <a:pt x="8820" y="2397"/>
                    <a:pt x="8857" y="2230"/>
                  </a:cubicBezTo>
                  <a:cubicBezTo>
                    <a:pt x="8907" y="2007"/>
                    <a:pt x="8954" y="1780"/>
                    <a:pt x="8997" y="1553"/>
                  </a:cubicBezTo>
                  <a:cubicBezTo>
                    <a:pt x="9047" y="1301"/>
                    <a:pt x="9417" y="114"/>
                    <a:pt x="9018" y="22"/>
                  </a:cubicBezTo>
                  <a:cubicBezTo>
                    <a:pt x="8956" y="7"/>
                    <a:pt x="8901" y="0"/>
                    <a:pt x="8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8"/>
            <p:cNvSpPr/>
            <p:nvPr/>
          </p:nvSpPr>
          <p:spPr>
            <a:xfrm>
              <a:off x="7128271" y="2583096"/>
              <a:ext cx="182398" cy="366092"/>
            </a:xfrm>
            <a:custGeom>
              <a:rect b="b" l="l" r="r" t="t"/>
              <a:pathLst>
                <a:path extrusionOk="0" h="20330" w="10129">
                  <a:moveTo>
                    <a:pt x="5048" y="1"/>
                  </a:moveTo>
                  <a:cubicBezTo>
                    <a:pt x="4982" y="1"/>
                    <a:pt x="4916" y="10"/>
                    <a:pt x="4852" y="29"/>
                  </a:cubicBezTo>
                  <a:cubicBezTo>
                    <a:pt x="4982" y="267"/>
                    <a:pt x="5198" y="432"/>
                    <a:pt x="5327" y="670"/>
                  </a:cubicBezTo>
                  <a:cubicBezTo>
                    <a:pt x="5091" y="719"/>
                    <a:pt x="4788" y="695"/>
                    <a:pt x="4636" y="931"/>
                  </a:cubicBezTo>
                  <a:cubicBezTo>
                    <a:pt x="4743" y="931"/>
                    <a:pt x="4872" y="955"/>
                    <a:pt x="4982" y="1003"/>
                  </a:cubicBezTo>
                  <a:cubicBezTo>
                    <a:pt x="4895" y="1478"/>
                    <a:pt x="4421" y="2497"/>
                    <a:pt x="3905" y="2852"/>
                  </a:cubicBezTo>
                  <a:cubicBezTo>
                    <a:pt x="4086" y="2804"/>
                    <a:pt x="4274" y="2763"/>
                    <a:pt x="4419" y="2736"/>
                  </a:cubicBezTo>
                  <a:lnTo>
                    <a:pt x="4419" y="2736"/>
                  </a:lnTo>
                  <a:cubicBezTo>
                    <a:pt x="4245" y="3495"/>
                    <a:pt x="3680" y="4991"/>
                    <a:pt x="2880" y="5158"/>
                  </a:cubicBezTo>
                  <a:cubicBezTo>
                    <a:pt x="2989" y="5187"/>
                    <a:pt x="3100" y="5201"/>
                    <a:pt x="3212" y="5201"/>
                  </a:cubicBezTo>
                  <a:cubicBezTo>
                    <a:pt x="3457" y="5201"/>
                    <a:pt x="3705" y="5136"/>
                    <a:pt x="3942" y="5039"/>
                  </a:cubicBezTo>
                  <a:lnTo>
                    <a:pt x="3942" y="5039"/>
                  </a:lnTo>
                  <a:cubicBezTo>
                    <a:pt x="3789" y="5467"/>
                    <a:pt x="3725" y="5847"/>
                    <a:pt x="3400" y="6131"/>
                  </a:cubicBezTo>
                  <a:cubicBezTo>
                    <a:pt x="3483" y="6144"/>
                    <a:pt x="3565" y="6150"/>
                    <a:pt x="3648" y="6150"/>
                  </a:cubicBezTo>
                  <a:cubicBezTo>
                    <a:pt x="3848" y="6150"/>
                    <a:pt x="4052" y="6117"/>
                    <a:pt x="4267" y="6083"/>
                  </a:cubicBezTo>
                  <a:lnTo>
                    <a:pt x="4267" y="6083"/>
                  </a:lnTo>
                  <a:cubicBezTo>
                    <a:pt x="4093" y="6748"/>
                    <a:pt x="4048" y="7389"/>
                    <a:pt x="3747" y="8029"/>
                  </a:cubicBezTo>
                  <a:cubicBezTo>
                    <a:pt x="3756" y="8015"/>
                    <a:pt x="3767" y="8003"/>
                    <a:pt x="3778" y="7988"/>
                  </a:cubicBezTo>
                  <a:lnTo>
                    <a:pt x="3778" y="7988"/>
                  </a:lnTo>
                  <a:cubicBezTo>
                    <a:pt x="3479" y="8423"/>
                    <a:pt x="3184" y="8781"/>
                    <a:pt x="2752" y="9124"/>
                  </a:cubicBezTo>
                  <a:cubicBezTo>
                    <a:pt x="2776" y="9128"/>
                    <a:pt x="2802" y="9130"/>
                    <a:pt x="2829" y="9130"/>
                  </a:cubicBezTo>
                  <a:cubicBezTo>
                    <a:pt x="3119" y="9130"/>
                    <a:pt x="3572" y="8914"/>
                    <a:pt x="3790" y="8718"/>
                  </a:cubicBezTo>
                  <a:lnTo>
                    <a:pt x="3790" y="8718"/>
                  </a:lnTo>
                  <a:cubicBezTo>
                    <a:pt x="3554" y="8957"/>
                    <a:pt x="3402" y="9265"/>
                    <a:pt x="3206" y="9527"/>
                  </a:cubicBezTo>
                  <a:cubicBezTo>
                    <a:pt x="2990" y="9764"/>
                    <a:pt x="2754" y="9836"/>
                    <a:pt x="2515" y="10025"/>
                  </a:cubicBezTo>
                  <a:cubicBezTo>
                    <a:pt x="2564" y="10031"/>
                    <a:pt x="2611" y="10034"/>
                    <a:pt x="2658" y="10034"/>
                  </a:cubicBezTo>
                  <a:cubicBezTo>
                    <a:pt x="2819" y="10034"/>
                    <a:pt x="2969" y="9999"/>
                    <a:pt x="3120" y="9907"/>
                  </a:cubicBezTo>
                  <a:lnTo>
                    <a:pt x="3120" y="9907"/>
                  </a:lnTo>
                  <a:cubicBezTo>
                    <a:pt x="3055" y="10525"/>
                    <a:pt x="2754" y="11118"/>
                    <a:pt x="2190" y="11308"/>
                  </a:cubicBezTo>
                  <a:cubicBezTo>
                    <a:pt x="2311" y="11289"/>
                    <a:pt x="2447" y="11254"/>
                    <a:pt x="2585" y="11254"/>
                  </a:cubicBezTo>
                  <a:cubicBezTo>
                    <a:pt x="2619" y="11254"/>
                    <a:pt x="2653" y="11256"/>
                    <a:pt x="2687" y="11261"/>
                  </a:cubicBezTo>
                  <a:cubicBezTo>
                    <a:pt x="2558" y="11973"/>
                    <a:pt x="1974" y="12519"/>
                    <a:pt x="1454" y="12924"/>
                  </a:cubicBezTo>
                  <a:cubicBezTo>
                    <a:pt x="1519" y="12934"/>
                    <a:pt x="1580" y="12939"/>
                    <a:pt x="1639" y="12939"/>
                  </a:cubicBezTo>
                  <a:cubicBezTo>
                    <a:pt x="1837" y="12939"/>
                    <a:pt x="2011" y="12888"/>
                    <a:pt x="2212" y="12852"/>
                  </a:cubicBezTo>
                  <a:lnTo>
                    <a:pt x="2212" y="12852"/>
                  </a:lnTo>
                  <a:cubicBezTo>
                    <a:pt x="2039" y="13279"/>
                    <a:pt x="1454" y="13540"/>
                    <a:pt x="1066" y="13706"/>
                  </a:cubicBezTo>
                  <a:cubicBezTo>
                    <a:pt x="1325" y="13706"/>
                    <a:pt x="1586" y="13682"/>
                    <a:pt x="1823" y="13564"/>
                  </a:cubicBezTo>
                  <a:lnTo>
                    <a:pt x="1823" y="13564"/>
                  </a:lnTo>
                  <a:cubicBezTo>
                    <a:pt x="1845" y="14015"/>
                    <a:pt x="1522" y="14465"/>
                    <a:pt x="1239" y="14751"/>
                  </a:cubicBezTo>
                  <a:cubicBezTo>
                    <a:pt x="1499" y="14751"/>
                    <a:pt x="1715" y="14608"/>
                    <a:pt x="1954" y="14512"/>
                  </a:cubicBezTo>
                  <a:lnTo>
                    <a:pt x="1954" y="14512"/>
                  </a:lnTo>
                  <a:cubicBezTo>
                    <a:pt x="1845" y="14964"/>
                    <a:pt x="1196" y="15369"/>
                    <a:pt x="828" y="15487"/>
                  </a:cubicBezTo>
                  <a:cubicBezTo>
                    <a:pt x="925" y="15551"/>
                    <a:pt x="1053" y="15576"/>
                    <a:pt x="1185" y="15576"/>
                  </a:cubicBezTo>
                  <a:cubicBezTo>
                    <a:pt x="1345" y="15576"/>
                    <a:pt x="1509" y="15539"/>
                    <a:pt x="1628" y="15487"/>
                  </a:cubicBezTo>
                  <a:lnTo>
                    <a:pt x="1628" y="15487"/>
                  </a:lnTo>
                  <a:cubicBezTo>
                    <a:pt x="1218" y="15796"/>
                    <a:pt x="828" y="16412"/>
                    <a:pt x="330" y="16509"/>
                  </a:cubicBezTo>
                  <a:cubicBezTo>
                    <a:pt x="433" y="16636"/>
                    <a:pt x="605" y="16662"/>
                    <a:pt x="778" y="16662"/>
                  </a:cubicBezTo>
                  <a:cubicBezTo>
                    <a:pt x="896" y="16662"/>
                    <a:pt x="1013" y="16650"/>
                    <a:pt x="1109" y="16650"/>
                  </a:cubicBezTo>
                  <a:cubicBezTo>
                    <a:pt x="1045" y="17100"/>
                    <a:pt x="613" y="17505"/>
                    <a:pt x="287" y="17694"/>
                  </a:cubicBezTo>
                  <a:cubicBezTo>
                    <a:pt x="372" y="17724"/>
                    <a:pt x="471" y="17737"/>
                    <a:pt x="572" y="17737"/>
                  </a:cubicBezTo>
                  <a:cubicBezTo>
                    <a:pt x="728" y="17737"/>
                    <a:pt x="891" y="17705"/>
                    <a:pt x="1023" y="17648"/>
                  </a:cubicBezTo>
                  <a:lnTo>
                    <a:pt x="1023" y="17648"/>
                  </a:lnTo>
                  <a:cubicBezTo>
                    <a:pt x="851" y="17742"/>
                    <a:pt x="71" y="18171"/>
                    <a:pt x="43" y="18434"/>
                  </a:cubicBezTo>
                  <a:cubicBezTo>
                    <a:pt x="1" y="19027"/>
                    <a:pt x="1517" y="19503"/>
                    <a:pt x="1905" y="19597"/>
                  </a:cubicBezTo>
                  <a:cubicBezTo>
                    <a:pt x="2705" y="19833"/>
                    <a:pt x="3528" y="20024"/>
                    <a:pt x="4351" y="20072"/>
                  </a:cubicBezTo>
                  <a:cubicBezTo>
                    <a:pt x="5238" y="20108"/>
                    <a:pt x="6112" y="20329"/>
                    <a:pt x="7004" y="20329"/>
                  </a:cubicBezTo>
                  <a:cubicBezTo>
                    <a:pt x="7265" y="20329"/>
                    <a:pt x="7527" y="20310"/>
                    <a:pt x="7792" y="20262"/>
                  </a:cubicBezTo>
                  <a:lnTo>
                    <a:pt x="9978" y="18741"/>
                  </a:lnTo>
                  <a:cubicBezTo>
                    <a:pt x="9480" y="18172"/>
                    <a:pt x="9026" y="17506"/>
                    <a:pt x="8941" y="16676"/>
                  </a:cubicBezTo>
                  <a:lnTo>
                    <a:pt x="8941" y="16676"/>
                  </a:lnTo>
                  <a:cubicBezTo>
                    <a:pt x="9222" y="16841"/>
                    <a:pt x="9546" y="16912"/>
                    <a:pt x="9849" y="16912"/>
                  </a:cubicBezTo>
                  <a:cubicBezTo>
                    <a:pt x="9632" y="16556"/>
                    <a:pt x="9286" y="16343"/>
                    <a:pt x="9092" y="15963"/>
                  </a:cubicBezTo>
                  <a:cubicBezTo>
                    <a:pt x="8941" y="15677"/>
                    <a:pt x="8876" y="15321"/>
                    <a:pt x="8789" y="15012"/>
                  </a:cubicBezTo>
                  <a:lnTo>
                    <a:pt x="8789" y="15012"/>
                  </a:lnTo>
                  <a:cubicBezTo>
                    <a:pt x="8920" y="15036"/>
                    <a:pt x="9048" y="15082"/>
                    <a:pt x="9200" y="15107"/>
                  </a:cubicBezTo>
                  <a:cubicBezTo>
                    <a:pt x="9200" y="14871"/>
                    <a:pt x="9049" y="14609"/>
                    <a:pt x="8984" y="14371"/>
                  </a:cubicBezTo>
                  <a:lnTo>
                    <a:pt x="8984" y="14371"/>
                  </a:lnTo>
                  <a:cubicBezTo>
                    <a:pt x="9221" y="14656"/>
                    <a:pt x="9612" y="14848"/>
                    <a:pt x="9914" y="14989"/>
                  </a:cubicBezTo>
                  <a:cubicBezTo>
                    <a:pt x="9719" y="14418"/>
                    <a:pt x="9373" y="13872"/>
                    <a:pt x="9135" y="13302"/>
                  </a:cubicBezTo>
                  <a:lnTo>
                    <a:pt x="9135" y="13302"/>
                  </a:lnTo>
                  <a:cubicBezTo>
                    <a:pt x="9400" y="13416"/>
                    <a:pt x="9667" y="13614"/>
                    <a:pt x="9971" y="13614"/>
                  </a:cubicBezTo>
                  <a:cubicBezTo>
                    <a:pt x="9988" y="13614"/>
                    <a:pt x="10004" y="13613"/>
                    <a:pt x="10021" y="13612"/>
                  </a:cubicBezTo>
                  <a:cubicBezTo>
                    <a:pt x="9848" y="13327"/>
                    <a:pt x="9632" y="13114"/>
                    <a:pt x="9458" y="12852"/>
                  </a:cubicBezTo>
                  <a:lnTo>
                    <a:pt x="9458" y="12852"/>
                  </a:lnTo>
                  <a:cubicBezTo>
                    <a:pt x="9585" y="12880"/>
                    <a:pt x="9711" y="12891"/>
                    <a:pt x="9842" y="12891"/>
                  </a:cubicBezTo>
                  <a:cubicBezTo>
                    <a:pt x="9935" y="12891"/>
                    <a:pt x="10030" y="12885"/>
                    <a:pt x="10129" y="12876"/>
                  </a:cubicBezTo>
                  <a:cubicBezTo>
                    <a:pt x="9935" y="12448"/>
                    <a:pt x="9219" y="11855"/>
                    <a:pt x="8853" y="11522"/>
                  </a:cubicBezTo>
                  <a:cubicBezTo>
                    <a:pt x="8421" y="11118"/>
                    <a:pt x="8182" y="10619"/>
                    <a:pt x="8008" y="10025"/>
                  </a:cubicBezTo>
                  <a:lnTo>
                    <a:pt x="8008" y="10025"/>
                  </a:lnTo>
                  <a:cubicBezTo>
                    <a:pt x="8289" y="10120"/>
                    <a:pt x="8549" y="10264"/>
                    <a:pt x="8831" y="10287"/>
                  </a:cubicBezTo>
                  <a:cubicBezTo>
                    <a:pt x="8528" y="9764"/>
                    <a:pt x="8205" y="9384"/>
                    <a:pt x="8031" y="8767"/>
                  </a:cubicBezTo>
                  <a:lnTo>
                    <a:pt x="8031" y="8767"/>
                  </a:lnTo>
                  <a:cubicBezTo>
                    <a:pt x="8290" y="9054"/>
                    <a:pt x="8724" y="9004"/>
                    <a:pt x="9048" y="9054"/>
                  </a:cubicBezTo>
                  <a:cubicBezTo>
                    <a:pt x="8616" y="8674"/>
                    <a:pt x="8269" y="8222"/>
                    <a:pt x="7966" y="7723"/>
                  </a:cubicBezTo>
                  <a:cubicBezTo>
                    <a:pt x="7696" y="7311"/>
                    <a:pt x="7576" y="7225"/>
                    <a:pt x="7125" y="6555"/>
                  </a:cubicBezTo>
                  <a:cubicBezTo>
                    <a:pt x="7083" y="6434"/>
                    <a:pt x="7036" y="6317"/>
                    <a:pt x="6992" y="6203"/>
                  </a:cubicBezTo>
                  <a:lnTo>
                    <a:pt x="6992" y="6203"/>
                  </a:lnTo>
                  <a:cubicBezTo>
                    <a:pt x="7208" y="6274"/>
                    <a:pt x="7447" y="6274"/>
                    <a:pt x="7685" y="6274"/>
                  </a:cubicBezTo>
                  <a:cubicBezTo>
                    <a:pt x="7166" y="6013"/>
                    <a:pt x="6864" y="5610"/>
                    <a:pt x="6776" y="5015"/>
                  </a:cubicBezTo>
                  <a:lnTo>
                    <a:pt x="6776" y="5015"/>
                  </a:lnTo>
                  <a:cubicBezTo>
                    <a:pt x="6930" y="5047"/>
                    <a:pt x="7120" y="5098"/>
                    <a:pt x="7305" y="5098"/>
                  </a:cubicBezTo>
                  <a:cubicBezTo>
                    <a:pt x="7406" y="5098"/>
                    <a:pt x="7506" y="5083"/>
                    <a:pt x="7598" y="5041"/>
                  </a:cubicBezTo>
                  <a:cubicBezTo>
                    <a:pt x="7338" y="4779"/>
                    <a:pt x="7122" y="4565"/>
                    <a:pt x="6906" y="4256"/>
                  </a:cubicBezTo>
                  <a:cubicBezTo>
                    <a:pt x="6712" y="3993"/>
                    <a:pt x="6604" y="3639"/>
                    <a:pt x="6430" y="3377"/>
                  </a:cubicBezTo>
                  <a:lnTo>
                    <a:pt x="6430" y="3377"/>
                  </a:lnTo>
                  <a:cubicBezTo>
                    <a:pt x="6559" y="3436"/>
                    <a:pt x="6689" y="3460"/>
                    <a:pt x="6819" y="3460"/>
                  </a:cubicBezTo>
                  <a:cubicBezTo>
                    <a:pt x="6949" y="3460"/>
                    <a:pt x="7079" y="3436"/>
                    <a:pt x="7208" y="3401"/>
                  </a:cubicBezTo>
                  <a:cubicBezTo>
                    <a:pt x="6712" y="3283"/>
                    <a:pt x="6061" y="2595"/>
                    <a:pt x="6040" y="2000"/>
                  </a:cubicBezTo>
                  <a:lnTo>
                    <a:pt x="6040" y="2000"/>
                  </a:lnTo>
                  <a:cubicBezTo>
                    <a:pt x="6278" y="2191"/>
                    <a:pt x="6517" y="2332"/>
                    <a:pt x="6818" y="2332"/>
                  </a:cubicBezTo>
                  <a:cubicBezTo>
                    <a:pt x="6582" y="1976"/>
                    <a:pt x="6386" y="1573"/>
                    <a:pt x="6126" y="1263"/>
                  </a:cubicBezTo>
                  <a:cubicBezTo>
                    <a:pt x="6344" y="1240"/>
                    <a:pt x="6517" y="1049"/>
                    <a:pt x="6604" y="860"/>
                  </a:cubicBezTo>
                  <a:lnTo>
                    <a:pt x="5868" y="860"/>
                  </a:lnTo>
                  <a:cubicBezTo>
                    <a:pt x="6020" y="740"/>
                    <a:pt x="6324" y="646"/>
                    <a:pt x="6388" y="457"/>
                  </a:cubicBezTo>
                  <a:lnTo>
                    <a:pt x="6388" y="457"/>
                  </a:lnTo>
                  <a:cubicBezTo>
                    <a:pt x="6172" y="574"/>
                    <a:pt x="5868" y="598"/>
                    <a:pt x="5630" y="670"/>
                  </a:cubicBezTo>
                  <a:lnTo>
                    <a:pt x="5740" y="623"/>
                  </a:lnTo>
                  <a:cubicBezTo>
                    <a:pt x="5721" y="245"/>
                    <a:pt x="5385" y="1"/>
                    <a:pt x="5048" y="1"/>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8"/>
            <p:cNvSpPr/>
            <p:nvPr/>
          </p:nvSpPr>
          <p:spPr>
            <a:xfrm>
              <a:off x="7191531" y="2634417"/>
              <a:ext cx="7095" cy="2269"/>
            </a:xfrm>
            <a:custGeom>
              <a:rect b="b" l="l" r="r" t="t"/>
              <a:pathLst>
                <a:path extrusionOk="0" h="126" w="394">
                  <a:moveTo>
                    <a:pt x="394" y="1"/>
                  </a:moveTo>
                  <a:lnTo>
                    <a:pt x="394" y="1"/>
                  </a:lnTo>
                  <a:cubicBezTo>
                    <a:pt x="247" y="38"/>
                    <a:pt x="107" y="80"/>
                    <a:pt x="0" y="123"/>
                  </a:cubicBezTo>
                  <a:cubicBezTo>
                    <a:pt x="15" y="125"/>
                    <a:pt x="30" y="126"/>
                    <a:pt x="45" y="126"/>
                  </a:cubicBezTo>
                  <a:cubicBezTo>
                    <a:pt x="161" y="126"/>
                    <a:pt x="278" y="79"/>
                    <a:pt x="394" y="1"/>
                  </a:cubicBezTo>
                  <a:close/>
                </a:path>
              </a:pathLst>
            </a:custGeom>
            <a:solidFill>
              <a:srgbClr val="008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8"/>
            <p:cNvSpPr/>
            <p:nvPr/>
          </p:nvSpPr>
          <p:spPr>
            <a:xfrm>
              <a:off x="7225997" y="2602904"/>
              <a:ext cx="31171" cy="13722"/>
            </a:xfrm>
            <a:custGeom>
              <a:rect b="b" l="l" r="r" t="t"/>
              <a:pathLst>
                <a:path extrusionOk="0" h="762" w="1731">
                  <a:moveTo>
                    <a:pt x="412" y="685"/>
                  </a:moveTo>
                  <a:lnTo>
                    <a:pt x="412" y="685"/>
                  </a:lnTo>
                  <a:cubicBezTo>
                    <a:pt x="412" y="685"/>
                    <a:pt x="412" y="685"/>
                    <a:pt x="412" y="685"/>
                  </a:cubicBezTo>
                  <a:lnTo>
                    <a:pt x="412" y="685"/>
                  </a:lnTo>
                  <a:lnTo>
                    <a:pt x="411" y="685"/>
                  </a:lnTo>
                  <a:cubicBezTo>
                    <a:pt x="411" y="685"/>
                    <a:pt x="412" y="685"/>
                    <a:pt x="412" y="685"/>
                  </a:cubicBezTo>
                  <a:close/>
                  <a:moveTo>
                    <a:pt x="415" y="685"/>
                  </a:moveTo>
                  <a:lnTo>
                    <a:pt x="415" y="685"/>
                  </a:lnTo>
                  <a:cubicBezTo>
                    <a:pt x="415" y="686"/>
                    <a:pt x="414" y="686"/>
                    <a:pt x="414" y="686"/>
                  </a:cubicBezTo>
                  <a:cubicBezTo>
                    <a:pt x="414" y="686"/>
                    <a:pt x="414" y="686"/>
                    <a:pt x="415" y="685"/>
                  </a:cubicBezTo>
                  <a:close/>
                  <a:moveTo>
                    <a:pt x="333" y="0"/>
                  </a:moveTo>
                  <a:cubicBezTo>
                    <a:pt x="320" y="0"/>
                    <a:pt x="307" y="4"/>
                    <a:pt x="296" y="13"/>
                  </a:cubicBezTo>
                  <a:cubicBezTo>
                    <a:pt x="279" y="29"/>
                    <a:pt x="273" y="53"/>
                    <a:pt x="280" y="75"/>
                  </a:cubicBezTo>
                  <a:cubicBezTo>
                    <a:pt x="320" y="186"/>
                    <a:pt x="350" y="308"/>
                    <a:pt x="379" y="426"/>
                  </a:cubicBezTo>
                  <a:cubicBezTo>
                    <a:pt x="395" y="484"/>
                    <a:pt x="407" y="544"/>
                    <a:pt x="413" y="602"/>
                  </a:cubicBezTo>
                  <a:cubicBezTo>
                    <a:pt x="417" y="630"/>
                    <a:pt x="417" y="661"/>
                    <a:pt x="413" y="679"/>
                  </a:cubicBezTo>
                  <a:cubicBezTo>
                    <a:pt x="413" y="680"/>
                    <a:pt x="413" y="681"/>
                    <a:pt x="413" y="682"/>
                  </a:cubicBezTo>
                  <a:lnTo>
                    <a:pt x="413" y="682"/>
                  </a:lnTo>
                  <a:cubicBezTo>
                    <a:pt x="410" y="681"/>
                    <a:pt x="405" y="680"/>
                    <a:pt x="400" y="677"/>
                  </a:cubicBezTo>
                  <a:cubicBezTo>
                    <a:pt x="312" y="621"/>
                    <a:pt x="224" y="518"/>
                    <a:pt x="157" y="422"/>
                  </a:cubicBezTo>
                  <a:cubicBezTo>
                    <a:pt x="92" y="317"/>
                    <a:pt x="45" y="205"/>
                    <a:pt x="1" y="87"/>
                  </a:cubicBezTo>
                  <a:lnTo>
                    <a:pt x="1" y="87"/>
                  </a:lnTo>
                  <a:cubicBezTo>
                    <a:pt x="27" y="209"/>
                    <a:pt x="64" y="331"/>
                    <a:pt x="118" y="443"/>
                  </a:cubicBezTo>
                  <a:cubicBezTo>
                    <a:pt x="180" y="559"/>
                    <a:pt x="245" y="659"/>
                    <a:pt x="362" y="744"/>
                  </a:cubicBezTo>
                  <a:cubicBezTo>
                    <a:pt x="375" y="751"/>
                    <a:pt x="389" y="761"/>
                    <a:pt x="415" y="761"/>
                  </a:cubicBezTo>
                  <a:cubicBezTo>
                    <a:pt x="422" y="761"/>
                    <a:pt x="430" y="760"/>
                    <a:pt x="439" y="759"/>
                  </a:cubicBezTo>
                  <a:lnTo>
                    <a:pt x="449" y="755"/>
                  </a:lnTo>
                  <a:lnTo>
                    <a:pt x="453" y="754"/>
                  </a:lnTo>
                  <a:lnTo>
                    <a:pt x="454" y="754"/>
                  </a:lnTo>
                  <a:cubicBezTo>
                    <a:pt x="464" y="748"/>
                    <a:pt x="465" y="748"/>
                    <a:pt x="464" y="748"/>
                  </a:cubicBezTo>
                  <a:lnTo>
                    <a:pt x="464" y="748"/>
                  </a:lnTo>
                  <a:cubicBezTo>
                    <a:pt x="464" y="748"/>
                    <a:pt x="464" y="748"/>
                    <a:pt x="463" y="748"/>
                  </a:cubicBezTo>
                  <a:cubicBezTo>
                    <a:pt x="463" y="748"/>
                    <a:pt x="464" y="748"/>
                    <a:pt x="465" y="747"/>
                  </a:cubicBezTo>
                  <a:lnTo>
                    <a:pt x="466" y="746"/>
                  </a:lnTo>
                  <a:lnTo>
                    <a:pt x="476" y="735"/>
                  </a:lnTo>
                  <a:cubicBezTo>
                    <a:pt x="487" y="724"/>
                    <a:pt x="490" y="712"/>
                    <a:pt x="494" y="702"/>
                  </a:cubicBezTo>
                  <a:cubicBezTo>
                    <a:pt x="504" y="661"/>
                    <a:pt x="504" y="629"/>
                    <a:pt x="502" y="595"/>
                  </a:cubicBezTo>
                  <a:cubicBezTo>
                    <a:pt x="500" y="530"/>
                    <a:pt x="489" y="467"/>
                    <a:pt x="479" y="404"/>
                  </a:cubicBezTo>
                  <a:cubicBezTo>
                    <a:pt x="472" y="369"/>
                    <a:pt x="465" y="334"/>
                    <a:pt x="457" y="300"/>
                  </a:cubicBezTo>
                  <a:lnTo>
                    <a:pt x="457" y="300"/>
                  </a:lnTo>
                  <a:cubicBezTo>
                    <a:pt x="500" y="353"/>
                    <a:pt x="544" y="405"/>
                    <a:pt x="593" y="455"/>
                  </a:cubicBezTo>
                  <a:cubicBezTo>
                    <a:pt x="705" y="574"/>
                    <a:pt x="868" y="659"/>
                    <a:pt x="1032" y="684"/>
                  </a:cubicBezTo>
                  <a:lnTo>
                    <a:pt x="1034" y="684"/>
                  </a:lnTo>
                  <a:cubicBezTo>
                    <a:pt x="1037" y="684"/>
                    <a:pt x="1039" y="685"/>
                    <a:pt x="1042" y="685"/>
                  </a:cubicBezTo>
                  <a:cubicBezTo>
                    <a:pt x="1071" y="685"/>
                    <a:pt x="1096" y="664"/>
                    <a:pt x="1100" y="635"/>
                  </a:cubicBezTo>
                  <a:cubicBezTo>
                    <a:pt x="1101" y="623"/>
                    <a:pt x="1098" y="609"/>
                    <a:pt x="1094" y="600"/>
                  </a:cubicBezTo>
                  <a:cubicBezTo>
                    <a:pt x="1041" y="497"/>
                    <a:pt x="988" y="396"/>
                    <a:pt x="940" y="294"/>
                  </a:cubicBezTo>
                  <a:lnTo>
                    <a:pt x="940" y="294"/>
                  </a:lnTo>
                  <a:cubicBezTo>
                    <a:pt x="1012" y="357"/>
                    <a:pt x="1091" y="412"/>
                    <a:pt x="1176" y="456"/>
                  </a:cubicBezTo>
                  <a:cubicBezTo>
                    <a:pt x="1260" y="498"/>
                    <a:pt x="1355" y="531"/>
                    <a:pt x="1452" y="536"/>
                  </a:cubicBezTo>
                  <a:cubicBezTo>
                    <a:pt x="1551" y="536"/>
                    <a:pt x="1632" y="495"/>
                    <a:pt x="1724" y="495"/>
                  </a:cubicBezTo>
                  <a:cubicBezTo>
                    <a:pt x="1726" y="495"/>
                    <a:pt x="1728" y="495"/>
                    <a:pt x="1731" y="495"/>
                  </a:cubicBezTo>
                  <a:cubicBezTo>
                    <a:pt x="1712" y="492"/>
                    <a:pt x="1693" y="490"/>
                    <a:pt x="1674" y="490"/>
                  </a:cubicBezTo>
                  <a:cubicBezTo>
                    <a:pt x="1611" y="490"/>
                    <a:pt x="1547" y="503"/>
                    <a:pt x="1487" y="503"/>
                  </a:cubicBezTo>
                  <a:cubicBezTo>
                    <a:pt x="1476" y="503"/>
                    <a:pt x="1465" y="503"/>
                    <a:pt x="1454" y="502"/>
                  </a:cubicBezTo>
                  <a:cubicBezTo>
                    <a:pt x="1367" y="487"/>
                    <a:pt x="1285" y="449"/>
                    <a:pt x="1208" y="401"/>
                  </a:cubicBezTo>
                  <a:cubicBezTo>
                    <a:pt x="1055" y="308"/>
                    <a:pt x="926" y="175"/>
                    <a:pt x="828" y="27"/>
                  </a:cubicBezTo>
                  <a:cubicBezTo>
                    <a:pt x="818" y="13"/>
                    <a:pt x="801" y="5"/>
                    <a:pt x="785" y="5"/>
                  </a:cubicBezTo>
                  <a:cubicBezTo>
                    <a:pt x="776" y="5"/>
                    <a:pt x="766" y="7"/>
                    <a:pt x="758" y="12"/>
                  </a:cubicBezTo>
                  <a:cubicBezTo>
                    <a:pt x="740" y="24"/>
                    <a:pt x="732" y="47"/>
                    <a:pt x="738" y="68"/>
                  </a:cubicBezTo>
                  <a:lnTo>
                    <a:pt x="739" y="71"/>
                  </a:lnTo>
                  <a:cubicBezTo>
                    <a:pt x="787" y="236"/>
                    <a:pt x="861" y="388"/>
                    <a:pt x="934" y="537"/>
                  </a:cubicBezTo>
                  <a:lnTo>
                    <a:pt x="934" y="537"/>
                  </a:lnTo>
                  <a:cubicBezTo>
                    <a:pt x="840" y="501"/>
                    <a:pt x="754" y="442"/>
                    <a:pt x="677" y="369"/>
                  </a:cubicBezTo>
                  <a:cubicBezTo>
                    <a:pt x="571" y="265"/>
                    <a:pt x="479" y="140"/>
                    <a:pt x="376" y="19"/>
                  </a:cubicBezTo>
                  <a:cubicBezTo>
                    <a:pt x="364" y="7"/>
                    <a:pt x="349"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8"/>
            <p:cNvSpPr/>
            <p:nvPr/>
          </p:nvSpPr>
          <p:spPr>
            <a:xfrm>
              <a:off x="7209773" y="2602400"/>
              <a:ext cx="11291" cy="13236"/>
            </a:xfrm>
            <a:custGeom>
              <a:rect b="b" l="l" r="r" t="t"/>
              <a:pathLst>
                <a:path extrusionOk="0" h="735" w="627">
                  <a:moveTo>
                    <a:pt x="146" y="1"/>
                  </a:moveTo>
                  <a:cubicBezTo>
                    <a:pt x="122" y="114"/>
                    <a:pt x="89" y="219"/>
                    <a:pt x="58" y="328"/>
                  </a:cubicBezTo>
                  <a:cubicBezTo>
                    <a:pt x="28" y="436"/>
                    <a:pt x="2" y="550"/>
                    <a:pt x="1" y="671"/>
                  </a:cubicBezTo>
                  <a:cubicBezTo>
                    <a:pt x="0" y="705"/>
                    <a:pt x="26" y="733"/>
                    <a:pt x="61" y="734"/>
                  </a:cubicBezTo>
                  <a:cubicBezTo>
                    <a:pt x="70" y="734"/>
                    <a:pt x="77" y="733"/>
                    <a:pt x="84" y="730"/>
                  </a:cubicBezTo>
                  <a:cubicBezTo>
                    <a:pt x="205" y="683"/>
                    <a:pt x="310" y="612"/>
                    <a:pt x="401" y="529"/>
                  </a:cubicBezTo>
                  <a:cubicBezTo>
                    <a:pt x="488" y="443"/>
                    <a:pt x="570" y="350"/>
                    <a:pt x="626" y="240"/>
                  </a:cubicBezTo>
                  <a:lnTo>
                    <a:pt x="626" y="240"/>
                  </a:lnTo>
                  <a:cubicBezTo>
                    <a:pt x="462" y="367"/>
                    <a:pt x="299" y="488"/>
                    <a:pt x="127" y="573"/>
                  </a:cubicBezTo>
                  <a:lnTo>
                    <a:pt x="127" y="573"/>
                  </a:lnTo>
                  <a:cubicBezTo>
                    <a:pt x="141" y="392"/>
                    <a:pt x="186" y="195"/>
                    <a:pt x="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8"/>
            <p:cNvSpPr/>
            <p:nvPr/>
          </p:nvSpPr>
          <p:spPr>
            <a:xfrm>
              <a:off x="7242492" y="2649615"/>
              <a:ext cx="29100" cy="16441"/>
            </a:xfrm>
            <a:custGeom>
              <a:rect b="b" l="l" r="r" t="t"/>
              <a:pathLst>
                <a:path extrusionOk="0" h="913" w="1616">
                  <a:moveTo>
                    <a:pt x="913" y="0"/>
                  </a:moveTo>
                  <a:cubicBezTo>
                    <a:pt x="906" y="0"/>
                    <a:pt x="899" y="2"/>
                    <a:pt x="893" y="6"/>
                  </a:cubicBezTo>
                  <a:cubicBezTo>
                    <a:pt x="875" y="17"/>
                    <a:pt x="869" y="41"/>
                    <a:pt x="877" y="60"/>
                  </a:cubicBezTo>
                  <a:lnTo>
                    <a:pt x="879" y="62"/>
                  </a:lnTo>
                  <a:lnTo>
                    <a:pt x="876" y="64"/>
                  </a:lnTo>
                  <a:cubicBezTo>
                    <a:pt x="881" y="71"/>
                    <a:pt x="886" y="78"/>
                    <a:pt x="891" y="85"/>
                  </a:cubicBezTo>
                  <a:lnTo>
                    <a:pt x="891" y="85"/>
                  </a:lnTo>
                  <a:cubicBezTo>
                    <a:pt x="988" y="274"/>
                    <a:pt x="1043" y="485"/>
                    <a:pt x="1111" y="696"/>
                  </a:cubicBezTo>
                  <a:lnTo>
                    <a:pt x="1111" y="696"/>
                  </a:lnTo>
                  <a:cubicBezTo>
                    <a:pt x="1070" y="685"/>
                    <a:pt x="1026" y="666"/>
                    <a:pt x="986" y="644"/>
                  </a:cubicBezTo>
                  <a:cubicBezTo>
                    <a:pt x="917" y="607"/>
                    <a:pt x="852" y="562"/>
                    <a:pt x="789" y="514"/>
                  </a:cubicBezTo>
                  <a:cubicBezTo>
                    <a:pt x="667" y="417"/>
                    <a:pt x="543" y="303"/>
                    <a:pt x="476" y="176"/>
                  </a:cubicBezTo>
                  <a:lnTo>
                    <a:pt x="473" y="171"/>
                  </a:lnTo>
                  <a:cubicBezTo>
                    <a:pt x="462" y="152"/>
                    <a:pt x="443" y="141"/>
                    <a:pt x="423" y="141"/>
                  </a:cubicBezTo>
                  <a:cubicBezTo>
                    <a:pt x="414" y="141"/>
                    <a:pt x="405" y="143"/>
                    <a:pt x="397" y="147"/>
                  </a:cubicBezTo>
                  <a:cubicBezTo>
                    <a:pt x="375" y="159"/>
                    <a:pt x="363" y="182"/>
                    <a:pt x="368" y="206"/>
                  </a:cubicBezTo>
                  <a:cubicBezTo>
                    <a:pt x="368" y="211"/>
                    <a:pt x="369" y="216"/>
                    <a:pt x="370" y="222"/>
                  </a:cubicBezTo>
                  <a:lnTo>
                    <a:pt x="370" y="222"/>
                  </a:lnTo>
                  <a:lnTo>
                    <a:pt x="369" y="222"/>
                  </a:lnTo>
                  <a:cubicBezTo>
                    <a:pt x="369" y="223"/>
                    <a:pt x="370" y="225"/>
                    <a:pt x="371" y="226"/>
                  </a:cubicBezTo>
                  <a:lnTo>
                    <a:pt x="371" y="226"/>
                  </a:lnTo>
                  <a:cubicBezTo>
                    <a:pt x="393" y="351"/>
                    <a:pt x="452" y="449"/>
                    <a:pt x="493" y="549"/>
                  </a:cubicBezTo>
                  <a:cubicBezTo>
                    <a:pt x="532" y="639"/>
                    <a:pt x="567" y="732"/>
                    <a:pt x="557" y="816"/>
                  </a:cubicBezTo>
                  <a:lnTo>
                    <a:pt x="557" y="816"/>
                  </a:lnTo>
                  <a:cubicBezTo>
                    <a:pt x="439" y="782"/>
                    <a:pt x="337" y="692"/>
                    <a:pt x="250" y="596"/>
                  </a:cubicBezTo>
                  <a:cubicBezTo>
                    <a:pt x="150" y="486"/>
                    <a:pt x="71" y="357"/>
                    <a:pt x="1" y="223"/>
                  </a:cubicBezTo>
                  <a:lnTo>
                    <a:pt x="1" y="223"/>
                  </a:lnTo>
                  <a:cubicBezTo>
                    <a:pt x="49" y="367"/>
                    <a:pt x="119" y="503"/>
                    <a:pt x="209" y="627"/>
                  </a:cubicBezTo>
                  <a:cubicBezTo>
                    <a:pt x="297" y="750"/>
                    <a:pt x="417" y="867"/>
                    <a:pt x="580" y="911"/>
                  </a:cubicBezTo>
                  <a:cubicBezTo>
                    <a:pt x="584" y="912"/>
                    <a:pt x="588" y="913"/>
                    <a:pt x="591" y="913"/>
                  </a:cubicBezTo>
                  <a:cubicBezTo>
                    <a:pt x="608" y="913"/>
                    <a:pt x="622" y="902"/>
                    <a:pt x="629" y="887"/>
                  </a:cubicBezTo>
                  <a:lnTo>
                    <a:pt x="629" y="883"/>
                  </a:lnTo>
                  <a:cubicBezTo>
                    <a:pt x="677" y="750"/>
                    <a:pt x="633" y="616"/>
                    <a:pt x="590" y="508"/>
                  </a:cubicBezTo>
                  <a:cubicBezTo>
                    <a:pt x="589" y="507"/>
                    <a:pt x="588" y="505"/>
                    <a:pt x="588" y="503"/>
                  </a:cubicBezTo>
                  <a:lnTo>
                    <a:pt x="588" y="503"/>
                  </a:lnTo>
                  <a:cubicBezTo>
                    <a:pt x="627" y="542"/>
                    <a:pt x="668" y="578"/>
                    <a:pt x="711" y="612"/>
                  </a:cubicBezTo>
                  <a:cubicBezTo>
                    <a:pt x="779" y="662"/>
                    <a:pt x="851" y="711"/>
                    <a:pt x="928" y="750"/>
                  </a:cubicBezTo>
                  <a:cubicBezTo>
                    <a:pt x="1001" y="786"/>
                    <a:pt x="1079" y="819"/>
                    <a:pt x="1174" y="819"/>
                  </a:cubicBezTo>
                  <a:cubicBezTo>
                    <a:pt x="1182" y="819"/>
                    <a:pt x="1189" y="819"/>
                    <a:pt x="1197" y="819"/>
                  </a:cubicBezTo>
                  <a:cubicBezTo>
                    <a:pt x="1227" y="818"/>
                    <a:pt x="1250" y="791"/>
                    <a:pt x="1248" y="760"/>
                  </a:cubicBezTo>
                  <a:cubicBezTo>
                    <a:pt x="1246" y="755"/>
                    <a:pt x="1246" y="750"/>
                    <a:pt x="1245" y="746"/>
                  </a:cubicBezTo>
                  <a:lnTo>
                    <a:pt x="1244" y="743"/>
                  </a:lnTo>
                  <a:cubicBezTo>
                    <a:pt x="1188" y="585"/>
                    <a:pt x="1139" y="420"/>
                    <a:pt x="1071" y="261"/>
                  </a:cubicBezTo>
                  <a:lnTo>
                    <a:pt x="1071" y="261"/>
                  </a:lnTo>
                  <a:cubicBezTo>
                    <a:pt x="1114" y="292"/>
                    <a:pt x="1158" y="320"/>
                    <a:pt x="1204" y="345"/>
                  </a:cubicBezTo>
                  <a:cubicBezTo>
                    <a:pt x="1319" y="401"/>
                    <a:pt x="1444" y="449"/>
                    <a:pt x="1571" y="449"/>
                  </a:cubicBezTo>
                  <a:cubicBezTo>
                    <a:pt x="1586" y="449"/>
                    <a:pt x="1601" y="449"/>
                    <a:pt x="1615" y="447"/>
                  </a:cubicBezTo>
                  <a:cubicBezTo>
                    <a:pt x="1475" y="437"/>
                    <a:pt x="1346" y="375"/>
                    <a:pt x="1233" y="299"/>
                  </a:cubicBezTo>
                  <a:cubicBezTo>
                    <a:pt x="1122" y="222"/>
                    <a:pt x="1012" y="131"/>
                    <a:pt x="949" y="20"/>
                  </a:cubicBezTo>
                  <a:cubicBezTo>
                    <a:pt x="942" y="7"/>
                    <a:pt x="928" y="0"/>
                    <a:pt x="9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8"/>
            <p:cNvSpPr/>
            <p:nvPr/>
          </p:nvSpPr>
          <p:spPr>
            <a:xfrm>
              <a:off x="7229113" y="2651578"/>
              <a:ext cx="8410" cy="13902"/>
            </a:xfrm>
            <a:custGeom>
              <a:rect b="b" l="l" r="r" t="t"/>
              <a:pathLst>
                <a:path extrusionOk="0" h="772" w="467">
                  <a:moveTo>
                    <a:pt x="331" y="646"/>
                  </a:moveTo>
                  <a:cubicBezTo>
                    <a:pt x="331" y="646"/>
                    <a:pt x="331" y="646"/>
                    <a:pt x="331" y="646"/>
                  </a:cubicBezTo>
                  <a:cubicBezTo>
                    <a:pt x="331" y="646"/>
                    <a:pt x="331" y="646"/>
                    <a:pt x="331" y="646"/>
                  </a:cubicBezTo>
                  <a:close/>
                  <a:moveTo>
                    <a:pt x="325" y="648"/>
                  </a:moveTo>
                  <a:lnTo>
                    <a:pt x="325" y="648"/>
                  </a:lnTo>
                  <a:cubicBezTo>
                    <a:pt x="323" y="650"/>
                    <a:pt x="321" y="651"/>
                    <a:pt x="321" y="651"/>
                  </a:cubicBezTo>
                  <a:cubicBezTo>
                    <a:pt x="322" y="649"/>
                    <a:pt x="323" y="649"/>
                    <a:pt x="325" y="648"/>
                  </a:cubicBezTo>
                  <a:close/>
                  <a:moveTo>
                    <a:pt x="3" y="1"/>
                  </a:moveTo>
                  <a:cubicBezTo>
                    <a:pt x="1" y="132"/>
                    <a:pt x="30" y="259"/>
                    <a:pt x="62" y="383"/>
                  </a:cubicBezTo>
                  <a:cubicBezTo>
                    <a:pt x="105" y="509"/>
                    <a:pt x="128" y="630"/>
                    <a:pt x="258" y="748"/>
                  </a:cubicBezTo>
                  <a:cubicBezTo>
                    <a:pt x="274" y="760"/>
                    <a:pt x="302" y="771"/>
                    <a:pt x="333" y="771"/>
                  </a:cubicBezTo>
                  <a:cubicBezTo>
                    <a:pt x="337" y="771"/>
                    <a:pt x="341" y="771"/>
                    <a:pt x="345" y="771"/>
                  </a:cubicBezTo>
                  <a:cubicBezTo>
                    <a:pt x="363" y="768"/>
                    <a:pt x="380" y="760"/>
                    <a:pt x="397" y="748"/>
                  </a:cubicBezTo>
                  <a:cubicBezTo>
                    <a:pt x="408" y="738"/>
                    <a:pt x="403" y="747"/>
                    <a:pt x="423" y="724"/>
                  </a:cubicBezTo>
                  <a:cubicBezTo>
                    <a:pt x="458" y="672"/>
                    <a:pt x="456" y="639"/>
                    <a:pt x="462" y="602"/>
                  </a:cubicBezTo>
                  <a:cubicBezTo>
                    <a:pt x="467" y="532"/>
                    <a:pt x="466" y="467"/>
                    <a:pt x="456" y="403"/>
                  </a:cubicBezTo>
                  <a:cubicBezTo>
                    <a:pt x="440" y="272"/>
                    <a:pt x="416" y="146"/>
                    <a:pt x="366" y="24"/>
                  </a:cubicBezTo>
                  <a:cubicBezTo>
                    <a:pt x="363" y="154"/>
                    <a:pt x="364" y="280"/>
                    <a:pt x="361" y="405"/>
                  </a:cubicBezTo>
                  <a:cubicBezTo>
                    <a:pt x="356" y="467"/>
                    <a:pt x="356" y="529"/>
                    <a:pt x="345" y="586"/>
                  </a:cubicBezTo>
                  <a:cubicBezTo>
                    <a:pt x="341" y="610"/>
                    <a:pt x="334" y="637"/>
                    <a:pt x="329" y="643"/>
                  </a:cubicBezTo>
                  <a:lnTo>
                    <a:pt x="329" y="643"/>
                  </a:lnTo>
                  <a:cubicBezTo>
                    <a:pt x="331" y="642"/>
                    <a:pt x="332" y="641"/>
                    <a:pt x="332" y="641"/>
                  </a:cubicBezTo>
                  <a:lnTo>
                    <a:pt x="332" y="641"/>
                  </a:lnTo>
                  <a:cubicBezTo>
                    <a:pt x="332" y="641"/>
                    <a:pt x="331" y="643"/>
                    <a:pt x="329" y="645"/>
                  </a:cubicBezTo>
                  <a:lnTo>
                    <a:pt x="329" y="645"/>
                  </a:lnTo>
                  <a:cubicBezTo>
                    <a:pt x="328" y="645"/>
                    <a:pt x="328" y="644"/>
                    <a:pt x="328" y="644"/>
                  </a:cubicBezTo>
                  <a:lnTo>
                    <a:pt x="328" y="644"/>
                  </a:lnTo>
                  <a:cubicBezTo>
                    <a:pt x="328" y="644"/>
                    <a:pt x="328" y="644"/>
                    <a:pt x="328" y="644"/>
                  </a:cubicBezTo>
                  <a:cubicBezTo>
                    <a:pt x="328" y="644"/>
                    <a:pt x="328" y="644"/>
                    <a:pt x="328" y="644"/>
                  </a:cubicBezTo>
                  <a:lnTo>
                    <a:pt x="328" y="644"/>
                  </a:lnTo>
                  <a:cubicBezTo>
                    <a:pt x="328" y="644"/>
                    <a:pt x="328" y="644"/>
                    <a:pt x="328" y="644"/>
                  </a:cubicBezTo>
                  <a:lnTo>
                    <a:pt x="328" y="644"/>
                  </a:lnTo>
                  <a:cubicBezTo>
                    <a:pt x="329" y="644"/>
                    <a:pt x="329" y="644"/>
                    <a:pt x="329" y="643"/>
                  </a:cubicBezTo>
                  <a:lnTo>
                    <a:pt x="329" y="643"/>
                  </a:lnTo>
                  <a:cubicBezTo>
                    <a:pt x="329" y="644"/>
                    <a:pt x="329" y="644"/>
                    <a:pt x="328" y="644"/>
                  </a:cubicBezTo>
                  <a:lnTo>
                    <a:pt x="328" y="644"/>
                  </a:lnTo>
                  <a:cubicBezTo>
                    <a:pt x="328" y="644"/>
                    <a:pt x="327" y="644"/>
                    <a:pt x="327" y="643"/>
                  </a:cubicBezTo>
                  <a:cubicBezTo>
                    <a:pt x="262" y="591"/>
                    <a:pt x="205" y="458"/>
                    <a:pt x="153" y="351"/>
                  </a:cubicBezTo>
                  <a:cubicBezTo>
                    <a:pt x="101" y="237"/>
                    <a:pt x="52" y="120"/>
                    <a:pt x="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8"/>
            <p:cNvSpPr/>
            <p:nvPr/>
          </p:nvSpPr>
          <p:spPr>
            <a:xfrm>
              <a:off x="7181393" y="2642863"/>
              <a:ext cx="35169" cy="19430"/>
            </a:xfrm>
            <a:custGeom>
              <a:rect b="b" l="l" r="r" t="t"/>
              <a:pathLst>
                <a:path extrusionOk="0" h="1079" w="1953">
                  <a:moveTo>
                    <a:pt x="983" y="1"/>
                  </a:moveTo>
                  <a:cubicBezTo>
                    <a:pt x="963" y="1"/>
                    <a:pt x="945" y="10"/>
                    <a:pt x="937" y="26"/>
                  </a:cubicBezTo>
                  <a:cubicBezTo>
                    <a:pt x="839" y="201"/>
                    <a:pt x="723" y="374"/>
                    <a:pt x="573" y="502"/>
                  </a:cubicBezTo>
                  <a:cubicBezTo>
                    <a:pt x="500" y="568"/>
                    <a:pt x="407" y="604"/>
                    <a:pt x="307" y="616"/>
                  </a:cubicBezTo>
                  <a:cubicBezTo>
                    <a:pt x="208" y="630"/>
                    <a:pt x="103" y="626"/>
                    <a:pt x="0" y="639"/>
                  </a:cubicBezTo>
                  <a:cubicBezTo>
                    <a:pt x="89" y="641"/>
                    <a:pt x="176" y="652"/>
                    <a:pt x="265" y="652"/>
                  </a:cubicBezTo>
                  <a:cubicBezTo>
                    <a:pt x="280" y="652"/>
                    <a:pt x="295" y="651"/>
                    <a:pt x="310" y="651"/>
                  </a:cubicBezTo>
                  <a:cubicBezTo>
                    <a:pt x="415" y="648"/>
                    <a:pt x="526" y="619"/>
                    <a:pt x="612" y="551"/>
                  </a:cubicBezTo>
                  <a:cubicBezTo>
                    <a:pt x="707" y="480"/>
                    <a:pt x="788" y="396"/>
                    <a:pt x="862" y="305"/>
                  </a:cubicBezTo>
                  <a:lnTo>
                    <a:pt x="862" y="305"/>
                  </a:lnTo>
                  <a:cubicBezTo>
                    <a:pt x="852" y="342"/>
                    <a:pt x="842" y="379"/>
                    <a:pt x="833" y="416"/>
                  </a:cubicBezTo>
                  <a:cubicBezTo>
                    <a:pt x="804" y="544"/>
                    <a:pt x="775" y="683"/>
                    <a:pt x="820" y="832"/>
                  </a:cubicBezTo>
                  <a:cubicBezTo>
                    <a:pt x="827" y="857"/>
                    <a:pt x="852" y="873"/>
                    <a:pt x="877" y="873"/>
                  </a:cubicBezTo>
                  <a:cubicBezTo>
                    <a:pt x="882" y="873"/>
                    <a:pt x="886" y="872"/>
                    <a:pt x="890" y="871"/>
                  </a:cubicBezTo>
                  <a:lnTo>
                    <a:pt x="892" y="870"/>
                  </a:lnTo>
                  <a:cubicBezTo>
                    <a:pt x="1046" y="825"/>
                    <a:pt x="1156" y="717"/>
                    <a:pt x="1244" y="609"/>
                  </a:cubicBezTo>
                  <a:cubicBezTo>
                    <a:pt x="1296" y="547"/>
                    <a:pt x="1342" y="482"/>
                    <a:pt x="1387" y="418"/>
                  </a:cubicBezTo>
                  <a:lnTo>
                    <a:pt x="1387" y="418"/>
                  </a:lnTo>
                  <a:cubicBezTo>
                    <a:pt x="1387" y="495"/>
                    <a:pt x="1386" y="574"/>
                    <a:pt x="1390" y="653"/>
                  </a:cubicBezTo>
                  <a:cubicBezTo>
                    <a:pt x="1395" y="721"/>
                    <a:pt x="1404" y="791"/>
                    <a:pt x="1420" y="861"/>
                  </a:cubicBezTo>
                  <a:cubicBezTo>
                    <a:pt x="1436" y="931"/>
                    <a:pt x="1459" y="1005"/>
                    <a:pt x="1519" y="1065"/>
                  </a:cubicBezTo>
                  <a:cubicBezTo>
                    <a:pt x="1527" y="1074"/>
                    <a:pt x="1537" y="1078"/>
                    <a:pt x="1548" y="1078"/>
                  </a:cubicBezTo>
                  <a:cubicBezTo>
                    <a:pt x="1558" y="1078"/>
                    <a:pt x="1567" y="1075"/>
                    <a:pt x="1575" y="1068"/>
                  </a:cubicBezTo>
                  <a:cubicBezTo>
                    <a:pt x="1577" y="1065"/>
                    <a:pt x="1581" y="1062"/>
                    <a:pt x="1582" y="1060"/>
                  </a:cubicBezTo>
                  <a:cubicBezTo>
                    <a:pt x="1667" y="925"/>
                    <a:pt x="1716" y="779"/>
                    <a:pt x="1776" y="642"/>
                  </a:cubicBezTo>
                  <a:cubicBezTo>
                    <a:pt x="1832" y="507"/>
                    <a:pt x="1918" y="376"/>
                    <a:pt x="1952" y="228"/>
                  </a:cubicBezTo>
                  <a:lnTo>
                    <a:pt x="1952" y="228"/>
                  </a:lnTo>
                  <a:cubicBezTo>
                    <a:pt x="1896" y="369"/>
                    <a:pt x="1803" y="487"/>
                    <a:pt x="1728" y="621"/>
                  </a:cubicBezTo>
                  <a:cubicBezTo>
                    <a:pt x="1663" y="737"/>
                    <a:pt x="1613" y="858"/>
                    <a:pt x="1546" y="964"/>
                  </a:cubicBezTo>
                  <a:lnTo>
                    <a:pt x="1546" y="964"/>
                  </a:lnTo>
                  <a:cubicBezTo>
                    <a:pt x="1503" y="877"/>
                    <a:pt x="1498" y="757"/>
                    <a:pt x="1494" y="648"/>
                  </a:cubicBezTo>
                  <a:cubicBezTo>
                    <a:pt x="1490" y="515"/>
                    <a:pt x="1499" y="382"/>
                    <a:pt x="1498" y="241"/>
                  </a:cubicBezTo>
                  <a:cubicBezTo>
                    <a:pt x="1498" y="211"/>
                    <a:pt x="1473" y="186"/>
                    <a:pt x="1444" y="186"/>
                  </a:cubicBezTo>
                  <a:cubicBezTo>
                    <a:pt x="1443" y="186"/>
                    <a:pt x="1442" y="186"/>
                    <a:pt x="1441" y="186"/>
                  </a:cubicBezTo>
                  <a:cubicBezTo>
                    <a:pt x="1423" y="186"/>
                    <a:pt x="1407" y="194"/>
                    <a:pt x="1396" y="207"/>
                  </a:cubicBezTo>
                  <a:lnTo>
                    <a:pt x="1395" y="209"/>
                  </a:lnTo>
                  <a:cubicBezTo>
                    <a:pt x="1311" y="320"/>
                    <a:pt x="1236" y="432"/>
                    <a:pt x="1150" y="533"/>
                  </a:cubicBezTo>
                  <a:cubicBezTo>
                    <a:pt x="1081" y="613"/>
                    <a:pt x="1003" y="691"/>
                    <a:pt x="917" y="733"/>
                  </a:cubicBezTo>
                  <a:lnTo>
                    <a:pt x="917" y="733"/>
                  </a:lnTo>
                  <a:cubicBezTo>
                    <a:pt x="904" y="644"/>
                    <a:pt x="920" y="542"/>
                    <a:pt x="941" y="443"/>
                  </a:cubicBezTo>
                  <a:cubicBezTo>
                    <a:pt x="966" y="318"/>
                    <a:pt x="1010" y="195"/>
                    <a:pt x="1031" y="61"/>
                  </a:cubicBezTo>
                  <a:lnTo>
                    <a:pt x="1031" y="60"/>
                  </a:lnTo>
                  <a:cubicBezTo>
                    <a:pt x="1034" y="32"/>
                    <a:pt x="1015" y="6"/>
                    <a:pt x="990" y="1"/>
                  </a:cubicBezTo>
                  <a:cubicBezTo>
                    <a:pt x="987" y="1"/>
                    <a:pt x="985" y="1"/>
                    <a:pt x="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8"/>
            <p:cNvSpPr/>
            <p:nvPr/>
          </p:nvSpPr>
          <p:spPr>
            <a:xfrm>
              <a:off x="7257925" y="2681741"/>
              <a:ext cx="15504" cy="10138"/>
            </a:xfrm>
            <a:custGeom>
              <a:rect b="b" l="l" r="r" t="t"/>
              <a:pathLst>
                <a:path extrusionOk="0" h="563" w="861">
                  <a:moveTo>
                    <a:pt x="389" y="1"/>
                  </a:moveTo>
                  <a:lnTo>
                    <a:pt x="389" y="1"/>
                  </a:lnTo>
                  <a:cubicBezTo>
                    <a:pt x="409" y="104"/>
                    <a:pt x="474" y="201"/>
                    <a:pt x="549" y="273"/>
                  </a:cubicBezTo>
                  <a:cubicBezTo>
                    <a:pt x="601" y="329"/>
                    <a:pt x="654" y="377"/>
                    <a:pt x="701" y="427"/>
                  </a:cubicBezTo>
                  <a:lnTo>
                    <a:pt x="701" y="427"/>
                  </a:lnTo>
                  <a:cubicBezTo>
                    <a:pt x="652" y="437"/>
                    <a:pt x="603" y="442"/>
                    <a:pt x="554" y="442"/>
                  </a:cubicBezTo>
                  <a:cubicBezTo>
                    <a:pt x="499" y="442"/>
                    <a:pt x="443" y="435"/>
                    <a:pt x="388" y="423"/>
                  </a:cubicBezTo>
                  <a:cubicBezTo>
                    <a:pt x="255" y="396"/>
                    <a:pt x="126" y="334"/>
                    <a:pt x="0" y="264"/>
                  </a:cubicBezTo>
                  <a:lnTo>
                    <a:pt x="0" y="264"/>
                  </a:lnTo>
                  <a:cubicBezTo>
                    <a:pt x="90" y="378"/>
                    <a:pt x="214" y="471"/>
                    <a:pt x="359" y="524"/>
                  </a:cubicBezTo>
                  <a:cubicBezTo>
                    <a:pt x="431" y="550"/>
                    <a:pt x="509" y="563"/>
                    <a:pt x="587" y="563"/>
                  </a:cubicBezTo>
                  <a:cubicBezTo>
                    <a:pt x="666" y="563"/>
                    <a:pt x="745" y="550"/>
                    <a:pt x="819" y="523"/>
                  </a:cubicBezTo>
                  <a:lnTo>
                    <a:pt x="822" y="522"/>
                  </a:lnTo>
                  <a:cubicBezTo>
                    <a:pt x="847" y="513"/>
                    <a:pt x="861" y="489"/>
                    <a:pt x="860" y="465"/>
                  </a:cubicBezTo>
                  <a:lnTo>
                    <a:pt x="860" y="453"/>
                  </a:lnTo>
                  <a:lnTo>
                    <a:pt x="860" y="451"/>
                  </a:lnTo>
                  <a:cubicBezTo>
                    <a:pt x="860" y="437"/>
                    <a:pt x="855" y="425"/>
                    <a:pt x="847" y="416"/>
                  </a:cubicBezTo>
                  <a:cubicBezTo>
                    <a:pt x="776" y="326"/>
                    <a:pt x="685" y="267"/>
                    <a:pt x="602" y="211"/>
                  </a:cubicBezTo>
                  <a:cubicBezTo>
                    <a:pt x="522" y="150"/>
                    <a:pt x="447" y="90"/>
                    <a:pt x="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8"/>
            <p:cNvSpPr/>
            <p:nvPr/>
          </p:nvSpPr>
          <p:spPr>
            <a:xfrm>
              <a:off x="7254611" y="2712426"/>
              <a:ext cx="48944" cy="12371"/>
            </a:xfrm>
            <a:custGeom>
              <a:rect b="b" l="l" r="r" t="t"/>
              <a:pathLst>
                <a:path extrusionOk="0" h="687" w="2718">
                  <a:moveTo>
                    <a:pt x="1128" y="0"/>
                  </a:moveTo>
                  <a:cubicBezTo>
                    <a:pt x="1113" y="0"/>
                    <a:pt x="1097" y="7"/>
                    <a:pt x="1086" y="19"/>
                  </a:cubicBezTo>
                  <a:cubicBezTo>
                    <a:pt x="1072" y="39"/>
                    <a:pt x="1072" y="64"/>
                    <a:pt x="1085" y="83"/>
                  </a:cubicBezTo>
                  <a:cubicBezTo>
                    <a:pt x="1195" y="248"/>
                    <a:pt x="1316" y="405"/>
                    <a:pt x="1449" y="554"/>
                  </a:cubicBezTo>
                  <a:lnTo>
                    <a:pt x="1449" y="554"/>
                  </a:lnTo>
                  <a:cubicBezTo>
                    <a:pt x="1314" y="542"/>
                    <a:pt x="1178" y="492"/>
                    <a:pt x="1057" y="423"/>
                  </a:cubicBezTo>
                  <a:cubicBezTo>
                    <a:pt x="899" y="330"/>
                    <a:pt x="759" y="198"/>
                    <a:pt x="669" y="39"/>
                  </a:cubicBezTo>
                  <a:cubicBezTo>
                    <a:pt x="658" y="20"/>
                    <a:pt x="640" y="9"/>
                    <a:pt x="620" y="9"/>
                  </a:cubicBezTo>
                  <a:cubicBezTo>
                    <a:pt x="611" y="9"/>
                    <a:pt x="602" y="12"/>
                    <a:pt x="593" y="16"/>
                  </a:cubicBezTo>
                  <a:cubicBezTo>
                    <a:pt x="572" y="28"/>
                    <a:pt x="560" y="52"/>
                    <a:pt x="564" y="75"/>
                  </a:cubicBezTo>
                  <a:cubicBezTo>
                    <a:pt x="581" y="175"/>
                    <a:pt x="613" y="270"/>
                    <a:pt x="638" y="362"/>
                  </a:cubicBezTo>
                  <a:cubicBezTo>
                    <a:pt x="660" y="442"/>
                    <a:pt x="676" y="519"/>
                    <a:pt x="680" y="597"/>
                  </a:cubicBezTo>
                  <a:lnTo>
                    <a:pt x="680" y="597"/>
                  </a:lnTo>
                  <a:cubicBezTo>
                    <a:pt x="680" y="597"/>
                    <a:pt x="680" y="597"/>
                    <a:pt x="680" y="597"/>
                  </a:cubicBezTo>
                  <a:cubicBezTo>
                    <a:pt x="581" y="597"/>
                    <a:pt x="471" y="506"/>
                    <a:pt x="388" y="418"/>
                  </a:cubicBezTo>
                  <a:cubicBezTo>
                    <a:pt x="291" y="316"/>
                    <a:pt x="204" y="201"/>
                    <a:pt x="130" y="80"/>
                  </a:cubicBezTo>
                  <a:lnTo>
                    <a:pt x="128" y="78"/>
                  </a:lnTo>
                  <a:cubicBezTo>
                    <a:pt x="124" y="71"/>
                    <a:pt x="116" y="67"/>
                    <a:pt x="109" y="67"/>
                  </a:cubicBezTo>
                  <a:cubicBezTo>
                    <a:pt x="105" y="67"/>
                    <a:pt x="101" y="68"/>
                    <a:pt x="98" y="70"/>
                  </a:cubicBezTo>
                  <a:cubicBezTo>
                    <a:pt x="91" y="76"/>
                    <a:pt x="86" y="84"/>
                    <a:pt x="87" y="91"/>
                  </a:cubicBezTo>
                  <a:cubicBezTo>
                    <a:pt x="103" y="249"/>
                    <a:pt x="36" y="407"/>
                    <a:pt x="1" y="564"/>
                  </a:cubicBezTo>
                  <a:cubicBezTo>
                    <a:pt x="45" y="434"/>
                    <a:pt x="108" y="309"/>
                    <a:pt x="126" y="168"/>
                  </a:cubicBezTo>
                  <a:lnTo>
                    <a:pt x="126" y="168"/>
                  </a:lnTo>
                  <a:cubicBezTo>
                    <a:pt x="185" y="274"/>
                    <a:pt x="254" y="374"/>
                    <a:pt x="335" y="466"/>
                  </a:cubicBezTo>
                  <a:cubicBezTo>
                    <a:pt x="383" y="522"/>
                    <a:pt x="435" y="576"/>
                    <a:pt x="501" y="619"/>
                  </a:cubicBezTo>
                  <a:cubicBezTo>
                    <a:pt x="551" y="654"/>
                    <a:pt x="616" y="686"/>
                    <a:pt x="689" y="686"/>
                  </a:cubicBezTo>
                  <a:cubicBezTo>
                    <a:pt x="705" y="686"/>
                    <a:pt x="722" y="685"/>
                    <a:pt x="739" y="681"/>
                  </a:cubicBezTo>
                  <a:cubicBezTo>
                    <a:pt x="759" y="676"/>
                    <a:pt x="772" y="659"/>
                    <a:pt x="774" y="640"/>
                  </a:cubicBezTo>
                  <a:lnTo>
                    <a:pt x="774" y="637"/>
                  </a:lnTo>
                  <a:cubicBezTo>
                    <a:pt x="781" y="533"/>
                    <a:pt x="766" y="430"/>
                    <a:pt x="740" y="333"/>
                  </a:cubicBezTo>
                  <a:cubicBezTo>
                    <a:pt x="739" y="329"/>
                    <a:pt x="738" y="325"/>
                    <a:pt x="737" y="321"/>
                  </a:cubicBezTo>
                  <a:lnTo>
                    <a:pt x="737" y="321"/>
                  </a:lnTo>
                  <a:cubicBezTo>
                    <a:pt x="812" y="400"/>
                    <a:pt x="899" y="469"/>
                    <a:pt x="992" y="526"/>
                  </a:cubicBezTo>
                  <a:cubicBezTo>
                    <a:pt x="1140" y="615"/>
                    <a:pt x="1313" y="676"/>
                    <a:pt x="1494" y="676"/>
                  </a:cubicBezTo>
                  <a:cubicBezTo>
                    <a:pt x="1525" y="676"/>
                    <a:pt x="1557" y="674"/>
                    <a:pt x="1588" y="671"/>
                  </a:cubicBezTo>
                  <a:cubicBezTo>
                    <a:pt x="1621" y="666"/>
                    <a:pt x="1644" y="637"/>
                    <a:pt x="1640" y="605"/>
                  </a:cubicBezTo>
                  <a:cubicBezTo>
                    <a:pt x="1638" y="591"/>
                    <a:pt x="1633" y="580"/>
                    <a:pt x="1623" y="570"/>
                  </a:cubicBezTo>
                  <a:cubicBezTo>
                    <a:pt x="1521" y="466"/>
                    <a:pt x="1424" y="355"/>
                    <a:pt x="1333" y="240"/>
                  </a:cubicBezTo>
                  <a:lnTo>
                    <a:pt x="1333" y="240"/>
                  </a:lnTo>
                  <a:cubicBezTo>
                    <a:pt x="1506" y="320"/>
                    <a:pt x="1695" y="361"/>
                    <a:pt x="1885" y="361"/>
                  </a:cubicBezTo>
                  <a:cubicBezTo>
                    <a:pt x="1899" y="361"/>
                    <a:pt x="1913" y="360"/>
                    <a:pt x="1927" y="360"/>
                  </a:cubicBezTo>
                  <a:cubicBezTo>
                    <a:pt x="2078" y="358"/>
                    <a:pt x="2218" y="302"/>
                    <a:pt x="2352" y="255"/>
                  </a:cubicBezTo>
                  <a:cubicBezTo>
                    <a:pt x="2484" y="203"/>
                    <a:pt x="2630" y="148"/>
                    <a:pt x="2718" y="29"/>
                  </a:cubicBezTo>
                  <a:lnTo>
                    <a:pt x="2718" y="29"/>
                  </a:lnTo>
                  <a:cubicBezTo>
                    <a:pt x="2618" y="137"/>
                    <a:pt x="2475" y="175"/>
                    <a:pt x="2340" y="219"/>
                  </a:cubicBezTo>
                  <a:cubicBezTo>
                    <a:pt x="2209" y="254"/>
                    <a:pt x="2081" y="291"/>
                    <a:pt x="1949" y="291"/>
                  </a:cubicBezTo>
                  <a:cubicBezTo>
                    <a:pt x="1942" y="291"/>
                    <a:pt x="1934" y="291"/>
                    <a:pt x="1927" y="291"/>
                  </a:cubicBezTo>
                  <a:cubicBezTo>
                    <a:pt x="1649" y="289"/>
                    <a:pt x="1374" y="184"/>
                    <a:pt x="1162" y="12"/>
                  </a:cubicBezTo>
                  <a:cubicBezTo>
                    <a:pt x="1152" y="4"/>
                    <a:pt x="1140" y="0"/>
                    <a:pt x="1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8"/>
            <p:cNvSpPr/>
            <p:nvPr/>
          </p:nvSpPr>
          <p:spPr>
            <a:xfrm>
              <a:off x="7227114" y="2708482"/>
              <a:ext cx="11291" cy="14604"/>
            </a:xfrm>
            <a:custGeom>
              <a:rect b="b" l="l" r="r" t="t"/>
              <a:pathLst>
                <a:path extrusionOk="0" h="811" w="627">
                  <a:moveTo>
                    <a:pt x="1" y="1"/>
                  </a:moveTo>
                  <a:cubicBezTo>
                    <a:pt x="4" y="171"/>
                    <a:pt x="53" y="339"/>
                    <a:pt x="133" y="497"/>
                  </a:cubicBezTo>
                  <a:cubicBezTo>
                    <a:pt x="174" y="574"/>
                    <a:pt x="224" y="649"/>
                    <a:pt x="294" y="712"/>
                  </a:cubicBezTo>
                  <a:cubicBezTo>
                    <a:pt x="354" y="766"/>
                    <a:pt x="441" y="811"/>
                    <a:pt x="533" y="811"/>
                  </a:cubicBezTo>
                  <a:cubicBezTo>
                    <a:pt x="546" y="811"/>
                    <a:pt x="559" y="810"/>
                    <a:pt x="572" y="808"/>
                  </a:cubicBezTo>
                  <a:lnTo>
                    <a:pt x="574" y="807"/>
                  </a:lnTo>
                  <a:cubicBezTo>
                    <a:pt x="606" y="802"/>
                    <a:pt x="627" y="774"/>
                    <a:pt x="626" y="745"/>
                  </a:cubicBezTo>
                  <a:cubicBezTo>
                    <a:pt x="618" y="631"/>
                    <a:pt x="598" y="521"/>
                    <a:pt x="574" y="412"/>
                  </a:cubicBezTo>
                  <a:lnTo>
                    <a:pt x="510" y="84"/>
                  </a:lnTo>
                  <a:cubicBezTo>
                    <a:pt x="478" y="285"/>
                    <a:pt x="497" y="489"/>
                    <a:pt x="503" y="685"/>
                  </a:cubicBezTo>
                  <a:lnTo>
                    <a:pt x="503" y="685"/>
                  </a:lnTo>
                  <a:cubicBezTo>
                    <a:pt x="395" y="664"/>
                    <a:pt x="298" y="552"/>
                    <a:pt x="224" y="441"/>
                  </a:cubicBezTo>
                  <a:cubicBezTo>
                    <a:pt x="134" y="308"/>
                    <a:pt x="63" y="15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8"/>
            <p:cNvSpPr/>
            <p:nvPr/>
          </p:nvSpPr>
          <p:spPr>
            <a:xfrm>
              <a:off x="7168643" y="2696327"/>
              <a:ext cx="33962" cy="20583"/>
            </a:xfrm>
            <a:custGeom>
              <a:rect b="b" l="l" r="r" t="t"/>
              <a:pathLst>
                <a:path extrusionOk="0" h="1143" w="1886">
                  <a:moveTo>
                    <a:pt x="269" y="0"/>
                  </a:moveTo>
                  <a:cubicBezTo>
                    <a:pt x="209" y="184"/>
                    <a:pt x="132" y="365"/>
                    <a:pt x="11" y="506"/>
                  </a:cubicBezTo>
                  <a:cubicBezTo>
                    <a:pt x="0" y="518"/>
                    <a:pt x="1" y="534"/>
                    <a:pt x="13" y="544"/>
                  </a:cubicBezTo>
                  <a:cubicBezTo>
                    <a:pt x="18" y="547"/>
                    <a:pt x="23" y="550"/>
                    <a:pt x="28" y="550"/>
                  </a:cubicBezTo>
                  <a:lnTo>
                    <a:pt x="31" y="550"/>
                  </a:lnTo>
                  <a:cubicBezTo>
                    <a:pt x="52" y="552"/>
                    <a:pt x="74" y="554"/>
                    <a:pt x="95" y="554"/>
                  </a:cubicBezTo>
                  <a:cubicBezTo>
                    <a:pt x="244" y="554"/>
                    <a:pt x="387" y="489"/>
                    <a:pt x="506" y="409"/>
                  </a:cubicBezTo>
                  <a:cubicBezTo>
                    <a:pt x="574" y="365"/>
                    <a:pt x="637" y="316"/>
                    <a:pt x="699" y="266"/>
                  </a:cubicBezTo>
                  <a:lnTo>
                    <a:pt x="699" y="266"/>
                  </a:lnTo>
                  <a:cubicBezTo>
                    <a:pt x="676" y="317"/>
                    <a:pt x="655" y="369"/>
                    <a:pt x="635" y="421"/>
                  </a:cubicBezTo>
                  <a:cubicBezTo>
                    <a:pt x="586" y="552"/>
                    <a:pt x="542" y="683"/>
                    <a:pt x="526" y="828"/>
                  </a:cubicBezTo>
                  <a:cubicBezTo>
                    <a:pt x="521" y="859"/>
                    <a:pt x="545" y="888"/>
                    <a:pt x="577" y="892"/>
                  </a:cubicBezTo>
                  <a:lnTo>
                    <a:pt x="588" y="892"/>
                  </a:lnTo>
                  <a:cubicBezTo>
                    <a:pt x="796" y="882"/>
                    <a:pt x="982" y="789"/>
                    <a:pt x="1135" y="666"/>
                  </a:cubicBezTo>
                  <a:cubicBezTo>
                    <a:pt x="1187" y="624"/>
                    <a:pt x="1236" y="578"/>
                    <a:pt x="1281" y="527"/>
                  </a:cubicBezTo>
                  <a:lnTo>
                    <a:pt x="1281" y="527"/>
                  </a:lnTo>
                  <a:cubicBezTo>
                    <a:pt x="1273" y="560"/>
                    <a:pt x="1267" y="593"/>
                    <a:pt x="1261" y="625"/>
                  </a:cubicBezTo>
                  <a:cubicBezTo>
                    <a:pt x="1246" y="707"/>
                    <a:pt x="1234" y="788"/>
                    <a:pt x="1234" y="874"/>
                  </a:cubicBezTo>
                  <a:cubicBezTo>
                    <a:pt x="1234" y="958"/>
                    <a:pt x="1244" y="1051"/>
                    <a:pt x="1302" y="1128"/>
                  </a:cubicBezTo>
                  <a:cubicBezTo>
                    <a:pt x="1309" y="1138"/>
                    <a:pt x="1320" y="1143"/>
                    <a:pt x="1331" y="1143"/>
                  </a:cubicBezTo>
                  <a:cubicBezTo>
                    <a:pt x="1338" y="1143"/>
                    <a:pt x="1346" y="1141"/>
                    <a:pt x="1353" y="1136"/>
                  </a:cubicBezTo>
                  <a:lnTo>
                    <a:pt x="1359" y="1131"/>
                  </a:lnTo>
                  <a:cubicBezTo>
                    <a:pt x="1461" y="1021"/>
                    <a:pt x="1567" y="910"/>
                    <a:pt x="1660" y="789"/>
                  </a:cubicBezTo>
                  <a:cubicBezTo>
                    <a:pt x="1755" y="666"/>
                    <a:pt x="1843" y="537"/>
                    <a:pt x="1886" y="389"/>
                  </a:cubicBezTo>
                  <a:lnTo>
                    <a:pt x="1886" y="389"/>
                  </a:lnTo>
                  <a:cubicBezTo>
                    <a:pt x="1769" y="655"/>
                    <a:pt x="1546" y="841"/>
                    <a:pt x="1343" y="1040"/>
                  </a:cubicBezTo>
                  <a:lnTo>
                    <a:pt x="1343" y="1040"/>
                  </a:lnTo>
                  <a:cubicBezTo>
                    <a:pt x="1299" y="926"/>
                    <a:pt x="1330" y="776"/>
                    <a:pt x="1359" y="643"/>
                  </a:cubicBezTo>
                  <a:cubicBezTo>
                    <a:pt x="1394" y="493"/>
                    <a:pt x="1442" y="348"/>
                    <a:pt x="1471" y="184"/>
                  </a:cubicBezTo>
                  <a:lnTo>
                    <a:pt x="1471" y="184"/>
                  </a:lnTo>
                  <a:cubicBezTo>
                    <a:pt x="1472" y="183"/>
                    <a:pt x="1472" y="182"/>
                    <a:pt x="1472" y="182"/>
                  </a:cubicBezTo>
                  <a:lnTo>
                    <a:pt x="1472" y="181"/>
                  </a:lnTo>
                  <a:lnTo>
                    <a:pt x="1472" y="181"/>
                  </a:lnTo>
                  <a:cubicBezTo>
                    <a:pt x="1472" y="179"/>
                    <a:pt x="1473" y="176"/>
                    <a:pt x="1473" y="173"/>
                  </a:cubicBezTo>
                  <a:cubicBezTo>
                    <a:pt x="1479" y="143"/>
                    <a:pt x="1459" y="114"/>
                    <a:pt x="1430" y="109"/>
                  </a:cubicBezTo>
                  <a:cubicBezTo>
                    <a:pt x="1427" y="109"/>
                    <a:pt x="1424" y="108"/>
                    <a:pt x="1421" y="108"/>
                  </a:cubicBezTo>
                  <a:cubicBezTo>
                    <a:pt x="1396" y="108"/>
                    <a:pt x="1373" y="124"/>
                    <a:pt x="1366" y="149"/>
                  </a:cubicBezTo>
                  <a:lnTo>
                    <a:pt x="1365" y="151"/>
                  </a:lnTo>
                  <a:cubicBezTo>
                    <a:pt x="1317" y="318"/>
                    <a:pt x="1199" y="464"/>
                    <a:pt x="1059" y="572"/>
                  </a:cubicBezTo>
                  <a:cubicBezTo>
                    <a:pt x="938" y="663"/>
                    <a:pt x="798" y="736"/>
                    <a:pt x="653" y="762"/>
                  </a:cubicBezTo>
                  <a:lnTo>
                    <a:pt x="653" y="762"/>
                  </a:lnTo>
                  <a:cubicBezTo>
                    <a:pt x="671" y="661"/>
                    <a:pt x="703" y="559"/>
                    <a:pt x="737" y="460"/>
                  </a:cubicBezTo>
                  <a:cubicBezTo>
                    <a:pt x="783" y="336"/>
                    <a:pt x="837" y="213"/>
                    <a:pt x="900" y="99"/>
                  </a:cubicBezTo>
                  <a:lnTo>
                    <a:pt x="901" y="97"/>
                  </a:lnTo>
                  <a:cubicBezTo>
                    <a:pt x="916" y="73"/>
                    <a:pt x="906" y="40"/>
                    <a:pt x="880" y="26"/>
                  </a:cubicBezTo>
                  <a:cubicBezTo>
                    <a:pt x="872" y="21"/>
                    <a:pt x="862" y="19"/>
                    <a:pt x="854" y="19"/>
                  </a:cubicBezTo>
                  <a:cubicBezTo>
                    <a:pt x="842" y="19"/>
                    <a:pt x="830" y="23"/>
                    <a:pt x="822" y="32"/>
                  </a:cubicBezTo>
                  <a:cubicBezTo>
                    <a:pt x="695" y="138"/>
                    <a:pt x="584" y="252"/>
                    <a:pt x="457" y="344"/>
                  </a:cubicBezTo>
                  <a:cubicBezTo>
                    <a:pt x="347" y="427"/>
                    <a:pt x="218" y="488"/>
                    <a:pt x="82" y="496"/>
                  </a:cubicBezTo>
                  <a:lnTo>
                    <a:pt x="82" y="496"/>
                  </a:lnTo>
                  <a:cubicBezTo>
                    <a:pt x="180" y="344"/>
                    <a:pt x="235" y="174"/>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8"/>
            <p:cNvSpPr/>
            <p:nvPr/>
          </p:nvSpPr>
          <p:spPr>
            <a:xfrm>
              <a:off x="7212492" y="2681147"/>
              <a:ext cx="9022" cy="16729"/>
            </a:xfrm>
            <a:custGeom>
              <a:rect b="b" l="l" r="r" t="t"/>
              <a:pathLst>
                <a:path extrusionOk="0" h="929" w="501">
                  <a:moveTo>
                    <a:pt x="47" y="0"/>
                  </a:moveTo>
                  <a:cubicBezTo>
                    <a:pt x="13" y="145"/>
                    <a:pt x="1" y="292"/>
                    <a:pt x="2" y="440"/>
                  </a:cubicBezTo>
                  <a:cubicBezTo>
                    <a:pt x="6" y="590"/>
                    <a:pt x="24" y="741"/>
                    <a:pt x="76" y="887"/>
                  </a:cubicBezTo>
                  <a:lnTo>
                    <a:pt x="77" y="889"/>
                  </a:lnTo>
                  <a:cubicBezTo>
                    <a:pt x="85" y="913"/>
                    <a:pt x="108" y="928"/>
                    <a:pt x="133" y="928"/>
                  </a:cubicBezTo>
                  <a:cubicBezTo>
                    <a:pt x="139" y="928"/>
                    <a:pt x="145" y="927"/>
                    <a:pt x="152" y="925"/>
                  </a:cubicBezTo>
                  <a:cubicBezTo>
                    <a:pt x="159" y="923"/>
                    <a:pt x="164" y="919"/>
                    <a:pt x="170" y="916"/>
                  </a:cubicBezTo>
                  <a:cubicBezTo>
                    <a:pt x="286" y="820"/>
                    <a:pt x="350" y="701"/>
                    <a:pt x="402" y="579"/>
                  </a:cubicBezTo>
                  <a:cubicBezTo>
                    <a:pt x="451" y="457"/>
                    <a:pt x="488" y="329"/>
                    <a:pt x="501" y="200"/>
                  </a:cubicBezTo>
                  <a:lnTo>
                    <a:pt x="501" y="200"/>
                  </a:lnTo>
                  <a:cubicBezTo>
                    <a:pt x="444" y="317"/>
                    <a:pt x="384" y="429"/>
                    <a:pt x="320" y="537"/>
                  </a:cubicBezTo>
                  <a:cubicBezTo>
                    <a:pt x="271" y="613"/>
                    <a:pt x="220" y="691"/>
                    <a:pt x="163" y="753"/>
                  </a:cubicBezTo>
                  <a:lnTo>
                    <a:pt x="163" y="753"/>
                  </a:lnTo>
                  <a:cubicBezTo>
                    <a:pt x="154" y="718"/>
                    <a:pt x="145" y="681"/>
                    <a:pt x="139" y="644"/>
                  </a:cubicBezTo>
                  <a:cubicBezTo>
                    <a:pt x="124" y="575"/>
                    <a:pt x="113" y="504"/>
                    <a:pt x="101" y="433"/>
                  </a:cubicBezTo>
                  <a:cubicBezTo>
                    <a:pt x="80" y="292"/>
                    <a:pt x="69" y="147"/>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8"/>
            <p:cNvSpPr/>
            <p:nvPr/>
          </p:nvSpPr>
          <p:spPr>
            <a:xfrm>
              <a:off x="7278147" y="2735619"/>
              <a:ext cx="21951" cy="11777"/>
            </a:xfrm>
            <a:custGeom>
              <a:rect b="b" l="l" r="r" t="t"/>
              <a:pathLst>
                <a:path extrusionOk="0" h="654" w="1219">
                  <a:moveTo>
                    <a:pt x="468" y="1"/>
                  </a:moveTo>
                  <a:lnTo>
                    <a:pt x="468" y="1"/>
                  </a:lnTo>
                  <a:cubicBezTo>
                    <a:pt x="644" y="177"/>
                    <a:pt x="884" y="272"/>
                    <a:pt x="1067" y="413"/>
                  </a:cubicBezTo>
                  <a:lnTo>
                    <a:pt x="1067" y="413"/>
                  </a:lnTo>
                  <a:cubicBezTo>
                    <a:pt x="1020" y="453"/>
                    <a:pt x="941" y="482"/>
                    <a:pt x="868" y="502"/>
                  </a:cubicBezTo>
                  <a:cubicBezTo>
                    <a:pt x="771" y="525"/>
                    <a:pt x="667" y="540"/>
                    <a:pt x="571" y="540"/>
                  </a:cubicBezTo>
                  <a:cubicBezTo>
                    <a:pt x="472" y="537"/>
                    <a:pt x="368" y="522"/>
                    <a:pt x="269" y="492"/>
                  </a:cubicBezTo>
                  <a:cubicBezTo>
                    <a:pt x="171" y="462"/>
                    <a:pt x="71" y="428"/>
                    <a:pt x="1" y="346"/>
                  </a:cubicBezTo>
                  <a:lnTo>
                    <a:pt x="1" y="346"/>
                  </a:lnTo>
                  <a:cubicBezTo>
                    <a:pt x="45" y="447"/>
                    <a:pt x="147" y="511"/>
                    <a:pt x="245" y="558"/>
                  </a:cubicBezTo>
                  <a:cubicBezTo>
                    <a:pt x="344" y="602"/>
                    <a:pt x="449" y="637"/>
                    <a:pt x="564" y="650"/>
                  </a:cubicBezTo>
                  <a:cubicBezTo>
                    <a:pt x="593" y="653"/>
                    <a:pt x="621" y="654"/>
                    <a:pt x="649" y="654"/>
                  </a:cubicBezTo>
                  <a:cubicBezTo>
                    <a:pt x="734" y="654"/>
                    <a:pt x="815" y="642"/>
                    <a:pt x="898" y="622"/>
                  </a:cubicBezTo>
                  <a:cubicBezTo>
                    <a:pt x="1003" y="593"/>
                    <a:pt x="1126" y="561"/>
                    <a:pt x="1203" y="432"/>
                  </a:cubicBezTo>
                  <a:cubicBezTo>
                    <a:pt x="1218" y="407"/>
                    <a:pt x="1212" y="376"/>
                    <a:pt x="1189" y="359"/>
                  </a:cubicBezTo>
                  <a:lnTo>
                    <a:pt x="1186" y="358"/>
                  </a:lnTo>
                  <a:cubicBezTo>
                    <a:pt x="1130" y="317"/>
                    <a:pt x="1072" y="280"/>
                    <a:pt x="1011" y="247"/>
                  </a:cubicBezTo>
                  <a:cubicBezTo>
                    <a:pt x="951" y="218"/>
                    <a:pt x="889" y="190"/>
                    <a:pt x="828" y="165"/>
                  </a:cubicBezTo>
                  <a:lnTo>
                    <a:pt x="644" y="88"/>
                  </a:lnTo>
                  <a:cubicBezTo>
                    <a:pt x="587" y="64"/>
                    <a:pt x="526" y="31"/>
                    <a:pt x="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8"/>
            <p:cNvSpPr/>
            <p:nvPr/>
          </p:nvSpPr>
          <p:spPr>
            <a:xfrm>
              <a:off x="7241538" y="2743524"/>
              <a:ext cx="24760" cy="21429"/>
            </a:xfrm>
            <a:custGeom>
              <a:rect b="b" l="l" r="r" t="t"/>
              <a:pathLst>
                <a:path extrusionOk="0" h="1190" w="1375">
                  <a:moveTo>
                    <a:pt x="607" y="1"/>
                  </a:moveTo>
                  <a:lnTo>
                    <a:pt x="607" y="1"/>
                  </a:lnTo>
                  <a:cubicBezTo>
                    <a:pt x="721" y="84"/>
                    <a:pt x="822" y="181"/>
                    <a:pt x="930" y="274"/>
                  </a:cubicBezTo>
                  <a:cubicBezTo>
                    <a:pt x="1018" y="346"/>
                    <a:pt x="1114" y="417"/>
                    <a:pt x="1228" y="461"/>
                  </a:cubicBezTo>
                  <a:lnTo>
                    <a:pt x="1228" y="461"/>
                  </a:lnTo>
                  <a:cubicBezTo>
                    <a:pt x="1145" y="519"/>
                    <a:pt x="1033" y="545"/>
                    <a:pt x="924" y="549"/>
                  </a:cubicBezTo>
                  <a:cubicBezTo>
                    <a:pt x="913" y="549"/>
                    <a:pt x="902" y="549"/>
                    <a:pt x="890" y="549"/>
                  </a:cubicBezTo>
                  <a:cubicBezTo>
                    <a:pt x="765" y="549"/>
                    <a:pt x="634" y="525"/>
                    <a:pt x="530" y="469"/>
                  </a:cubicBezTo>
                  <a:lnTo>
                    <a:pt x="523" y="466"/>
                  </a:lnTo>
                  <a:cubicBezTo>
                    <a:pt x="514" y="461"/>
                    <a:pt x="505" y="459"/>
                    <a:pt x="495" y="459"/>
                  </a:cubicBezTo>
                  <a:cubicBezTo>
                    <a:pt x="473" y="459"/>
                    <a:pt x="452" y="470"/>
                    <a:pt x="443" y="491"/>
                  </a:cubicBezTo>
                  <a:cubicBezTo>
                    <a:pt x="436" y="507"/>
                    <a:pt x="433" y="524"/>
                    <a:pt x="439" y="538"/>
                  </a:cubicBezTo>
                  <a:cubicBezTo>
                    <a:pt x="494" y="695"/>
                    <a:pt x="578" y="795"/>
                    <a:pt x="638" y="916"/>
                  </a:cubicBezTo>
                  <a:cubicBezTo>
                    <a:pt x="669" y="969"/>
                    <a:pt x="696" y="1039"/>
                    <a:pt x="686" y="1067"/>
                  </a:cubicBezTo>
                  <a:cubicBezTo>
                    <a:pt x="690" y="1078"/>
                    <a:pt x="651" y="1093"/>
                    <a:pt x="607" y="1093"/>
                  </a:cubicBezTo>
                  <a:cubicBezTo>
                    <a:pt x="593" y="1093"/>
                    <a:pt x="578" y="1091"/>
                    <a:pt x="564" y="1087"/>
                  </a:cubicBezTo>
                  <a:cubicBezTo>
                    <a:pt x="450" y="1064"/>
                    <a:pt x="334" y="977"/>
                    <a:pt x="239" y="886"/>
                  </a:cubicBezTo>
                  <a:cubicBezTo>
                    <a:pt x="141" y="793"/>
                    <a:pt x="55" y="685"/>
                    <a:pt x="0" y="559"/>
                  </a:cubicBezTo>
                  <a:lnTo>
                    <a:pt x="0" y="559"/>
                  </a:lnTo>
                  <a:cubicBezTo>
                    <a:pt x="29" y="695"/>
                    <a:pt x="107" y="816"/>
                    <a:pt x="195" y="925"/>
                  </a:cubicBezTo>
                  <a:cubicBezTo>
                    <a:pt x="287" y="1030"/>
                    <a:pt x="393" y="1132"/>
                    <a:pt x="546" y="1178"/>
                  </a:cubicBezTo>
                  <a:cubicBezTo>
                    <a:pt x="575" y="1186"/>
                    <a:pt x="599" y="1189"/>
                    <a:pt x="625" y="1189"/>
                  </a:cubicBezTo>
                  <a:cubicBezTo>
                    <a:pt x="638" y="1189"/>
                    <a:pt x="650" y="1189"/>
                    <a:pt x="665" y="1188"/>
                  </a:cubicBezTo>
                  <a:cubicBezTo>
                    <a:pt x="704" y="1185"/>
                    <a:pt x="769" y="1162"/>
                    <a:pt x="789" y="1100"/>
                  </a:cubicBezTo>
                  <a:cubicBezTo>
                    <a:pt x="813" y="989"/>
                    <a:pt x="769" y="928"/>
                    <a:pt x="742" y="859"/>
                  </a:cubicBezTo>
                  <a:cubicBezTo>
                    <a:pt x="705" y="782"/>
                    <a:pt x="656" y="706"/>
                    <a:pt x="617" y="635"/>
                  </a:cubicBezTo>
                  <a:lnTo>
                    <a:pt x="617" y="635"/>
                  </a:lnTo>
                  <a:cubicBezTo>
                    <a:pt x="701" y="658"/>
                    <a:pt x="786" y="667"/>
                    <a:pt x="872" y="667"/>
                  </a:cubicBezTo>
                  <a:cubicBezTo>
                    <a:pt x="891" y="667"/>
                    <a:pt x="911" y="666"/>
                    <a:pt x="930" y="666"/>
                  </a:cubicBezTo>
                  <a:cubicBezTo>
                    <a:pt x="1082" y="653"/>
                    <a:pt x="1255" y="609"/>
                    <a:pt x="1360" y="468"/>
                  </a:cubicBezTo>
                  <a:lnTo>
                    <a:pt x="1361" y="467"/>
                  </a:lnTo>
                  <a:cubicBezTo>
                    <a:pt x="1375" y="446"/>
                    <a:pt x="1371" y="417"/>
                    <a:pt x="1350" y="402"/>
                  </a:cubicBezTo>
                  <a:cubicBezTo>
                    <a:pt x="1345" y="396"/>
                    <a:pt x="1336" y="393"/>
                    <a:pt x="1328" y="392"/>
                  </a:cubicBezTo>
                  <a:cubicBezTo>
                    <a:pt x="1202" y="375"/>
                    <a:pt x="1081" y="302"/>
                    <a:pt x="966" y="224"/>
                  </a:cubicBezTo>
                  <a:cubicBezTo>
                    <a:pt x="850" y="150"/>
                    <a:pt x="737" y="60"/>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8"/>
            <p:cNvSpPr/>
            <p:nvPr/>
          </p:nvSpPr>
          <p:spPr>
            <a:xfrm>
              <a:off x="7183806" y="2742282"/>
              <a:ext cx="38464" cy="30199"/>
            </a:xfrm>
            <a:custGeom>
              <a:rect b="b" l="l" r="r" t="t"/>
              <a:pathLst>
                <a:path extrusionOk="0" h="1677" w="2136">
                  <a:moveTo>
                    <a:pt x="623" y="1"/>
                  </a:moveTo>
                  <a:cubicBezTo>
                    <a:pt x="525" y="122"/>
                    <a:pt x="443" y="260"/>
                    <a:pt x="331" y="367"/>
                  </a:cubicBezTo>
                  <a:cubicBezTo>
                    <a:pt x="279" y="421"/>
                    <a:pt x="214" y="466"/>
                    <a:pt x="152" y="517"/>
                  </a:cubicBezTo>
                  <a:cubicBezTo>
                    <a:pt x="94" y="567"/>
                    <a:pt x="27" y="625"/>
                    <a:pt x="5" y="719"/>
                  </a:cubicBezTo>
                  <a:cubicBezTo>
                    <a:pt x="1" y="737"/>
                    <a:pt x="11" y="753"/>
                    <a:pt x="29" y="758"/>
                  </a:cubicBezTo>
                  <a:lnTo>
                    <a:pt x="32" y="758"/>
                  </a:lnTo>
                  <a:cubicBezTo>
                    <a:pt x="99" y="775"/>
                    <a:pt x="168" y="782"/>
                    <a:pt x="236" y="782"/>
                  </a:cubicBezTo>
                  <a:cubicBezTo>
                    <a:pt x="306" y="782"/>
                    <a:pt x="375" y="775"/>
                    <a:pt x="442" y="764"/>
                  </a:cubicBezTo>
                  <a:cubicBezTo>
                    <a:pt x="529" y="748"/>
                    <a:pt x="615" y="725"/>
                    <a:pt x="698" y="695"/>
                  </a:cubicBezTo>
                  <a:lnTo>
                    <a:pt x="698" y="695"/>
                  </a:lnTo>
                  <a:cubicBezTo>
                    <a:pt x="619" y="816"/>
                    <a:pt x="508" y="934"/>
                    <a:pt x="462" y="1104"/>
                  </a:cubicBezTo>
                  <a:cubicBezTo>
                    <a:pt x="454" y="1133"/>
                    <a:pt x="471" y="1163"/>
                    <a:pt x="501" y="1171"/>
                  </a:cubicBezTo>
                  <a:cubicBezTo>
                    <a:pt x="505" y="1173"/>
                    <a:pt x="510" y="1173"/>
                    <a:pt x="514" y="1173"/>
                  </a:cubicBezTo>
                  <a:cubicBezTo>
                    <a:pt x="517" y="1173"/>
                    <a:pt x="520" y="1173"/>
                    <a:pt x="523" y="1173"/>
                  </a:cubicBezTo>
                  <a:lnTo>
                    <a:pt x="525" y="1171"/>
                  </a:lnTo>
                  <a:cubicBezTo>
                    <a:pt x="670" y="1149"/>
                    <a:pt x="817" y="1125"/>
                    <a:pt x="961" y="1078"/>
                  </a:cubicBezTo>
                  <a:cubicBezTo>
                    <a:pt x="1033" y="1055"/>
                    <a:pt x="1104" y="1023"/>
                    <a:pt x="1172" y="981"/>
                  </a:cubicBezTo>
                  <a:cubicBezTo>
                    <a:pt x="1177" y="978"/>
                    <a:pt x="1182" y="975"/>
                    <a:pt x="1187" y="972"/>
                  </a:cubicBezTo>
                  <a:lnTo>
                    <a:pt x="1187" y="972"/>
                  </a:lnTo>
                  <a:cubicBezTo>
                    <a:pt x="1171" y="1120"/>
                    <a:pt x="1173" y="1268"/>
                    <a:pt x="1173" y="1413"/>
                  </a:cubicBezTo>
                  <a:cubicBezTo>
                    <a:pt x="1173" y="1446"/>
                    <a:pt x="1198" y="1472"/>
                    <a:pt x="1231" y="1472"/>
                  </a:cubicBezTo>
                  <a:cubicBezTo>
                    <a:pt x="1245" y="1472"/>
                    <a:pt x="1260" y="1466"/>
                    <a:pt x="1270" y="1458"/>
                  </a:cubicBezTo>
                  <a:cubicBezTo>
                    <a:pt x="1353" y="1379"/>
                    <a:pt x="1441" y="1302"/>
                    <a:pt x="1513" y="1206"/>
                  </a:cubicBezTo>
                  <a:cubicBezTo>
                    <a:pt x="1549" y="1160"/>
                    <a:pt x="1580" y="1110"/>
                    <a:pt x="1606" y="1057"/>
                  </a:cubicBezTo>
                  <a:lnTo>
                    <a:pt x="1606" y="1057"/>
                  </a:lnTo>
                  <a:cubicBezTo>
                    <a:pt x="1625" y="1138"/>
                    <a:pt x="1650" y="1217"/>
                    <a:pt x="1680" y="1295"/>
                  </a:cubicBezTo>
                  <a:cubicBezTo>
                    <a:pt x="1733" y="1430"/>
                    <a:pt x="1803" y="1563"/>
                    <a:pt x="1913" y="1666"/>
                  </a:cubicBezTo>
                  <a:lnTo>
                    <a:pt x="1914" y="1668"/>
                  </a:lnTo>
                  <a:cubicBezTo>
                    <a:pt x="1920" y="1674"/>
                    <a:pt x="1928" y="1677"/>
                    <a:pt x="1936" y="1677"/>
                  </a:cubicBezTo>
                  <a:cubicBezTo>
                    <a:pt x="1943" y="1677"/>
                    <a:pt x="1951" y="1674"/>
                    <a:pt x="1957" y="1669"/>
                  </a:cubicBezTo>
                  <a:cubicBezTo>
                    <a:pt x="2036" y="1605"/>
                    <a:pt x="2067" y="1517"/>
                    <a:pt x="2089" y="1435"/>
                  </a:cubicBezTo>
                  <a:cubicBezTo>
                    <a:pt x="2111" y="1350"/>
                    <a:pt x="2121" y="1266"/>
                    <a:pt x="2129" y="1183"/>
                  </a:cubicBezTo>
                  <a:cubicBezTo>
                    <a:pt x="2136" y="1011"/>
                    <a:pt x="2132" y="844"/>
                    <a:pt x="2125" y="676"/>
                  </a:cubicBezTo>
                  <a:cubicBezTo>
                    <a:pt x="2120" y="842"/>
                    <a:pt x="2110" y="1010"/>
                    <a:pt x="2085" y="1175"/>
                  </a:cubicBezTo>
                  <a:cubicBezTo>
                    <a:pt x="2072" y="1257"/>
                    <a:pt x="2054" y="1338"/>
                    <a:pt x="2030" y="1414"/>
                  </a:cubicBezTo>
                  <a:cubicBezTo>
                    <a:pt x="2007" y="1478"/>
                    <a:pt x="1978" y="1545"/>
                    <a:pt x="1935" y="1589"/>
                  </a:cubicBezTo>
                  <a:lnTo>
                    <a:pt x="1935" y="1589"/>
                  </a:lnTo>
                  <a:cubicBezTo>
                    <a:pt x="1854" y="1497"/>
                    <a:pt x="1800" y="1380"/>
                    <a:pt x="1759" y="1261"/>
                  </a:cubicBezTo>
                  <a:cubicBezTo>
                    <a:pt x="1714" y="1132"/>
                    <a:pt x="1686" y="996"/>
                    <a:pt x="1670" y="860"/>
                  </a:cubicBezTo>
                  <a:cubicBezTo>
                    <a:pt x="1668" y="833"/>
                    <a:pt x="1645" y="814"/>
                    <a:pt x="1618" y="814"/>
                  </a:cubicBezTo>
                  <a:cubicBezTo>
                    <a:pt x="1616" y="814"/>
                    <a:pt x="1614" y="814"/>
                    <a:pt x="1611" y="814"/>
                  </a:cubicBezTo>
                  <a:cubicBezTo>
                    <a:pt x="1589" y="816"/>
                    <a:pt x="1572" y="831"/>
                    <a:pt x="1566" y="853"/>
                  </a:cubicBezTo>
                  <a:cubicBezTo>
                    <a:pt x="1536" y="956"/>
                    <a:pt x="1489" y="1055"/>
                    <a:pt x="1423" y="1138"/>
                  </a:cubicBezTo>
                  <a:cubicBezTo>
                    <a:pt x="1384" y="1189"/>
                    <a:pt x="1337" y="1236"/>
                    <a:pt x="1287" y="1282"/>
                  </a:cubicBezTo>
                  <a:lnTo>
                    <a:pt x="1287" y="1282"/>
                  </a:lnTo>
                  <a:cubicBezTo>
                    <a:pt x="1290" y="1119"/>
                    <a:pt x="1299" y="958"/>
                    <a:pt x="1338" y="805"/>
                  </a:cubicBezTo>
                  <a:lnTo>
                    <a:pt x="1338" y="805"/>
                  </a:lnTo>
                  <a:cubicBezTo>
                    <a:pt x="1340" y="802"/>
                    <a:pt x="1341" y="799"/>
                    <a:pt x="1343" y="795"/>
                  </a:cubicBezTo>
                  <a:lnTo>
                    <a:pt x="1341" y="795"/>
                  </a:lnTo>
                  <a:lnTo>
                    <a:pt x="1341" y="795"/>
                  </a:lnTo>
                  <a:cubicBezTo>
                    <a:pt x="1342" y="793"/>
                    <a:pt x="1342" y="790"/>
                    <a:pt x="1343" y="788"/>
                  </a:cubicBezTo>
                  <a:cubicBezTo>
                    <a:pt x="1352" y="754"/>
                    <a:pt x="1332" y="721"/>
                    <a:pt x="1300" y="712"/>
                  </a:cubicBezTo>
                  <a:cubicBezTo>
                    <a:pt x="1295" y="711"/>
                    <a:pt x="1290" y="711"/>
                    <a:pt x="1285" y="711"/>
                  </a:cubicBezTo>
                  <a:cubicBezTo>
                    <a:pt x="1259" y="711"/>
                    <a:pt x="1236" y="726"/>
                    <a:pt x="1226" y="749"/>
                  </a:cubicBezTo>
                  <a:cubicBezTo>
                    <a:pt x="1183" y="853"/>
                    <a:pt x="1050" y="921"/>
                    <a:pt x="921" y="965"/>
                  </a:cubicBezTo>
                  <a:cubicBezTo>
                    <a:pt x="818" y="1000"/>
                    <a:pt x="710" y="1024"/>
                    <a:pt x="600" y="1044"/>
                  </a:cubicBezTo>
                  <a:lnTo>
                    <a:pt x="600" y="1044"/>
                  </a:lnTo>
                  <a:cubicBezTo>
                    <a:pt x="663" y="908"/>
                    <a:pt x="791" y="786"/>
                    <a:pt x="856" y="612"/>
                  </a:cubicBezTo>
                  <a:cubicBezTo>
                    <a:pt x="865" y="585"/>
                    <a:pt x="852" y="556"/>
                    <a:pt x="826" y="546"/>
                  </a:cubicBezTo>
                  <a:cubicBezTo>
                    <a:pt x="821" y="545"/>
                    <a:pt x="815" y="544"/>
                    <a:pt x="809" y="544"/>
                  </a:cubicBezTo>
                  <a:cubicBezTo>
                    <a:pt x="801" y="544"/>
                    <a:pt x="793" y="545"/>
                    <a:pt x="786" y="549"/>
                  </a:cubicBezTo>
                  <a:cubicBezTo>
                    <a:pt x="606" y="638"/>
                    <a:pt x="402" y="707"/>
                    <a:pt x="201" y="707"/>
                  </a:cubicBezTo>
                  <a:cubicBezTo>
                    <a:pt x="161" y="707"/>
                    <a:pt x="121" y="704"/>
                    <a:pt x="81" y="698"/>
                  </a:cubicBezTo>
                  <a:lnTo>
                    <a:pt x="81" y="698"/>
                  </a:lnTo>
                  <a:cubicBezTo>
                    <a:pt x="100" y="648"/>
                    <a:pt x="144" y="599"/>
                    <a:pt x="190" y="556"/>
                  </a:cubicBezTo>
                  <a:cubicBezTo>
                    <a:pt x="245" y="502"/>
                    <a:pt x="307" y="453"/>
                    <a:pt x="357" y="391"/>
                  </a:cubicBezTo>
                  <a:cubicBezTo>
                    <a:pt x="464" y="272"/>
                    <a:pt x="536" y="129"/>
                    <a:pt x="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8"/>
            <p:cNvSpPr/>
            <p:nvPr/>
          </p:nvSpPr>
          <p:spPr>
            <a:xfrm>
              <a:off x="7264461" y="2770212"/>
              <a:ext cx="48998" cy="22797"/>
            </a:xfrm>
            <a:custGeom>
              <a:rect b="b" l="l" r="r" t="t"/>
              <a:pathLst>
                <a:path extrusionOk="0" h="1266" w="2721">
                  <a:moveTo>
                    <a:pt x="1607" y="1"/>
                  </a:moveTo>
                  <a:cubicBezTo>
                    <a:pt x="1599" y="1"/>
                    <a:pt x="1591" y="3"/>
                    <a:pt x="1584" y="8"/>
                  </a:cubicBezTo>
                  <a:cubicBezTo>
                    <a:pt x="1572" y="19"/>
                    <a:pt x="1566" y="37"/>
                    <a:pt x="1572" y="51"/>
                  </a:cubicBezTo>
                  <a:cubicBezTo>
                    <a:pt x="1664" y="309"/>
                    <a:pt x="1807" y="538"/>
                    <a:pt x="1934" y="769"/>
                  </a:cubicBezTo>
                  <a:lnTo>
                    <a:pt x="1934" y="769"/>
                  </a:lnTo>
                  <a:cubicBezTo>
                    <a:pt x="1933" y="769"/>
                    <a:pt x="1932" y="769"/>
                    <a:pt x="1931" y="769"/>
                  </a:cubicBezTo>
                  <a:cubicBezTo>
                    <a:pt x="1826" y="769"/>
                    <a:pt x="1711" y="721"/>
                    <a:pt x="1612" y="664"/>
                  </a:cubicBezTo>
                  <a:cubicBezTo>
                    <a:pt x="1489" y="591"/>
                    <a:pt x="1374" y="492"/>
                    <a:pt x="1298" y="376"/>
                  </a:cubicBezTo>
                  <a:lnTo>
                    <a:pt x="1298" y="375"/>
                  </a:lnTo>
                  <a:cubicBezTo>
                    <a:pt x="1287" y="358"/>
                    <a:pt x="1268" y="348"/>
                    <a:pt x="1249" y="348"/>
                  </a:cubicBezTo>
                  <a:cubicBezTo>
                    <a:pt x="1238" y="348"/>
                    <a:pt x="1227" y="351"/>
                    <a:pt x="1218" y="358"/>
                  </a:cubicBezTo>
                  <a:cubicBezTo>
                    <a:pt x="1198" y="370"/>
                    <a:pt x="1188" y="394"/>
                    <a:pt x="1193" y="417"/>
                  </a:cubicBezTo>
                  <a:cubicBezTo>
                    <a:pt x="1244" y="687"/>
                    <a:pt x="1403" y="895"/>
                    <a:pt x="1509" y="1110"/>
                  </a:cubicBezTo>
                  <a:lnTo>
                    <a:pt x="1509" y="1110"/>
                  </a:lnTo>
                  <a:cubicBezTo>
                    <a:pt x="1501" y="1110"/>
                    <a:pt x="1492" y="1111"/>
                    <a:pt x="1483" y="1111"/>
                  </a:cubicBezTo>
                  <a:cubicBezTo>
                    <a:pt x="1332" y="1111"/>
                    <a:pt x="1179" y="1022"/>
                    <a:pt x="1065" y="907"/>
                  </a:cubicBezTo>
                  <a:cubicBezTo>
                    <a:pt x="919" y="764"/>
                    <a:pt x="806" y="583"/>
                    <a:pt x="741" y="393"/>
                  </a:cubicBezTo>
                  <a:lnTo>
                    <a:pt x="739" y="390"/>
                  </a:lnTo>
                  <a:cubicBezTo>
                    <a:pt x="731" y="369"/>
                    <a:pt x="712" y="355"/>
                    <a:pt x="690" y="355"/>
                  </a:cubicBezTo>
                  <a:cubicBezTo>
                    <a:pt x="684" y="355"/>
                    <a:pt x="678" y="356"/>
                    <a:pt x="672" y="359"/>
                  </a:cubicBezTo>
                  <a:cubicBezTo>
                    <a:pt x="650" y="366"/>
                    <a:pt x="637" y="387"/>
                    <a:pt x="636" y="407"/>
                  </a:cubicBezTo>
                  <a:cubicBezTo>
                    <a:pt x="628" y="679"/>
                    <a:pt x="704" y="933"/>
                    <a:pt x="704" y="1186"/>
                  </a:cubicBezTo>
                  <a:lnTo>
                    <a:pt x="704" y="1186"/>
                  </a:lnTo>
                  <a:cubicBezTo>
                    <a:pt x="594" y="1170"/>
                    <a:pt x="483" y="1087"/>
                    <a:pt x="392" y="1006"/>
                  </a:cubicBezTo>
                  <a:cubicBezTo>
                    <a:pt x="289" y="914"/>
                    <a:pt x="192" y="806"/>
                    <a:pt x="134" y="680"/>
                  </a:cubicBezTo>
                  <a:lnTo>
                    <a:pt x="134" y="680"/>
                  </a:lnTo>
                  <a:cubicBezTo>
                    <a:pt x="133" y="680"/>
                    <a:pt x="133" y="680"/>
                    <a:pt x="133" y="680"/>
                  </a:cubicBezTo>
                  <a:lnTo>
                    <a:pt x="133" y="680"/>
                  </a:lnTo>
                  <a:lnTo>
                    <a:pt x="133" y="680"/>
                  </a:lnTo>
                  <a:lnTo>
                    <a:pt x="133" y="680"/>
                  </a:lnTo>
                  <a:cubicBezTo>
                    <a:pt x="133" y="678"/>
                    <a:pt x="132" y="677"/>
                    <a:pt x="131" y="675"/>
                  </a:cubicBezTo>
                  <a:lnTo>
                    <a:pt x="130" y="674"/>
                  </a:lnTo>
                  <a:cubicBezTo>
                    <a:pt x="128" y="667"/>
                    <a:pt x="121" y="664"/>
                    <a:pt x="114" y="664"/>
                  </a:cubicBezTo>
                  <a:cubicBezTo>
                    <a:pt x="112" y="664"/>
                    <a:pt x="110" y="664"/>
                    <a:pt x="108" y="665"/>
                  </a:cubicBezTo>
                  <a:cubicBezTo>
                    <a:pt x="101" y="668"/>
                    <a:pt x="96" y="675"/>
                    <a:pt x="98" y="681"/>
                  </a:cubicBezTo>
                  <a:cubicBezTo>
                    <a:pt x="114" y="848"/>
                    <a:pt x="0" y="1014"/>
                    <a:pt x="40" y="1190"/>
                  </a:cubicBezTo>
                  <a:cubicBezTo>
                    <a:pt x="16" y="1037"/>
                    <a:pt x="105" y="904"/>
                    <a:pt x="128" y="752"/>
                  </a:cubicBezTo>
                  <a:lnTo>
                    <a:pt x="128" y="752"/>
                  </a:lnTo>
                  <a:cubicBezTo>
                    <a:pt x="183" y="864"/>
                    <a:pt x="263" y="961"/>
                    <a:pt x="347" y="1049"/>
                  </a:cubicBezTo>
                  <a:cubicBezTo>
                    <a:pt x="402" y="1101"/>
                    <a:pt x="457" y="1150"/>
                    <a:pt x="521" y="1189"/>
                  </a:cubicBezTo>
                  <a:cubicBezTo>
                    <a:pt x="584" y="1229"/>
                    <a:pt x="657" y="1265"/>
                    <a:pt x="744" y="1265"/>
                  </a:cubicBezTo>
                  <a:cubicBezTo>
                    <a:pt x="765" y="1265"/>
                    <a:pt x="782" y="1251"/>
                    <a:pt x="782" y="1230"/>
                  </a:cubicBezTo>
                  <a:lnTo>
                    <a:pt x="782" y="1228"/>
                  </a:lnTo>
                  <a:cubicBezTo>
                    <a:pt x="792" y="1039"/>
                    <a:pt x="765" y="856"/>
                    <a:pt x="750" y="676"/>
                  </a:cubicBezTo>
                  <a:lnTo>
                    <a:pt x="750" y="676"/>
                  </a:lnTo>
                  <a:cubicBezTo>
                    <a:pt x="814" y="789"/>
                    <a:pt x="892" y="893"/>
                    <a:pt x="984" y="985"/>
                  </a:cubicBezTo>
                  <a:cubicBezTo>
                    <a:pt x="1065" y="1064"/>
                    <a:pt x="1156" y="1134"/>
                    <a:pt x="1263" y="1181"/>
                  </a:cubicBezTo>
                  <a:cubicBezTo>
                    <a:pt x="1332" y="1211"/>
                    <a:pt x="1410" y="1229"/>
                    <a:pt x="1488" y="1229"/>
                  </a:cubicBezTo>
                  <a:cubicBezTo>
                    <a:pt x="1531" y="1229"/>
                    <a:pt x="1573" y="1224"/>
                    <a:pt x="1615" y="1213"/>
                  </a:cubicBezTo>
                  <a:cubicBezTo>
                    <a:pt x="1647" y="1204"/>
                    <a:pt x="1666" y="1171"/>
                    <a:pt x="1658" y="1138"/>
                  </a:cubicBezTo>
                  <a:lnTo>
                    <a:pt x="1654" y="1131"/>
                  </a:lnTo>
                  <a:cubicBezTo>
                    <a:pt x="1583" y="956"/>
                    <a:pt x="1477" y="805"/>
                    <a:pt x="1400" y="650"/>
                  </a:cubicBezTo>
                  <a:lnTo>
                    <a:pt x="1400" y="650"/>
                  </a:lnTo>
                  <a:cubicBezTo>
                    <a:pt x="1450" y="690"/>
                    <a:pt x="1503" y="726"/>
                    <a:pt x="1559" y="758"/>
                  </a:cubicBezTo>
                  <a:cubicBezTo>
                    <a:pt x="1667" y="817"/>
                    <a:pt x="1788" y="874"/>
                    <a:pt x="1922" y="874"/>
                  </a:cubicBezTo>
                  <a:cubicBezTo>
                    <a:pt x="1959" y="874"/>
                    <a:pt x="1996" y="869"/>
                    <a:pt x="2035" y="860"/>
                  </a:cubicBezTo>
                  <a:cubicBezTo>
                    <a:pt x="2063" y="854"/>
                    <a:pt x="2081" y="826"/>
                    <a:pt x="2074" y="798"/>
                  </a:cubicBezTo>
                  <a:cubicBezTo>
                    <a:pt x="2073" y="792"/>
                    <a:pt x="2070" y="790"/>
                    <a:pt x="2069" y="785"/>
                  </a:cubicBezTo>
                  <a:lnTo>
                    <a:pt x="2068" y="782"/>
                  </a:lnTo>
                  <a:cubicBezTo>
                    <a:pt x="1967" y="604"/>
                    <a:pt x="1855" y="437"/>
                    <a:pt x="1761" y="263"/>
                  </a:cubicBezTo>
                  <a:lnTo>
                    <a:pt x="1761" y="263"/>
                  </a:lnTo>
                  <a:cubicBezTo>
                    <a:pt x="1855" y="356"/>
                    <a:pt x="1960" y="438"/>
                    <a:pt x="2078" y="500"/>
                  </a:cubicBezTo>
                  <a:cubicBezTo>
                    <a:pt x="2198" y="568"/>
                    <a:pt x="2334" y="602"/>
                    <a:pt x="2470" y="602"/>
                  </a:cubicBezTo>
                  <a:cubicBezTo>
                    <a:pt x="2556" y="602"/>
                    <a:pt x="2641" y="589"/>
                    <a:pt x="2721" y="562"/>
                  </a:cubicBezTo>
                  <a:lnTo>
                    <a:pt x="2721" y="562"/>
                  </a:lnTo>
                  <a:cubicBezTo>
                    <a:pt x="2655" y="579"/>
                    <a:pt x="2588" y="587"/>
                    <a:pt x="2521" y="587"/>
                  </a:cubicBezTo>
                  <a:cubicBezTo>
                    <a:pt x="2371" y="587"/>
                    <a:pt x="2223" y="545"/>
                    <a:pt x="2097" y="465"/>
                  </a:cubicBezTo>
                  <a:cubicBezTo>
                    <a:pt x="1919" y="356"/>
                    <a:pt x="1777" y="200"/>
                    <a:pt x="1651" y="34"/>
                  </a:cubicBezTo>
                  <a:lnTo>
                    <a:pt x="1651" y="34"/>
                  </a:lnTo>
                  <a:cubicBezTo>
                    <a:pt x="1649" y="30"/>
                    <a:pt x="1648" y="26"/>
                    <a:pt x="1646" y="22"/>
                  </a:cubicBezTo>
                  <a:lnTo>
                    <a:pt x="1643" y="24"/>
                  </a:lnTo>
                  <a:lnTo>
                    <a:pt x="1643" y="24"/>
                  </a:lnTo>
                  <a:cubicBezTo>
                    <a:pt x="1641" y="21"/>
                    <a:pt x="1639" y="18"/>
                    <a:pt x="1637" y="15"/>
                  </a:cubicBezTo>
                  <a:cubicBezTo>
                    <a:pt x="1629" y="6"/>
                    <a:pt x="1618" y="1"/>
                    <a:pt x="1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8"/>
            <p:cNvSpPr/>
            <p:nvPr/>
          </p:nvSpPr>
          <p:spPr>
            <a:xfrm>
              <a:off x="7164088" y="2769419"/>
              <a:ext cx="27605" cy="19214"/>
            </a:xfrm>
            <a:custGeom>
              <a:rect b="b" l="l" r="r" t="t"/>
              <a:pathLst>
                <a:path extrusionOk="0" h="1067" w="1533">
                  <a:moveTo>
                    <a:pt x="496" y="1"/>
                  </a:moveTo>
                  <a:lnTo>
                    <a:pt x="496" y="1"/>
                  </a:lnTo>
                  <a:cubicBezTo>
                    <a:pt x="347" y="295"/>
                    <a:pt x="211" y="597"/>
                    <a:pt x="15" y="854"/>
                  </a:cubicBezTo>
                  <a:cubicBezTo>
                    <a:pt x="1" y="873"/>
                    <a:pt x="3" y="900"/>
                    <a:pt x="23" y="916"/>
                  </a:cubicBezTo>
                  <a:cubicBezTo>
                    <a:pt x="31" y="921"/>
                    <a:pt x="41" y="924"/>
                    <a:pt x="49" y="924"/>
                  </a:cubicBezTo>
                  <a:lnTo>
                    <a:pt x="52" y="924"/>
                  </a:lnTo>
                  <a:cubicBezTo>
                    <a:pt x="252" y="924"/>
                    <a:pt x="453" y="868"/>
                    <a:pt x="625" y="758"/>
                  </a:cubicBezTo>
                  <a:cubicBezTo>
                    <a:pt x="744" y="684"/>
                    <a:pt x="847" y="579"/>
                    <a:pt x="920" y="455"/>
                  </a:cubicBezTo>
                  <a:lnTo>
                    <a:pt x="920" y="455"/>
                  </a:lnTo>
                  <a:cubicBezTo>
                    <a:pt x="927" y="514"/>
                    <a:pt x="930" y="574"/>
                    <a:pt x="931" y="635"/>
                  </a:cubicBezTo>
                  <a:cubicBezTo>
                    <a:pt x="934" y="759"/>
                    <a:pt x="929" y="886"/>
                    <a:pt x="948" y="1020"/>
                  </a:cubicBezTo>
                  <a:cubicBezTo>
                    <a:pt x="953" y="1048"/>
                    <a:pt x="977" y="1067"/>
                    <a:pt x="1004" y="1067"/>
                  </a:cubicBezTo>
                  <a:cubicBezTo>
                    <a:pt x="1006" y="1067"/>
                    <a:pt x="1008" y="1067"/>
                    <a:pt x="1010" y="1066"/>
                  </a:cubicBezTo>
                  <a:cubicBezTo>
                    <a:pt x="1029" y="1063"/>
                    <a:pt x="1045" y="1051"/>
                    <a:pt x="1052" y="1035"/>
                  </a:cubicBezTo>
                  <a:cubicBezTo>
                    <a:pt x="1155" y="818"/>
                    <a:pt x="1299" y="594"/>
                    <a:pt x="1346" y="341"/>
                  </a:cubicBezTo>
                  <a:lnTo>
                    <a:pt x="1346" y="341"/>
                  </a:lnTo>
                  <a:cubicBezTo>
                    <a:pt x="1410" y="490"/>
                    <a:pt x="1468" y="644"/>
                    <a:pt x="1532" y="795"/>
                  </a:cubicBezTo>
                  <a:cubicBezTo>
                    <a:pt x="1480" y="595"/>
                    <a:pt x="1426" y="397"/>
                    <a:pt x="1357" y="202"/>
                  </a:cubicBezTo>
                  <a:cubicBezTo>
                    <a:pt x="1353" y="188"/>
                    <a:pt x="1340" y="179"/>
                    <a:pt x="1327" y="179"/>
                  </a:cubicBezTo>
                  <a:cubicBezTo>
                    <a:pt x="1323" y="179"/>
                    <a:pt x="1320" y="180"/>
                    <a:pt x="1316" y="181"/>
                  </a:cubicBezTo>
                  <a:cubicBezTo>
                    <a:pt x="1305" y="184"/>
                    <a:pt x="1296" y="196"/>
                    <a:pt x="1294" y="209"/>
                  </a:cubicBezTo>
                  <a:lnTo>
                    <a:pt x="1294" y="211"/>
                  </a:lnTo>
                  <a:cubicBezTo>
                    <a:pt x="1273" y="429"/>
                    <a:pt x="1158" y="614"/>
                    <a:pt x="1047" y="809"/>
                  </a:cubicBezTo>
                  <a:lnTo>
                    <a:pt x="1047" y="809"/>
                  </a:lnTo>
                  <a:cubicBezTo>
                    <a:pt x="1047" y="751"/>
                    <a:pt x="1049" y="691"/>
                    <a:pt x="1049" y="632"/>
                  </a:cubicBezTo>
                  <a:cubicBezTo>
                    <a:pt x="1048" y="506"/>
                    <a:pt x="1047" y="372"/>
                    <a:pt x="995" y="239"/>
                  </a:cubicBezTo>
                  <a:cubicBezTo>
                    <a:pt x="986" y="215"/>
                    <a:pt x="963" y="200"/>
                    <a:pt x="938" y="200"/>
                  </a:cubicBezTo>
                  <a:cubicBezTo>
                    <a:pt x="930" y="200"/>
                    <a:pt x="922" y="201"/>
                    <a:pt x="915" y="204"/>
                  </a:cubicBezTo>
                  <a:cubicBezTo>
                    <a:pt x="897" y="211"/>
                    <a:pt x="883" y="227"/>
                    <a:pt x="878" y="245"/>
                  </a:cubicBezTo>
                  <a:cubicBezTo>
                    <a:pt x="830" y="418"/>
                    <a:pt x="715" y="564"/>
                    <a:pt x="563" y="664"/>
                  </a:cubicBezTo>
                  <a:cubicBezTo>
                    <a:pt x="437" y="747"/>
                    <a:pt x="290" y="802"/>
                    <a:pt x="139" y="825"/>
                  </a:cubicBezTo>
                  <a:lnTo>
                    <a:pt x="139" y="825"/>
                  </a:lnTo>
                  <a:cubicBezTo>
                    <a:pt x="298" y="566"/>
                    <a:pt x="399" y="283"/>
                    <a:pt x="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8"/>
            <p:cNvSpPr/>
            <p:nvPr/>
          </p:nvSpPr>
          <p:spPr>
            <a:xfrm>
              <a:off x="7230049" y="2813664"/>
              <a:ext cx="45721" cy="20961"/>
            </a:xfrm>
            <a:custGeom>
              <a:rect b="b" l="l" r="r" t="t"/>
              <a:pathLst>
                <a:path extrusionOk="0" h="1164" w="2539">
                  <a:moveTo>
                    <a:pt x="1917" y="1"/>
                  </a:moveTo>
                  <a:cubicBezTo>
                    <a:pt x="2065" y="200"/>
                    <a:pt x="2281" y="337"/>
                    <a:pt x="2477" y="483"/>
                  </a:cubicBezTo>
                  <a:lnTo>
                    <a:pt x="2477" y="483"/>
                  </a:lnTo>
                  <a:cubicBezTo>
                    <a:pt x="2435" y="544"/>
                    <a:pt x="2367" y="578"/>
                    <a:pt x="2294" y="586"/>
                  </a:cubicBezTo>
                  <a:cubicBezTo>
                    <a:pt x="2280" y="587"/>
                    <a:pt x="2266" y="588"/>
                    <a:pt x="2251" y="588"/>
                  </a:cubicBezTo>
                  <a:cubicBezTo>
                    <a:pt x="2183" y="588"/>
                    <a:pt x="2113" y="571"/>
                    <a:pt x="2047" y="547"/>
                  </a:cubicBezTo>
                  <a:cubicBezTo>
                    <a:pt x="1889" y="488"/>
                    <a:pt x="1731" y="392"/>
                    <a:pt x="1629" y="267"/>
                  </a:cubicBezTo>
                  <a:cubicBezTo>
                    <a:pt x="1620" y="256"/>
                    <a:pt x="1606" y="250"/>
                    <a:pt x="1593" y="250"/>
                  </a:cubicBezTo>
                  <a:cubicBezTo>
                    <a:pt x="1582" y="250"/>
                    <a:pt x="1570" y="254"/>
                    <a:pt x="1561" y="262"/>
                  </a:cubicBezTo>
                  <a:cubicBezTo>
                    <a:pt x="1542" y="276"/>
                    <a:pt x="1539" y="303"/>
                    <a:pt x="1550" y="323"/>
                  </a:cubicBezTo>
                  <a:lnTo>
                    <a:pt x="1553" y="325"/>
                  </a:lnTo>
                  <a:cubicBezTo>
                    <a:pt x="1553" y="326"/>
                    <a:pt x="1554" y="327"/>
                    <a:pt x="1555" y="328"/>
                  </a:cubicBezTo>
                  <a:lnTo>
                    <a:pt x="1555" y="328"/>
                  </a:lnTo>
                  <a:lnTo>
                    <a:pt x="1554" y="329"/>
                  </a:lnTo>
                  <a:cubicBezTo>
                    <a:pt x="1555" y="330"/>
                    <a:pt x="1556" y="331"/>
                    <a:pt x="1557" y="332"/>
                  </a:cubicBezTo>
                  <a:lnTo>
                    <a:pt x="1557" y="332"/>
                  </a:lnTo>
                  <a:cubicBezTo>
                    <a:pt x="1632" y="458"/>
                    <a:pt x="1696" y="610"/>
                    <a:pt x="1748" y="754"/>
                  </a:cubicBezTo>
                  <a:cubicBezTo>
                    <a:pt x="1772" y="829"/>
                    <a:pt x="1796" y="906"/>
                    <a:pt x="1800" y="976"/>
                  </a:cubicBezTo>
                  <a:cubicBezTo>
                    <a:pt x="1805" y="1006"/>
                    <a:pt x="1794" y="1033"/>
                    <a:pt x="1794" y="1033"/>
                  </a:cubicBezTo>
                  <a:cubicBezTo>
                    <a:pt x="1794" y="1033"/>
                    <a:pt x="1794" y="1032"/>
                    <a:pt x="1795" y="1031"/>
                  </a:cubicBezTo>
                  <a:lnTo>
                    <a:pt x="1795" y="1031"/>
                  </a:lnTo>
                  <a:lnTo>
                    <a:pt x="1775" y="1038"/>
                  </a:lnTo>
                  <a:cubicBezTo>
                    <a:pt x="1774" y="1038"/>
                    <a:pt x="1773" y="1038"/>
                    <a:pt x="1772" y="1038"/>
                  </a:cubicBezTo>
                  <a:cubicBezTo>
                    <a:pt x="1768" y="1038"/>
                    <a:pt x="1765" y="1040"/>
                    <a:pt x="1759" y="1040"/>
                  </a:cubicBezTo>
                  <a:cubicBezTo>
                    <a:pt x="1747" y="1040"/>
                    <a:pt x="1734" y="1038"/>
                    <a:pt x="1719" y="1034"/>
                  </a:cubicBezTo>
                  <a:cubicBezTo>
                    <a:pt x="1599" y="989"/>
                    <a:pt x="1497" y="847"/>
                    <a:pt x="1413" y="720"/>
                  </a:cubicBezTo>
                  <a:cubicBezTo>
                    <a:pt x="1327" y="589"/>
                    <a:pt x="1255" y="444"/>
                    <a:pt x="1193" y="301"/>
                  </a:cubicBezTo>
                  <a:lnTo>
                    <a:pt x="1192" y="295"/>
                  </a:lnTo>
                  <a:cubicBezTo>
                    <a:pt x="1182" y="272"/>
                    <a:pt x="1160" y="259"/>
                    <a:pt x="1136" y="259"/>
                  </a:cubicBezTo>
                  <a:cubicBezTo>
                    <a:pt x="1128" y="259"/>
                    <a:pt x="1119" y="260"/>
                    <a:pt x="1111" y="263"/>
                  </a:cubicBezTo>
                  <a:cubicBezTo>
                    <a:pt x="1087" y="274"/>
                    <a:pt x="1074" y="298"/>
                    <a:pt x="1075" y="324"/>
                  </a:cubicBezTo>
                  <a:cubicBezTo>
                    <a:pt x="1087" y="490"/>
                    <a:pt x="1109" y="633"/>
                    <a:pt x="1110" y="783"/>
                  </a:cubicBezTo>
                  <a:cubicBezTo>
                    <a:pt x="1111" y="856"/>
                    <a:pt x="1110" y="932"/>
                    <a:pt x="1094" y="996"/>
                  </a:cubicBezTo>
                  <a:cubicBezTo>
                    <a:pt x="1079" y="1036"/>
                    <a:pt x="1076" y="1052"/>
                    <a:pt x="1064" y="1052"/>
                  </a:cubicBezTo>
                  <a:cubicBezTo>
                    <a:pt x="1056" y="1052"/>
                    <a:pt x="1043" y="1043"/>
                    <a:pt x="1019" y="1029"/>
                  </a:cubicBezTo>
                  <a:cubicBezTo>
                    <a:pt x="923" y="942"/>
                    <a:pt x="853" y="796"/>
                    <a:pt x="790" y="663"/>
                  </a:cubicBezTo>
                  <a:cubicBezTo>
                    <a:pt x="730" y="526"/>
                    <a:pt x="670" y="383"/>
                    <a:pt x="628" y="241"/>
                  </a:cubicBezTo>
                  <a:lnTo>
                    <a:pt x="626" y="237"/>
                  </a:lnTo>
                  <a:cubicBezTo>
                    <a:pt x="621" y="216"/>
                    <a:pt x="602" y="204"/>
                    <a:pt x="582" y="204"/>
                  </a:cubicBezTo>
                  <a:cubicBezTo>
                    <a:pt x="578" y="204"/>
                    <a:pt x="573" y="205"/>
                    <a:pt x="569" y="206"/>
                  </a:cubicBezTo>
                  <a:cubicBezTo>
                    <a:pt x="552" y="211"/>
                    <a:pt x="539" y="227"/>
                    <a:pt x="538" y="245"/>
                  </a:cubicBezTo>
                  <a:cubicBezTo>
                    <a:pt x="520" y="393"/>
                    <a:pt x="506" y="534"/>
                    <a:pt x="474" y="677"/>
                  </a:cubicBezTo>
                  <a:cubicBezTo>
                    <a:pt x="458" y="745"/>
                    <a:pt x="439" y="815"/>
                    <a:pt x="407" y="873"/>
                  </a:cubicBezTo>
                  <a:cubicBezTo>
                    <a:pt x="392" y="901"/>
                    <a:pt x="371" y="926"/>
                    <a:pt x="348" y="934"/>
                  </a:cubicBezTo>
                  <a:cubicBezTo>
                    <a:pt x="346" y="935"/>
                    <a:pt x="343" y="935"/>
                    <a:pt x="340" y="935"/>
                  </a:cubicBezTo>
                  <a:cubicBezTo>
                    <a:pt x="325" y="935"/>
                    <a:pt x="310" y="922"/>
                    <a:pt x="289" y="900"/>
                  </a:cubicBezTo>
                  <a:cubicBezTo>
                    <a:pt x="207" y="791"/>
                    <a:pt x="161" y="645"/>
                    <a:pt x="117" y="510"/>
                  </a:cubicBezTo>
                  <a:cubicBezTo>
                    <a:pt x="73" y="371"/>
                    <a:pt x="36" y="228"/>
                    <a:pt x="0" y="87"/>
                  </a:cubicBezTo>
                  <a:lnTo>
                    <a:pt x="0" y="87"/>
                  </a:lnTo>
                  <a:cubicBezTo>
                    <a:pt x="26" y="231"/>
                    <a:pt x="54" y="374"/>
                    <a:pt x="89" y="517"/>
                  </a:cubicBezTo>
                  <a:cubicBezTo>
                    <a:pt x="126" y="659"/>
                    <a:pt x="158" y="803"/>
                    <a:pt x="246" y="936"/>
                  </a:cubicBezTo>
                  <a:cubicBezTo>
                    <a:pt x="257" y="953"/>
                    <a:pt x="270" y="969"/>
                    <a:pt x="291" y="982"/>
                  </a:cubicBezTo>
                  <a:cubicBezTo>
                    <a:pt x="304" y="991"/>
                    <a:pt x="327" y="998"/>
                    <a:pt x="347" y="998"/>
                  </a:cubicBezTo>
                  <a:cubicBezTo>
                    <a:pt x="355" y="998"/>
                    <a:pt x="363" y="997"/>
                    <a:pt x="369" y="995"/>
                  </a:cubicBezTo>
                  <a:cubicBezTo>
                    <a:pt x="418" y="978"/>
                    <a:pt x="445" y="942"/>
                    <a:pt x="467" y="908"/>
                  </a:cubicBezTo>
                  <a:cubicBezTo>
                    <a:pt x="508" y="840"/>
                    <a:pt x="532" y="767"/>
                    <a:pt x="550" y="696"/>
                  </a:cubicBezTo>
                  <a:cubicBezTo>
                    <a:pt x="571" y="618"/>
                    <a:pt x="586" y="539"/>
                    <a:pt x="600" y="461"/>
                  </a:cubicBezTo>
                  <a:lnTo>
                    <a:pt x="600" y="461"/>
                  </a:lnTo>
                  <a:cubicBezTo>
                    <a:pt x="628" y="544"/>
                    <a:pt x="659" y="625"/>
                    <a:pt x="694" y="706"/>
                  </a:cubicBezTo>
                  <a:cubicBezTo>
                    <a:pt x="760" y="847"/>
                    <a:pt x="818" y="992"/>
                    <a:pt x="949" y="1115"/>
                  </a:cubicBezTo>
                  <a:cubicBezTo>
                    <a:pt x="975" y="1136"/>
                    <a:pt x="1014" y="1164"/>
                    <a:pt x="1066" y="1164"/>
                  </a:cubicBezTo>
                  <a:cubicBezTo>
                    <a:pt x="1080" y="1164"/>
                    <a:pt x="1094" y="1162"/>
                    <a:pt x="1110" y="1157"/>
                  </a:cubicBezTo>
                  <a:cubicBezTo>
                    <a:pt x="1182" y="1123"/>
                    <a:pt x="1193" y="1065"/>
                    <a:pt x="1206" y="1025"/>
                  </a:cubicBezTo>
                  <a:cubicBezTo>
                    <a:pt x="1228" y="940"/>
                    <a:pt x="1228" y="860"/>
                    <a:pt x="1228" y="782"/>
                  </a:cubicBezTo>
                  <a:cubicBezTo>
                    <a:pt x="1228" y="734"/>
                    <a:pt x="1225" y="686"/>
                    <a:pt x="1222" y="638"/>
                  </a:cubicBezTo>
                  <a:lnTo>
                    <a:pt x="1222" y="638"/>
                  </a:lnTo>
                  <a:cubicBezTo>
                    <a:pt x="1251" y="687"/>
                    <a:pt x="1280" y="736"/>
                    <a:pt x="1311" y="784"/>
                  </a:cubicBezTo>
                  <a:cubicBezTo>
                    <a:pt x="1408" y="919"/>
                    <a:pt x="1498" y="1068"/>
                    <a:pt x="1685" y="1142"/>
                  </a:cubicBezTo>
                  <a:cubicBezTo>
                    <a:pt x="1710" y="1150"/>
                    <a:pt x="1736" y="1154"/>
                    <a:pt x="1764" y="1154"/>
                  </a:cubicBezTo>
                  <a:cubicBezTo>
                    <a:pt x="1777" y="1154"/>
                    <a:pt x="1795" y="1150"/>
                    <a:pt x="1810" y="1147"/>
                  </a:cubicBezTo>
                  <a:cubicBezTo>
                    <a:pt x="1824" y="1142"/>
                    <a:pt x="1824" y="1144"/>
                    <a:pt x="1845" y="1134"/>
                  </a:cubicBezTo>
                  <a:cubicBezTo>
                    <a:pt x="1924" y="1080"/>
                    <a:pt x="1908" y="1012"/>
                    <a:pt x="1910" y="970"/>
                  </a:cubicBezTo>
                  <a:cubicBezTo>
                    <a:pt x="1901" y="878"/>
                    <a:pt x="1875" y="801"/>
                    <a:pt x="1848" y="720"/>
                  </a:cubicBezTo>
                  <a:cubicBezTo>
                    <a:pt x="1820" y="644"/>
                    <a:pt x="1790" y="570"/>
                    <a:pt x="1756" y="497"/>
                  </a:cubicBezTo>
                  <a:lnTo>
                    <a:pt x="1756" y="497"/>
                  </a:lnTo>
                  <a:cubicBezTo>
                    <a:pt x="1839" y="550"/>
                    <a:pt x="1929" y="590"/>
                    <a:pt x="2022" y="621"/>
                  </a:cubicBezTo>
                  <a:cubicBezTo>
                    <a:pt x="2089" y="642"/>
                    <a:pt x="2158" y="657"/>
                    <a:pt x="2229" y="657"/>
                  </a:cubicBezTo>
                  <a:cubicBezTo>
                    <a:pt x="2253" y="657"/>
                    <a:pt x="2277" y="655"/>
                    <a:pt x="2301" y="651"/>
                  </a:cubicBezTo>
                  <a:cubicBezTo>
                    <a:pt x="2397" y="642"/>
                    <a:pt x="2491" y="575"/>
                    <a:pt x="2532" y="490"/>
                  </a:cubicBezTo>
                  <a:lnTo>
                    <a:pt x="2533" y="488"/>
                  </a:lnTo>
                  <a:cubicBezTo>
                    <a:pt x="2539" y="476"/>
                    <a:pt x="2535" y="463"/>
                    <a:pt x="2525" y="456"/>
                  </a:cubicBezTo>
                  <a:cubicBezTo>
                    <a:pt x="2312" y="316"/>
                    <a:pt x="2083" y="196"/>
                    <a:pt x="1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8"/>
            <p:cNvSpPr/>
            <p:nvPr/>
          </p:nvSpPr>
          <p:spPr>
            <a:xfrm>
              <a:off x="7196699" y="2806407"/>
              <a:ext cx="12767" cy="15883"/>
            </a:xfrm>
            <a:custGeom>
              <a:rect b="b" l="l" r="r" t="t"/>
              <a:pathLst>
                <a:path extrusionOk="0" h="882" w="709">
                  <a:moveTo>
                    <a:pt x="24" y="1"/>
                  </a:moveTo>
                  <a:cubicBezTo>
                    <a:pt x="1" y="140"/>
                    <a:pt x="14" y="283"/>
                    <a:pt x="32" y="421"/>
                  </a:cubicBezTo>
                  <a:cubicBezTo>
                    <a:pt x="49" y="560"/>
                    <a:pt x="78" y="694"/>
                    <a:pt x="93" y="826"/>
                  </a:cubicBezTo>
                  <a:cubicBezTo>
                    <a:pt x="95" y="859"/>
                    <a:pt x="122" y="881"/>
                    <a:pt x="154" y="881"/>
                  </a:cubicBezTo>
                  <a:cubicBezTo>
                    <a:pt x="155" y="881"/>
                    <a:pt x="157" y="881"/>
                    <a:pt x="158" y="881"/>
                  </a:cubicBezTo>
                  <a:lnTo>
                    <a:pt x="160" y="881"/>
                  </a:lnTo>
                  <a:cubicBezTo>
                    <a:pt x="263" y="873"/>
                    <a:pt x="350" y="817"/>
                    <a:pt x="415" y="756"/>
                  </a:cubicBezTo>
                  <a:cubicBezTo>
                    <a:pt x="482" y="694"/>
                    <a:pt x="533" y="621"/>
                    <a:pt x="575" y="545"/>
                  </a:cubicBezTo>
                  <a:cubicBezTo>
                    <a:pt x="656" y="391"/>
                    <a:pt x="709" y="218"/>
                    <a:pt x="684" y="47"/>
                  </a:cubicBezTo>
                  <a:lnTo>
                    <a:pt x="684" y="47"/>
                  </a:lnTo>
                  <a:cubicBezTo>
                    <a:pt x="651" y="212"/>
                    <a:pt x="580" y="361"/>
                    <a:pt x="488" y="492"/>
                  </a:cubicBezTo>
                  <a:cubicBezTo>
                    <a:pt x="412" y="602"/>
                    <a:pt x="314" y="707"/>
                    <a:pt x="205" y="745"/>
                  </a:cubicBezTo>
                  <a:lnTo>
                    <a:pt x="205" y="745"/>
                  </a:lnTo>
                  <a:cubicBezTo>
                    <a:pt x="185" y="628"/>
                    <a:pt x="155" y="513"/>
                    <a:pt x="122" y="402"/>
                  </a:cubicBezTo>
                  <a:lnTo>
                    <a:pt x="67" y="203"/>
                  </a:lnTo>
                  <a:cubicBezTo>
                    <a:pt x="50" y="137"/>
                    <a:pt x="38" y="68"/>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8"/>
            <p:cNvSpPr/>
            <p:nvPr/>
          </p:nvSpPr>
          <p:spPr>
            <a:xfrm>
              <a:off x="7279516" y="2833130"/>
              <a:ext cx="45361" cy="21501"/>
            </a:xfrm>
            <a:custGeom>
              <a:rect b="b" l="l" r="r" t="t"/>
              <a:pathLst>
                <a:path extrusionOk="0" h="1194" w="2519">
                  <a:moveTo>
                    <a:pt x="1776" y="0"/>
                  </a:moveTo>
                  <a:lnTo>
                    <a:pt x="1776" y="0"/>
                  </a:lnTo>
                  <a:cubicBezTo>
                    <a:pt x="1850" y="89"/>
                    <a:pt x="1925" y="178"/>
                    <a:pt x="2004" y="262"/>
                  </a:cubicBezTo>
                  <a:lnTo>
                    <a:pt x="2006" y="262"/>
                  </a:lnTo>
                  <a:cubicBezTo>
                    <a:pt x="2151" y="381"/>
                    <a:pt x="2347" y="448"/>
                    <a:pt x="2431" y="598"/>
                  </a:cubicBezTo>
                  <a:lnTo>
                    <a:pt x="2431" y="598"/>
                  </a:lnTo>
                  <a:cubicBezTo>
                    <a:pt x="2298" y="642"/>
                    <a:pt x="2154" y="660"/>
                    <a:pt x="2010" y="660"/>
                  </a:cubicBezTo>
                  <a:cubicBezTo>
                    <a:pt x="1932" y="660"/>
                    <a:pt x="1855" y="655"/>
                    <a:pt x="1779" y="646"/>
                  </a:cubicBezTo>
                  <a:cubicBezTo>
                    <a:pt x="1601" y="626"/>
                    <a:pt x="1408" y="571"/>
                    <a:pt x="1288" y="456"/>
                  </a:cubicBezTo>
                  <a:lnTo>
                    <a:pt x="1288" y="456"/>
                  </a:lnTo>
                  <a:cubicBezTo>
                    <a:pt x="1261" y="417"/>
                    <a:pt x="1232" y="379"/>
                    <a:pt x="1204" y="341"/>
                  </a:cubicBezTo>
                  <a:cubicBezTo>
                    <a:pt x="1193" y="326"/>
                    <a:pt x="1176" y="318"/>
                    <a:pt x="1158" y="318"/>
                  </a:cubicBezTo>
                  <a:cubicBezTo>
                    <a:pt x="1146" y="318"/>
                    <a:pt x="1134" y="322"/>
                    <a:pt x="1123" y="330"/>
                  </a:cubicBezTo>
                  <a:cubicBezTo>
                    <a:pt x="1100" y="347"/>
                    <a:pt x="1094" y="377"/>
                    <a:pt x="1106" y="403"/>
                  </a:cubicBezTo>
                  <a:cubicBezTo>
                    <a:pt x="1128" y="447"/>
                    <a:pt x="1157" y="485"/>
                    <a:pt x="1190" y="518"/>
                  </a:cubicBezTo>
                  <a:lnTo>
                    <a:pt x="1190" y="518"/>
                  </a:lnTo>
                  <a:cubicBezTo>
                    <a:pt x="1292" y="662"/>
                    <a:pt x="1388" y="812"/>
                    <a:pt x="1478" y="963"/>
                  </a:cubicBezTo>
                  <a:lnTo>
                    <a:pt x="1478" y="963"/>
                  </a:lnTo>
                  <a:cubicBezTo>
                    <a:pt x="1347" y="946"/>
                    <a:pt x="1216" y="849"/>
                    <a:pt x="1080" y="769"/>
                  </a:cubicBezTo>
                  <a:lnTo>
                    <a:pt x="1080" y="769"/>
                  </a:lnTo>
                  <a:lnTo>
                    <a:pt x="1085" y="772"/>
                  </a:lnTo>
                  <a:cubicBezTo>
                    <a:pt x="1001" y="714"/>
                    <a:pt x="915" y="680"/>
                    <a:pt x="836" y="639"/>
                  </a:cubicBezTo>
                  <a:cubicBezTo>
                    <a:pt x="777" y="609"/>
                    <a:pt x="721" y="577"/>
                    <a:pt x="677" y="536"/>
                  </a:cubicBezTo>
                  <a:lnTo>
                    <a:pt x="677" y="536"/>
                  </a:lnTo>
                  <a:cubicBezTo>
                    <a:pt x="663" y="517"/>
                    <a:pt x="647" y="498"/>
                    <a:pt x="629" y="480"/>
                  </a:cubicBezTo>
                  <a:cubicBezTo>
                    <a:pt x="619" y="470"/>
                    <a:pt x="605" y="464"/>
                    <a:pt x="592" y="464"/>
                  </a:cubicBezTo>
                  <a:cubicBezTo>
                    <a:pt x="578" y="464"/>
                    <a:pt x="565" y="470"/>
                    <a:pt x="556" y="480"/>
                  </a:cubicBezTo>
                  <a:cubicBezTo>
                    <a:pt x="538" y="498"/>
                    <a:pt x="536" y="527"/>
                    <a:pt x="550" y="546"/>
                  </a:cubicBezTo>
                  <a:lnTo>
                    <a:pt x="553" y="550"/>
                  </a:lnTo>
                  <a:cubicBezTo>
                    <a:pt x="571" y="575"/>
                    <a:pt x="591" y="598"/>
                    <a:pt x="612" y="617"/>
                  </a:cubicBezTo>
                  <a:lnTo>
                    <a:pt x="612" y="617"/>
                  </a:lnTo>
                  <a:cubicBezTo>
                    <a:pt x="654" y="677"/>
                    <a:pt x="685" y="758"/>
                    <a:pt x="711" y="832"/>
                  </a:cubicBezTo>
                  <a:cubicBezTo>
                    <a:pt x="743" y="925"/>
                    <a:pt x="767" y="1022"/>
                    <a:pt x="790" y="1121"/>
                  </a:cubicBezTo>
                  <a:lnTo>
                    <a:pt x="790" y="1121"/>
                  </a:lnTo>
                  <a:cubicBezTo>
                    <a:pt x="773" y="1123"/>
                    <a:pt x="755" y="1124"/>
                    <a:pt x="738" y="1124"/>
                  </a:cubicBezTo>
                  <a:cubicBezTo>
                    <a:pt x="615" y="1124"/>
                    <a:pt x="489" y="1066"/>
                    <a:pt x="380" y="994"/>
                  </a:cubicBezTo>
                  <a:cubicBezTo>
                    <a:pt x="244" y="903"/>
                    <a:pt x="123" y="789"/>
                    <a:pt x="1" y="674"/>
                  </a:cubicBezTo>
                  <a:lnTo>
                    <a:pt x="1" y="674"/>
                  </a:lnTo>
                  <a:cubicBezTo>
                    <a:pt x="111" y="800"/>
                    <a:pt x="223" y="925"/>
                    <a:pt x="357" y="1029"/>
                  </a:cubicBezTo>
                  <a:cubicBezTo>
                    <a:pt x="467" y="1114"/>
                    <a:pt x="606" y="1194"/>
                    <a:pt x="759" y="1194"/>
                  </a:cubicBezTo>
                  <a:cubicBezTo>
                    <a:pt x="786" y="1194"/>
                    <a:pt x="814" y="1191"/>
                    <a:pt x="842" y="1186"/>
                  </a:cubicBezTo>
                  <a:cubicBezTo>
                    <a:pt x="861" y="1181"/>
                    <a:pt x="875" y="1164"/>
                    <a:pt x="871" y="1145"/>
                  </a:cubicBezTo>
                  <a:lnTo>
                    <a:pt x="870" y="1143"/>
                  </a:lnTo>
                  <a:cubicBezTo>
                    <a:pt x="851" y="1030"/>
                    <a:pt x="828" y="918"/>
                    <a:pt x="795" y="806"/>
                  </a:cubicBezTo>
                  <a:cubicBezTo>
                    <a:pt x="786" y="779"/>
                    <a:pt x="778" y="752"/>
                    <a:pt x="769" y="725"/>
                  </a:cubicBezTo>
                  <a:lnTo>
                    <a:pt x="769" y="725"/>
                  </a:lnTo>
                  <a:cubicBezTo>
                    <a:pt x="774" y="728"/>
                    <a:pt x="779" y="731"/>
                    <a:pt x="785" y="734"/>
                  </a:cubicBezTo>
                  <a:cubicBezTo>
                    <a:pt x="866" y="778"/>
                    <a:pt x="952" y="814"/>
                    <a:pt x="1017" y="862"/>
                  </a:cubicBezTo>
                  <a:lnTo>
                    <a:pt x="1023" y="866"/>
                  </a:lnTo>
                  <a:cubicBezTo>
                    <a:pt x="1103" y="914"/>
                    <a:pt x="1182" y="971"/>
                    <a:pt x="1274" y="1018"/>
                  </a:cubicBezTo>
                  <a:cubicBezTo>
                    <a:pt x="1347" y="1055"/>
                    <a:pt x="1432" y="1085"/>
                    <a:pt x="1522" y="1085"/>
                  </a:cubicBezTo>
                  <a:cubicBezTo>
                    <a:pt x="1544" y="1085"/>
                    <a:pt x="1567" y="1083"/>
                    <a:pt x="1591" y="1078"/>
                  </a:cubicBezTo>
                  <a:cubicBezTo>
                    <a:pt x="1624" y="1072"/>
                    <a:pt x="1647" y="1041"/>
                    <a:pt x="1640" y="1007"/>
                  </a:cubicBezTo>
                  <a:cubicBezTo>
                    <a:pt x="1637" y="1000"/>
                    <a:pt x="1635" y="994"/>
                    <a:pt x="1634" y="988"/>
                  </a:cubicBezTo>
                  <a:cubicBezTo>
                    <a:pt x="1575" y="880"/>
                    <a:pt x="1510" y="776"/>
                    <a:pt x="1442" y="674"/>
                  </a:cubicBezTo>
                  <a:lnTo>
                    <a:pt x="1442" y="674"/>
                  </a:lnTo>
                  <a:cubicBezTo>
                    <a:pt x="1547" y="715"/>
                    <a:pt x="1657" y="737"/>
                    <a:pt x="1766" y="748"/>
                  </a:cubicBezTo>
                  <a:cubicBezTo>
                    <a:pt x="1815" y="751"/>
                    <a:pt x="1865" y="753"/>
                    <a:pt x="1915" y="753"/>
                  </a:cubicBezTo>
                  <a:cubicBezTo>
                    <a:pt x="2111" y="753"/>
                    <a:pt x="2308" y="725"/>
                    <a:pt x="2494" y="646"/>
                  </a:cubicBezTo>
                  <a:cubicBezTo>
                    <a:pt x="2511" y="638"/>
                    <a:pt x="2518" y="619"/>
                    <a:pt x="2511" y="602"/>
                  </a:cubicBezTo>
                  <a:lnTo>
                    <a:pt x="2511" y="599"/>
                  </a:lnTo>
                  <a:cubicBezTo>
                    <a:pt x="2463" y="498"/>
                    <a:pt x="2372" y="429"/>
                    <a:pt x="2283" y="381"/>
                  </a:cubicBezTo>
                  <a:cubicBezTo>
                    <a:pt x="2195" y="331"/>
                    <a:pt x="2102" y="292"/>
                    <a:pt x="2022" y="235"/>
                  </a:cubicBezTo>
                  <a:lnTo>
                    <a:pt x="2022" y="235"/>
                  </a:lnTo>
                  <a:lnTo>
                    <a:pt x="2023" y="236"/>
                  </a:lnTo>
                  <a:cubicBezTo>
                    <a:pt x="1940" y="162"/>
                    <a:pt x="1858" y="81"/>
                    <a:pt x="1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8"/>
            <p:cNvSpPr/>
            <p:nvPr/>
          </p:nvSpPr>
          <p:spPr>
            <a:xfrm>
              <a:off x="7258897" y="2844042"/>
              <a:ext cx="13740" cy="15414"/>
            </a:xfrm>
            <a:custGeom>
              <a:rect b="b" l="l" r="r" t="t"/>
              <a:pathLst>
                <a:path extrusionOk="0" h="856" w="763">
                  <a:moveTo>
                    <a:pt x="618" y="0"/>
                  </a:moveTo>
                  <a:cubicBezTo>
                    <a:pt x="591" y="149"/>
                    <a:pt x="632" y="298"/>
                    <a:pt x="641" y="438"/>
                  </a:cubicBezTo>
                  <a:cubicBezTo>
                    <a:pt x="643" y="509"/>
                    <a:pt x="649" y="576"/>
                    <a:pt x="632" y="635"/>
                  </a:cubicBezTo>
                  <a:cubicBezTo>
                    <a:pt x="624" y="673"/>
                    <a:pt x="614" y="693"/>
                    <a:pt x="601" y="714"/>
                  </a:cubicBezTo>
                  <a:cubicBezTo>
                    <a:pt x="591" y="724"/>
                    <a:pt x="588" y="728"/>
                    <a:pt x="580" y="728"/>
                  </a:cubicBezTo>
                  <a:cubicBezTo>
                    <a:pt x="577" y="728"/>
                    <a:pt x="573" y="728"/>
                    <a:pt x="567" y="727"/>
                  </a:cubicBezTo>
                  <a:cubicBezTo>
                    <a:pt x="525" y="720"/>
                    <a:pt x="467" y="670"/>
                    <a:pt x="420" y="625"/>
                  </a:cubicBezTo>
                  <a:cubicBezTo>
                    <a:pt x="369" y="577"/>
                    <a:pt x="325" y="523"/>
                    <a:pt x="275" y="470"/>
                  </a:cubicBezTo>
                  <a:cubicBezTo>
                    <a:pt x="182" y="360"/>
                    <a:pt x="93" y="247"/>
                    <a:pt x="1" y="131"/>
                  </a:cubicBezTo>
                  <a:lnTo>
                    <a:pt x="1" y="131"/>
                  </a:lnTo>
                  <a:cubicBezTo>
                    <a:pt x="48" y="273"/>
                    <a:pt x="120" y="402"/>
                    <a:pt x="198" y="528"/>
                  </a:cubicBezTo>
                  <a:cubicBezTo>
                    <a:pt x="238" y="593"/>
                    <a:pt x="285" y="650"/>
                    <a:pt x="336" y="708"/>
                  </a:cubicBezTo>
                  <a:cubicBezTo>
                    <a:pt x="391" y="762"/>
                    <a:pt x="442" y="822"/>
                    <a:pt x="544" y="851"/>
                  </a:cubicBezTo>
                  <a:cubicBezTo>
                    <a:pt x="553" y="854"/>
                    <a:pt x="563" y="855"/>
                    <a:pt x="574" y="855"/>
                  </a:cubicBezTo>
                  <a:cubicBezTo>
                    <a:pt x="623" y="855"/>
                    <a:pt x="680" y="824"/>
                    <a:pt x="701" y="787"/>
                  </a:cubicBezTo>
                  <a:cubicBezTo>
                    <a:pt x="728" y="747"/>
                    <a:pt x="743" y="697"/>
                    <a:pt x="747" y="663"/>
                  </a:cubicBezTo>
                  <a:cubicBezTo>
                    <a:pt x="763" y="580"/>
                    <a:pt x="753" y="499"/>
                    <a:pt x="736" y="426"/>
                  </a:cubicBezTo>
                  <a:cubicBezTo>
                    <a:pt x="705" y="275"/>
                    <a:pt x="642" y="143"/>
                    <a:pt x="6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8"/>
            <p:cNvSpPr/>
            <p:nvPr/>
          </p:nvSpPr>
          <p:spPr>
            <a:xfrm>
              <a:off x="7171183" y="2834588"/>
              <a:ext cx="28884" cy="19160"/>
            </a:xfrm>
            <a:custGeom>
              <a:rect b="b" l="l" r="r" t="t"/>
              <a:pathLst>
                <a:path extrusionOk="0" h="1064" w="1604">
                  <a:moveTo>
                    <a:pt x="348" y="1"/>
                  </a:moveTo>
                  <a:cubicBezTo>
                    <a:pt x="273" y="119"/>
                    <a:pt x="205" y="240"/>
                    <a:pt x="141" y="365"/>
                  </a:cubicBezTo>
                  <a:cubicBezTo>
                    <a:pt x="80" y="493"/>
                    <a:pt x="18" y="616"/>
                    <a:pt x="4" y="773"/>
                  </a:cubicBezTo>
                  <a:cubicBezTo>
                    <a:pt x="1" y="792"/>
                    <a:pt x="16" y="810"/>
                    <a:pt x="36" y="813"/>
                  </a:cubicBezTo>
                  <a:lnTo>
                    <a:pt x="44" y="813"/>
                  </a:lnTo>
                  <a:cubicBezTo>
                    <a:pt x="137" y="813"/>
                    <a:pt x="219" y="784"/>
                    <a:pt x="296" y="750"/>
                  </a:cubicBezTo>
                  <a:cubicBezTo>
                    <a:pt x="374" y="715"/>
                    <a:pt x="448" y="673"/>
                    <a:pt x="515" y="621"/>
                  </a:cubicBezTo>
                  <a:cubicBezTo>
                    <a:pt x="584" y="570"/>
                    <a:pt x="647" y="511"/>
                    <a:pt x="702" y="445"/>
                  </a:cubicBezTo>
                  <a:cubicBezTo>
                    <a:pt x="715" y="428"/>
                    <a:pt x="728" y="411"/>
                    <a:pt x="740" y="392"/>
                  </a:cubicBezTo>
                  <a:lnTo>
                    <a:pt x="740" y="392"/>
                  </a:lnTo>
                  <a:cubicBezTo>
                    <a:pt x="753" y="461"/>
                    <a:pt x="766" y="530"/>
                    <a:pt x="782" y="597"/>
                  </a:cubicBezTo>
                  <a:cubicBezTo>
                    <a:pt x="817" y="729"/>
                    <a:pt x="841" y="859"/>
                    <a:pt x="924" y="994"/>
                  </a:cubicBezTo>
                  <a:cubicBezTo>
                    <a:pt x="935" y="1011"/>
                    <a:pt x="952" y="1029"/>
                    <a:pt x="974" y="1044"/>
                  </a:cubicBezTo>
                  <a:cubicBezTo>
                    <a:pt x="990" y="1055"/>
                    <a:pt x="1013" y="1063"/>
                    <a:pt x="1036" y="1063"/>
                  </a:cubicBezTo>
                  <a:cubicBezTo>
                    <a:pt x="1049" y="1063"/>
                    <a:pt x="1062" y="1061"/>
                    <a:pt x="1074" y="1056"/>
                  </a:cubicBezTo>
                  <a:cubicBezTo>
                    <a:pt x="1130" y="1035"/>
                    <a:pt x="1155" y="982"/>
                    <a:pt x="1166" y="948"/>
                  </a:cubicBezTo>
                  <a:cubicBezTo>
                    <a:pt x="1192" y="877"/>
                    <a:pt x="1203" y="808"/>
                    <a:pt x="1210" y="739"/>
                  </a:cubicBezTo>
                  <a:cubicBezTo>
                    <a:pt x="1227" y="606"/>
                    <a:pt x="1226" y="470"/>
                    <a:pt x="1232" y="339"/>
                  </a:cubicBezTo>
                  <a:lnTo>
                    <a:pt x="1232" y="339"/>
                  </a:lnTo>
                  <a:cubicBezTo>
                    <a:pt x="1241" y="300"/>
                    <a:pt x="1245" y="261"/>
                    <a:pt x="1247" y="222"/>
                  </a:cubicBezTo>
                  <a:lnTo>
                    <a:pt x="1247" y="222"/>
                  </a:lnTo>
                  <a:cubicBezTo>
                    <a:pt x="1349" y="378"/>
                    <a:pt x="1471" y="517"/>
                    <a:pt x="1603" y="643"/>
                  </a:cubicBezTo>
                  <a:cubicBezTo>
                    <a:pt x="1463" y="468"/>
                    <a:pt x="1337" y="282"/>
                    <a:pt x="1245" y="81"/>
                  </a:cubicBezTo>
                  <a:cubicBezTo>
                    <a:pt x="1239" y="69"/>
                    <a:pt x="1226" y="61"/>
                    <a:pt x="1212" y="61"/>
                  </a:cubicBezTo>
                  <a:cubicBezTo>
                    <a:pt x="1208" y="61"/>
                    <a:pt x="1203" y="62"/>
                    <a:pt x="1198" y="64"/>
                  </a:cubicBezTo>
                  <a:cubicBezTo>
                    <a:pt x="1186" y="70"/>
                    <a:pt x="1178" y="81"/>
                    <a:pt x="1178" y="94"/>
                  </a:cubicBezTo>
                  <a:lnTo>
                    <a:pt x="1178" y="95"/>
                  </a:lnTo>
                  <a:cubicBezTo>
                    <a:pt x="1176" y="176"/>
                    <a:pt x="1172" y="252"/>
                    <a:pt x="1150" y="322"/>
                  </a:cubicBezTo>
                  <a:lnTo>
                    <a:pt x="1150" y="328"/>
                  </a:lnTo>
                  <a:lnTo>
                    <a:pt x="1150" y="329"/>
                  </a:lnTo>
                  <a:cubicBezTo>
                    <a:pt x="1137" y="465"/>
                    <a:pt x="1126" y="597"/>
                    <a:pt x="1108" y="726"/>
                  </a:cubicBezTo>
                  <a:cubicBezTo>
                    <a:pt x="1098" y="789"/>
                    <a:pt x="1086" y="855"/>
                    <a:pt x="1066" y="909"/>
                  </a:cubicBezTo>
                  <a:cubicBezTo>
                    <a:pt x="1057" y="932"/>
                    <a:pt x="1048" y="944"/>
                    <a:pt x="1041" y="949"/>
                  </a:cubicBezTo>
                  <a:lnTo>
                    <a:pt x="1041" y="949"/>
                  </a:lnTo>
                  <a:cubicBezTo>
                    <a:pt x="1038" y="947"/>
                    <a:pt x="1031" y="940"/>
                    <a:pt x="1022" y="927"/>
                  </a:cubicBezTo>
                  <a:cubicBezTo>
                    <a:pt x="963" y="833"/>
                    <a:pt x="934" y="694"/>
                    <a:pt x="905" y="569"/>
                  </a:cubicBezTo>
                  <a:cubicBezTo>
                    <a:pt x="874" y="437"/>
                    <a:pt x="853" y="313"/>
                    <a:pt x="816" y="171"/>
                  </a:cubicBezTo>
                  <a:cubicBezTo>
                    <a:pt x="808" y="146"/>
                    <a:pt x="785" y="129"/>
                    <a:pt x="760" y="129"/>
                  </a:cubicBezTo>
                  <a:cubicBezTo>
                    <a:pt x="755" y="129"/>
                    <a:pt x="750" y="129"/>
                    <a:pt x="745" y="131"/>
                  </a:cubicBezTo>
                  <a:cubicBezTo>
                    <a:pt x="719" y="136"/>
                    <a:pt x="705" y="156"/>
                    <a:pt x="700" y="182"/>
                  </a:cubicBezTo>
                  <a:lnTo>
                    <a:pt x="700" y="185"/>
                  </a:lnTo>
                  <a:cubicBezTo>
                    <a:pt x="689" y="316"/>
                    <a:pt x="572" y="444"/>
                    <a:pt x="453" y="536"/>
                  </a:cubicBezTo>
                  <a:cubicBezTo>
                    <a:pt x="343" y="619"/>
                    <a:pt x="216" y="701"/>
                    <a:pt x="88" y="726"/>
                  </a:cubicBezTo>
                  <a:lnTo>
                    <a:pt x="88" y="726"/>
                  </a:lnTo>
                  <a:cubicBezTo>
                    <a:pt x="100" y="615"/>
                    <a:pt x="147" y="496"/>
                    <a:pt x="186" y="384"/>
                  </a:cubicBezTo>
                  <a:cubicBezTo>
                    <a:pt x="234" y="256"/>
                    <a:pt x="293" y="129"/>
                    <a:pt x="3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8"/>
            <p:cNvSpPr/>
            <p:nvPr/>
          </p:nvSpPr>
          <p:spPr>
            <a:xfrm>
              <a:off x="7115863" y="2826359"/>
              <a:ext cx="45559" cy="23572"/>
            </a:xfrm>
            <a:custGeom>
              <a:rect b="b" l="l" r="r" t="t"/>
              <a:pathLst>
                <a:path extrusionOk="0" h="1309" w="2530">
                  <a:moveTo>
                    <a:pt x="1243" y="0"/>
                  </a:moveTo>
                  <a:cubicBezTo>
                    <a:pt x="1234" y="0"/>
                    <a:pt x="1225" y="3"/>
                    <a:pt x="1216" y="8"/>
                  </a:cubicBezTo>
                  <a:cubicBezTo>
                    <a:pt x="1035" y="125"/>
                    <a:pt x="843" y="225"/>
                    <a:pt x="636" y="276"/>
                  </a:cubicBezTo>
                  <a:cubicBezTo>
                    <a:pt x="552" y="296"/>
                    <a:pt x="465" y="306"/>
                    <a:pt x="377" y="306"/>
                  </a:cubicBezTo>
                  <a:cubicBezTo>
                    <a:pt x="251" y="306"/>
                    <a:pt x="124" y="286"/>
                    <a:pt x="0" y="246"/>
                  </a:cubicBezTo>
                  <a:lnTo>
                    <a:pt x="0" y="246"/>
                  </a:lnTo>
                  <a:cubicBezTo>
                    <a:pt x="142" y="313"/>
                    <a:pt x="299" y="346"/>
                    <a:pt x="458" y="346"/>
                  </a:cubicBezTo>
                  <a:cubicBezTo>
                    <a:pt x="522" y="346"/>
                    <a:pt x="587" y="340"/>
                    <a:pt x="651" y="329"/>
                  </a:cubicBezTo>
                  <a:cubicBezTo>
                    <a:pt x="801" y="303"/>
                    <a:pt x="942" y="251"/>
                    <a:pt x="1077" y="186"/>
                  </a:cubicBezTo>
                  <a:lnTo>
                    <a:pt x="1077" y="186"/>
                  </a:lnTo>
                  <a:cubicBezTo>
                    <a:pt x="1007" y="269"/>
                    <a:pt x="932" y="353"/>
                    <a:pt x="866" y="443"/>
                  </a:cubicBezTo>
                  <a:cubicBezTo>
                    <a:pt x="817" y="523"/>
                    <a:pt x="746" y="591"/>
                    <a:pt x="748" y="729"/>
                  </a:cubicBezTo>
                  <a:cubicBezTo>
                    <a:pt x="761" y="813"/>
                    <a:pt x="845" y="849"/>
                    <a:pt x="892" y="856"/>
                  </a:cubicBezTo>
                  <a:cubicBezTo>
                    <a:pt x="930" y="864"/>
                    <a:pt x="967" y="867"/>
                    <a:pt x="1002" y="867"/>
                  </a:cubicBezTo>
                  <a:cubicBezTo>
                    <a:pt x="1016" y="867"/>
                    <a:pt x="1029" y="866"/>
                    <a:pt x="1041" y="866"/>
                  </a:cubicBezTo>
                  <a:cubicBezTo>
                    <a:pt x="1228" y="854"/>
                    <a:pt x="1413" y="825"/>
                    <a:pt x="1593" y="762"/>
                  </a:cubicBezTo>
                  <a:cubicBezTo>
                    <a:pt x="1684" y="729"/>
                    <a:pt x="1777" y="688"/>
                    <a:pt x="1861" y="633"/>
                  </a:cubicBezTo>
                  <a:lnTo>
                    <a:pt x="1861" y="633"/>
                  </a:lnTo>
                  <a:cubicBezTo>
                    <a:pt x="1833" y="688"/>
                    <a:pt x="1804" y="744"/>
                    <a:pt x="1776" y="801"/>
                  </a:cubicBezTo>
                  <a:cubicBezTo>
                    <a:pt x="1712" y="941"/>
                    <a:pt x="1653" y="1093"/>
                    <a:pt x="1646" y="1253"/>
                  </a:cubicBezTo>
                  <a:lnTo>
                    <a:pt x="1645" y="1258"/>
                  </a:lnTo>
                  <a:cubicBezTo>
                    <a:pt x="1645" y="1273"/>
                    <a:pt x="1655" y="1288"/>
                    <a:pt x="1670" y="1294"/>
                  </a:cubicBezTo>
                  <a:cubicBezTo>
                    <a:pt x="1699" y="1304"/>
                    <a:pt x="1728" y="1308"/>
                    <a:pt x="1756" y="1308"/>
                  </a:cubicBezTo>
                  <a:cubicBezTo>
                    <a:pt x="1830" y="1308"/>
                    <a:pt x="1896" y="1279"/>
                    <a:pt x="1956" y="1252"/>
                  </a:cubicBezTo>
                  <a:cubicBezTo>
                    <a:pt x="2039" y="1212"/>
                    <a:pt x="2114" y="1160"/>
                    <a:pt x="2184" y="1103"/>
                  </a:cubicBezTo>
                  <a:cubicBezTo>
                    <a:pt x="2319" y="988"/>
                    <a:pt x="2454" y="861"/>
                    <a:pt x="2529" y="699"/>
                  </a:cubicBezTo>
                  <a:lnTo>
                    <a:pt x="2529" y="699"/>
                  </a:lnTo>
                  <a:cubicBezTo>
                    <a:pt x="2486" y="776"/>
                    <a:pt x="2423" y="839"/>
                    <a:pt x="2360" y="901"/>
                  </a:cubicBezTo>
                  <a:cubicBezTo>
                    <a:pt x="2295" y="960"/>
                    <a:pt x="2228" y="1015"/>
                    <a:pt x="2154" y="1065"/>
                  </a:cubicBezTo>
                  <a:cubicBezTo>
                    <a:pt x="2083" y="1114"/>
                    <a:pt x="2007" y="1158"/>
                    <a:pt x="1928" y="1190"/>
                  </a:cubicBezTo>
                  <a:cubicBezTo>
                    <a:pt x="1875" y="1213"/>
                    <a:pt x="1816" y="1231"/>
                    <a:pt x="1765" y="1231"/>
                  </a:cubicBezTo>
                  <a:cubicBezTo>
                    <a:pt x="1753" y="1231"/>
                    <a:pt x="1742" y="1230"/>
                    <a:pt x="1731" y="1228"/>
                  </a:cubicBezTo>
                  <a:lnTo>
                    <a:pt x="1731" y="1228"/>
                  </a:lnTo>
                  <a:cubicBezTo>
                    <a:pt x="1771" y="950"/>
                    <a:pt x="1965" y="718"/>
                    <a:pt x="2074" y="434"/>
                  </a:cubicBezTo>
                  <a:cubicBezTo>
                    <a:pt x="2086" y="405"/>
                    <a:pt x="2072" y="373"/>
                    <a:pt x="2042" y="363"/>
                  </a:cubicBezTo>
                  <a:cubicBezTo>
                    <a:pt x="2036" y="361"/>
                    <a:pt x="2030" y="360"/>
                    <a:pt x="2023" y="360"/>
                  </a:cubicBezTo>
                  <a:cubicBezTo>
                    <a:pt x="2006" y="360"/>
                    <a:pt x="1988" y="368"/>
                    <a:pt x="1978" y="382"/>
                  </a:cubicBezTo>
                  <a:cubicBezTo>
                    <a:pt x="1875" y="512"/>
                    <a:pt x="1716" y="595"/>
                    <a:pt x="1552" y="649"/>
                  </a:cubicBezTo>
                  <a:cubicBezTo>
                    <a:pt x="1385" y="703"/>
                    <a:pt x="1208" y="737"/>
                    <a:pt x="1034" y="750"/>
                  </a:cubicBezTo>
                  <a:cubicBezTo>
                    <a:pt x="1020" y="752"/>
                    <a:pt x="1004" y="753"/>
                    <a:pt x="989" y="753"/>
                  </a:cubicBezTo>
                  <a:cubicBezTo>
                    <a:pt x="920" y="753"/>
                    <a:pt x="853" y="735"/>
                    <a:pt x="859" y="714"/>
                  </a:cubicBezTo>
                  <a:cubicBezTo>
                    <a:pt x="853" y="667"/>
                    <a:pt x="906" y="577"/>
                    <a:pt x="954" y="510"/>
                  </a:cubicBezTo>
                  <a:cubicBezTo>
                    <a:pt x="1056" y="364"/>
                    <a:pt x="1184" y="241"/>
                    <a:pt x="1283" y="69"/>
                  </a:cubicBezTo>
                  <a:cubicBezTo>
                    <a:pt x="1296" y="48"/>
                    <a:pt x="1289" y="20"/>
                    <a:pt x="1266" y="7"/>
                  </a:cubicBezTo>
                  <a:cubicBezTo>
                    <a:pt x="1258" y="3"/>
                    <a:pt x="1250" y="0"/>
                    <a:pt x="1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8"/>
            <p:cNvSpPr/>
            <p:nvPr/>
          </p:nvSpPr>
          <p:spPr>
            <a:xfrm>
              <a:off x="7310146" y="2861546"/>
              <a:ext cx="15721" cy="9706"/>
            </a:xfrm>
            <a:custGeom>
              <a:rect b="b" l="l" r="r" t="t"/>
              <a:pathLst>
                <a:path extrusionOk="0" h="539" w="873">
                  <a:moveTo>
                    <a:pt x="370" y="0"/>
                  </a:moveTo>
                  <a:lnTo>
                    <a:pt x="370" y="0"/>
                  </a:lnTo>
                  <a:cubicBezTo>
                    <a:pt x="476" y="132"/>
                    <a:pt x="595" y="249"/>
                    <a:pt x="708" y="367"/>
                  </a:cubicBezTo>
                  <a:lnTo>
                    <a:pt x="708" y="367"/>
                  </a:lnTo>
                  <a:cubicBezTo>
                    <a:pt x="628" y="406"/>
                    <a:pt x="532" y="422"/>
                    <a:pt x="435" y="422"/>
                  </a:cubicBezTo>
                  <a:cubicBezTo>
                    <a:pt x="420" y="422"/>
                    <a:pt x="404" y="422"/>
                    <a:pt x="388" y="421"/>
                  </a:cubicBezTo>
                  <a:cubicBezTo>
                    <a:pt x="253" y="414"/>
                    <a:pt x="114" y="374"/>
                    <a:pt x="1" y="274"/>
                  </a:cubicBezTo>
                  <a:lnTo>
                    <a:pt x="1" y="274"/>
                  </a:lnTo>
                  <a:cubicBezTo>
                    <a:pt x="67" y="415"/>
                    <a:pt x="221" y="498"/>
                    <a:pt x="376" y="527"/>
                  </a:cubicBezTo>
                  <a:cubicBezTo>
                    <a:pt x="415" y="534"/>
                    <a:pt x="456" y="538"/>
                    <a:pt x="497" y="538"/>
                  </a:cubicBezTo>
                  <a:cubicBezTo>
                    <a:pt x="616" y="538"/>
                    <a:pt x="737" y="506"/>
                    <a:pt x="839" y="428"/>
                  </a:cubicBezTo>
                  <a:lnTo>
                    <a:pt x="840" y="427"/>
                  </a:lnTo>
                  <a:cubicBezTo>
                    <a:pt x="866" y="408"/>
                    <a:pt x="872" y="371"/>
                    <a:pt x="851" y="345"/>
                  </a:cubicBezTo>
                  <a:lnTo>
                    <a:pt x="845" y="338"/>
                  </a:lnTo>
                  <a:cubicBezTo>
                    <a:pt x="699" y="204"/>
                    <a:pt x="539" y="97"/>
                    <a:pt x="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8"/>
            <p:cNvSpPr/>
            <p:nvPr/>
          </p:nvSpPr>
          <p:spPr>
            <a:xfrm>
              <a:off x="7266730" y="2872674"/>
              <a:ext cx="36843" cy="18278"/>
            </a:xfrm>
            <a:custGeom>
              <a:rect b="b" l="l" r="r" t="t"/>
              <a:pathLst>
                <a:path extrusionOk="0" h="1015" w="2046">
                  <a:moveTo>
                    <a:pt x="1351" y="0"/>
                  </a:moveTo>
                  <a:lnTo>
                    <a:pt x="1351" y="0"/>
                  </a:lnTo>
                  <a:cubicBezTo>
                    <a:pt x="1515" y="250"/>
                    <a:pt x="1787" y="413"/>
                    <a:pt x="1941" y="653"/>
                  </a:cubicBezTo>
                  <a:lnTo>
                    <a:pt x="1941" y="653"/>
                  </a:lnTo>
                  <a:cubicBezTo>
                    <a:pt x="1911" y="659"/>
                    <a:pt x="1881" y="662"/>
                    <a:pt x="1851" y="662"/>
                  </a:cubicBezTo>
                  <a:cubicBezTo>
                    <a:pt x="1737" y="662"/>
                    <a:pt x="1620" y="624"/>
                    <a:pt x="1516" y="574"/>
                  </a:cubicBezTo>
                  <a:cubicBezTo>
                    <a:pt x="1367" y="504"/>
                    <a:pt x="1228" y="397"/>
                    <a:pt x="1139" y="265"/>
                  </a:cubicBezTo>
                  <a:cubicBezTo>
                    <a:pt x="1128" y="249"/>
                    <a:pt x="1111" y="241"/>
                    <a:pt x="1092" y="241"/>
                  </a:cubicBezTo>
                  <a:cubicBezTo>
                    <a:pt x="1081" y="241"/>
                    <a:pt x="1070" y="244"/>
                    <a:pt x="1060" y="250"/>
                  </a:cubicBezTo>
                  <a:cubicBezTo>
                    <a:pt x="1041" y="263"/>
                    <a:pt x="1032" y="285"/>
                    <a:pt x="1035" y="306"/>
                  </a:cubicBezTo>
                  <a:cubicBezTo>
                    <a:pt x="1055" y="429"/>
                    <a:pt x="1102" y="534"/>
                    <a:pt x="1136" y="642"/>
                  </a:cubicBezTo>
                  <a:cubicBezTo>
                    <a:pt x="1163" y="720"/>
                    <a:pt x="1186" y="802"/>
                    <a:pt x="1187" y="874"/>
                  </a:cubicBezTo>
                  <a:lnTo>
                    <a:pt x="1187" y="874"/>
                  </a:lnTo>
                  <a:cubicBezTo>
                    <a:pt x="1070" y="837"/>
                    <a:pt x="957" y="744"/>
                    <a:pt x="865" y="647"/>
                  </a:cubicBezTo>
                  <a:cubicBezTo>
                    <a:pt x="755" y="528"/>
                    <a:pt x="658" y="389"/>
                    <a:pt x="600" y="243"/>
                  </a:cubicBezTo>
                  <a:lnTo>
                    <a:pt x="599" y="241"/>
                  </a:lnTo>
                  <a:cubicBezTo>
                    <a:pt x="591" y="220"/>
                    <a:pt x="570" y="208"/>
                    <a:pt x="549" y="208"/>
                  </a:cubicBezTo>
                  <a:cubicBezTo>
                    <a:pt x="543" y="208"/>
                    <a:pt x="536" y="209"/>
                    <a:pt x="530" y="212"/>
                  </a:cubicBezTo>
                  <a:cubicBezTo>
                    <a:pt x="510" y="219"/>
                    <a:pt x="497" y="241"/>
                    <a:pt x="498" y="263"/>
                  </a:cubicBezTo>
                  <a:cubicBezTo>
                    <a:pt x="503" y="387"/>
                    <a:pt x="510" y="505"/>
                    <a:pt x="499" y="623"/>
                  </a:cubicBezTo>
                  <a:cubicBezTo>
                    <a:pt x="495" y="680"/>
                    <a:pt x="485" y="740"/>
                    <a:pt x="464" y="785"/>
                  </a:cubicBezTo>
                  <a:cubicBezTo>
                    <a:pt x="450" y="815"/>
                    <a:pt x="422" y="834"/>
                    <a:pt x="392" y="834"/>
                  </a:cubicBezTo>
                  <a:cubicBezTo>
                    <a:pt x="381" y="834"/>
                    <a:pt x="369" y="832"/>
                    <a:pt x="357" y="825"/>
                  </a:cubicBezTo>
                  <a:cubicBezTo>
                    <a:pt x="264" y="777"/>
                    <a:pt x="194" y="665"/>
                    <a:pt x="137" y="562"/>
                  </a:cubicBezTo>
                  <a:cubicBezTo>
                    <a:pt x="82" y="456"/>
                    <a:pt x="31" y="345"/>
                    <a:pt x="0" y="227"/>
                  </a:cubicBezTo>
                  <a:lnTo>
                    <a:pt x="0" y="227"/>
                  </a:lnTo>
                  <a:cubicBezTo>
                    <a:pt x="15" y="347"/>
                    <a:pt x="57" y="464"/>
                    <a:pt x="106" y="578"/>
                  </a:cubicBezTo>
                  <a:cubicBezTo>
                    <a:pt x="159" y="688"/>
                    <a:pt x="205" y="809"/>
                    <a:pt x="329" y="885"/>
                  </a:cubicBezTo>
                  <a:cubicBezTo>
                    <a:pt x="349" y="898"/>
                    <a:pt x="373" y="904"/>
                    <a:pt x="397" y="904"/>
                  </a:cubicBezTo>
                  <a:cubicBezTo>
                    <a:pt x="452" y="904"/>
                    <a:pt x="508" y="873"/>
                    <a:pt x="532" y="824"/>
                  </a:cubicBezTo>
                  <a:cubicBezTo>
                    <a:pt x="567" y="760"/>
                    <a:pt x="576" y="696"/>
                    <a:pt x="587" y="633"/>
                  </a:cubicBezTo>
                  <a:cubicBezTo>
                    <a:pt x="594" y="582"/>
                    <a:pt x="598" y="531"/>
                    <a:pt x="601" y="480"/>
                  </a:cubicBezTo>
                  <a:lnTo>
                    <a:pt x="601" y="480"/>
                  </a:lnTo>
                  <a:cubicBezTo>
                    <a:pt x="653" y="568"/>
                    <a:pt x="715" y="649"/>
                    <a:pt x="783" y="726"/>
                  </a:cubicBezTo>
                  <a:cubicBezTo>
                    <a:pt x="902" y="852"/>
                    <a:pt x="1040" y="978"/>
                    <a:pt x="1236" y="1013"/>
                  </a:cubicBezTo>
                  <a:cubicBezTo>
                    <a:pt x="1240" y="1014"/>
                    <a:pt x="1244" y="1014"/>
                    <a:pt x="1247" y="1014"/>
                  </a:cubicBezTo>
                  <a:cubicBezTo>
                    <a:pt x="1275" y="1014"/>
                    <a:pt x="1299" y="995"/>
                    <a:pt x="1304" y="969"/>
                  </a:cubicBezTo>
                  <a:lnTo>
                    <a:pt x="1305" y="965"/>
                  </a:lnTo>
                  <a:cubicBezTo>
                    <a:pt x="1333" y="826"/>
                    <a:pt x="1287" y="709"/>
                    <a:pt x="1252" y="602"/>
                  </a:cubicBezTo>
                  <a:cubicBezTo>
                    <a:pt x="1241" y="573"/>
                    <a:pt x="1231" y="545"/>
                    <a:pt x="1220" y="517"/>
                  </a:cubicBezTo>
                  <a:lnTo>
                    <a:pt x="1220" y="517"/>
                  </a:lnTo>
                  <a:cubicBezTo>
                    <a:pt x="1298" y="580"/>
                    <a:pt x="1384" y="631"/>
                    <a:pt x="1474" y="672"/>
                  </a:cubicBezTo>
                  <a:cubicBezTo>
                    <a:pt x="1581" y="716"/>
                    <a:pt x="1700" y="750"/>
                    <a:pt x="1821" y="750"/>
                  </a:cubicBezTo>
                  <a:cubicBezTo>
                    <a:pt x="1886" y="750"/>
                    <a:pt x="1951" y="740"/>
                    <a:pt x="2016" y="716"/>
                  </a:cubicBezTo>
                  <a:cubicBezTo>
                    <a:pt x="2035" y="709"/>
                    <a:pt x="2046" y="687"/>
                    <a:pt x="2040" y="668"/>
                  </a:cubicBezTo>
                  <a:cubicBezTo>
                    <a:pt x="2039" y="666"/>
                    <a:pt x="2037" y="663"/>
                    <a:pt x="2035" y="661"/>
                  </a:cubicBezTo>
                  <a:cubicBezTo>
                    <a:pt x="1854" y="374"/>
                    <a:pt x="1551" y="243"/>
                    <a:pt x="1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8"/>
            <p:cNvSpPr/>
            <p:nvPr/>
          </p:nvSpPr>
          <p:spPr>
            <a:xfrm>
              <a:off x="7228284" y="2864301"/>
              <a:ext cx="12947" cy="15991"/>
            </a:xfrm>
            <a:custGeom>
              <a:rect b="b" l="l" r="r" t="t"/>
              <a:pathLst>
                <a:path extrusionOk="0" h="888" w="719">
                  <a:moveTo>
                    <a:pt x="0" y="0"/>
                  </a:moveTo>
                  <a:lnTo>
                    <a:pt x="0" y="0"/>
                  </a:lnTo>
                  <a:cubicBezTo>
                    <a:pt x="13" y="166"/>
                    <a:pt x="84" y="318"/>
                    <a:pt x="155" y="464"/>
                  </a:cubicBezTo>
                  <a:cubicBezTo>
                    <a:pt x="234" y="608"/>
                    <a:pt x="310" y="754"/>
                    <a:pt x="473" y="861"/>
                  </a:cubicBezTo>
                  <a:cubicBezTo>
                    <a:pt x="497" y="875"/>
                    <a:pt x="531" y="887"/>
                    <a:pt x="568" y="887"/>
                  </a:cubicBezTo>
                  <a:cubicBezTo>
                    <a:pt x="595" y="887"/>
                    <a:pt x="625" y="881"/>
                    <a:pt x="654" y="862"/>
                  </a:cubicBezTo>
                  <a:cubicBezTo>
                    <a:pt x="672" y="850"/>
                    <a:pt x="662" y="857"/>
                    <a:pt x="688" y="833"/>
                  </a:cubicBezTo>
                  <a:cubicBezTo>
                    <a:pt x="702" y="815"/>
                    <a:pt x="708" y="795"/>
                    <a:pt x="711" y="782"/>
                  </a:cubicBezTo>
                  <a:cubicBezTo>
                    <a:pt x="717" y="753"/>
                    <a:pt x="718" y="729"/>
                    <a:pt x="717" y="707"/>
                  </a:cubicBezTo>
                  <a:cubicBezTo>
                    <a:pt x="711" y="618"/>
                    <a:pt x="696" y="540"/>
                    <a:pt x="673" y="459"/>
                  </a:cubicBezTo>
                  <a:cubicBezTo>
                    <a:pt x="632" y="303"/>
                    <a:pt x="578" y="151"/>
                    <a:pt x="509" y="3"/>
                  </a:cubicBezTo>
                  <a:lnTo>
                    <a:pt x="509" y="3"/>
                  </a:lnTo>
                  <a:cubicBezTo>
                    <a:pt x="527" y="164"/>
                    <a:pt x="557" y="322"/>
                    <a:pt x="579" y="479"/>
                  </a:cubicBezTo>
                  <a:cubicBezTo>
                    <a:pt x="589" y="559"/>
                    <a:pt x="602" y="637"/>
                    <a:pt x="601" y="709"/>
                  </a:cubicBezTo>
                  <a:cubicBezTo>
                    <a:pt x="598" y="727"/>
                    <a:pt x="598" y="744"/>
                    <a:pt x="595" y="754"/>
                  </a:cubicBezTo>
                  <a:cubicBezTo>
                    <a:pt x="594" y="756"/>
                    <a:pt x="593" y="758"/>
                    <a:pt x="593" y="758"/>
                  </a:cubicBezTo>
                  <a:lnTo>
                    <a:pt x="593" y="758"/>
                  </a:lnTo>
                  <a:cubicBezTo>
                    <a:pt x="593" y="758"/>
                    <a:pt x="593" y="758"/>
                    <a:pt x="593" y="758"/>
                  </a:cubicBezTo>
                  <a:cubicBezTo>
                    <a:pt x="592" y="758"/>
                    <a:pt x="589" y="759"/>
                    <a:pt x="581" y="765"/>
                  </a:cubicBezTo>
                  <a:cubicBezTo>
                    <a:pt x="581" y="765"/>
                    <a:pt x="578" y="766"/>
                    <a:pt x="573" y="766"/>
                  </a:cubicBezTo>
                  <a:cubicBezTo>
                    <a:pt x="564" y="766"/>
                    <a:pt x="549" y="764"/>
                    <a:pt x="533" y="753"/>
                  </a:cubicBezTo>
                  <a:cubicBezTo>
                    <a:pt x="422" y="686"/>
                    <a:pt x="327" y="541"/>
                    <a:pt x="238" y="415"/>
                  </a:cubicBezTo>
                  <a:cubicBezTo>
                    <a:pt x="152" y="283"/>
                    <a:pt x="63" y="15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8"/>
            <p:cNvSpPr/>
            <p:nvPr/>
          </p:nvSpPr>
          <p:spPr>
            <a:xfrm>
              <a:off x="7179160" y="2876060"/>
              <a:ext cx="36195" cy="21177"/>
            </a:xfrm>
            <a:custGeom>
              <a:rect b="b" l="l" r="r" t="t"/>
              <a:pathLst>
                <a:path extrusionOk="0" h="1176" w="2010">
                  <a:moveTo>
                    <a:pt x="297" y="0"/>
                  </a:moveTo>
                  <a:cubicBezTo>
                    <a:pt x="252" y="146"/>
                    <a:pt x="187" y="282"/>
                    <a:pt x="129" y="422"/>
                  </a:cubicBezTo>
                  <a:cubicBezTo>
                    <a:pt x="70" y="561"/>
                    <a:pt x="12" y="706"/>
                    <a:pt x="2" y="866"/>
                  </a:cubicBezTo>
                  <a:cubicBezTo>
                    <a:pt x="0" y="885"/>
                    <a:pt x="14" y="902"/>
                    <a:pt x="34" y="904"/>
                  </a:cubicBezTo>
                  <a:lnTo>
                    <a:pt x="37" y="904"/>
                  </a:lnTo>
                  <a:cubicBezTo>
                    <a:pt x="206" y="902"/>
                    <a:pt x="358" y="831"/>
                    <a:pt x="491" y="740"/>
                  </a:cubicBezTo>
                  <a:cubicBezTo>
                    <a:pt x="562" y="689"/>
                    <a:pt x="630" y="628"/>
                    <a:pt x="684" y="554"/>
                  </a:cubicBezTo>
                  <a:lnTo>
                    <a:pt x="684" y="554"/>
                  </a:lnTo>
                  <a:cubicBezTo>
                    <a:pt x="700" y="749"/>
                    <a:pt x="739" y="942"/>
                    <a:pt x="813" y="1128"/>
                  </a:cubicBezTo>
                  <a:cubicBezTo>
                    <a:pt x="822" y="1151"/>
                    <a:pt x="845" y="1166"/>
                    <a:pt x="869" y="1166"/>
                  </a:cubicBezTo>
                  <a:cubicBezTo>
                    <a:pt x="877" y="1166"/>
                    <a:pt x="884" y="1165"/>
                    <a:pt x="892" y="1161"/>
                  </a:cubicBezTo>
                  <a:cubicBezTo>
                    <a:pt x="899" y="1158"/>
                    <a:pt x="906" y="1154"/>
                    <a:pt x="912" y="1149"/>
                  </a:cubicBezTo>
                  <a:cubicBezTo>
                    <a:pt x="971" y="1087"/>
                    <a:pt x="1006" y="1024"/>
                    <a:pt x="1038" y="958"/>
                  </a:cubicBezTo>
                  <a:cubicBezTo>
                    <a:pt x="1068" y="894"/>
                    <a:pt x="1093" y="829"/>
                    <a:pt x="1116" y="761"/>
                  </a:cubicBezTo>
                  <a:cubicBezTo>
                    <a:pt x="1140" y="689"/>
                    <a:pt x="1161" y="618"/>
                    <a:pt x="1178" y="544"/>
                  </a:cubicBezTo>
                  <a:lnTo>
                    <a:pt x="1178" y="544"/>
                  </a:lnTo>
                  <a:cubicBezTo>
                    <a:pt x="1239" y="675"/>
                    <a:pt x="1312" y="801"/>
                    <a:pt x="1407" y="915"/>
                  </a:cubicBezTo>
                  <a:cubicBezTo>
                    <a:pt x="1476" y="997"/>
                    <a:pt x="1555" y="1074"/>
                    <a:pt x="1655" y="1123"/>
                  </a:cubicBezTo>
                  <a:cubicBezTo>
                    <a:pt x="1719" y="1157"/>
                    <a:pt x="1792" y="1176"/>
                    <a:pt x="1864" y="1176"/>
                  </a:cubicBezTo>
                  <a:cubicBezTo>
                    <a:pt x="1904" y="1176"/>
                    <a:pt x="1944" y="1170"/>
                    <a:pt x="1982" y="1158"/>
                  </a:cubicBezTo>
                  <a:lnTo>
                    <a:pt x="1985" y="1158"/>
                  </a:lnTo>
                  <a:cubicBezTo>
                    <a:pt x="2001" y="1154"/>
                    <a:pt x="2010" y="1139"/>
                    <a:pt x="2008" y="1123"/>
                  </a:cubicBezTo>
                  <a:cubicBezTo>
                    <a:pt x="1993" y="970"/>
                    <a:pt x="1912" y="844"/>
                    <a:pt x="1844" y="723"/>
                  </a:cubicBezTo>
                  <a:cubicBezTo>
                    <a:pt x="1771" y="607"/>
                    <a:pt x="1705" y="479"/>
                    <a:pt x="1701" y="334"/>
                  </a:cubicBezTo>
                  <a:lnTo>
                    <a:pt x="1701" y="334"/>
                  </a:lnTo>
                  <a:cubicBezTo>
                    <a:pt x="1687" y="479"/>
                    <a:pt x="1746" y="619"/>
                    <a:pt x="1806" y="746"/>
                  </a:cubicBezTo>
                  <a:cubicBezTo>
                    <a:pt x="1864" y="862"/>
                    <a:pt x="1922" y="981"/>
                    <a:pt x="1936" y="1103"/>
                  </a:cubicBezTo>
                  <a:lnTo>
                    <a:pt x="1936" y="1103"/>
                  </a:lnTo>
                  <a:cubicBezTo>
                    <a:pt x="1917" y="1106"/>
                    <a:pt x="1899" y="1108"/>
                    <a:pt x="1880" y="1108"/>
                  </a:cubicBezTo>
                  <a:cubicBezTo>
                    <a:pt x="1815" y="1108"/>
                    <a:pt x="1751" y="1089"/>
                    <a:pt x="1693" y="1055"/>
                  </a:cubicBezTo>
                  <a:cubicBezTo>
                    <a:pt x="1611" y="1008"/>
                    <a:pt x="1541" y="935"/>
                    <a:pt x="1483" y="858"/>
                  </a:cubicBezTo>
                  <a:cubicBezTo>
                    <a:pt x="1365" y="699"/>
                    <a:pt x="1274" y="515"/>
                    <a:pt x="1204" y="326"/>
                  </a:cubicBezTo>
                  <a:cubicBezTo>
                    <a:pt x="1194" y="303"/>
                    <a:pt x="1173" y="289"/>
                    <a:pt x="1150" y="289"/>
                  </a:cubicBezTo>
                  <a:cubicBezTo>
                    <a:pt x="1144" y="289"/>
                    <a:pt x="1137" y="290"/>
                    <a:pt x="1131" y="292"/>
                  </a:cubicBezTo>
                  <a:cubicBezTo>
                    <a:pt x="1110" y="302"/>
                    <a:pt x="1096" y="319"/>
                    <a:pt x="1094" y="340"/>
                  </a:cubicBezTo>
                  <a:lnTo>
                    <a:pt x="1094" y="343"/>
                  </a:lnTo>
                  <a:cubicBezTo>
                    <a:pt x="1082" y="468"/>
                    <a:pt x="1045" y="601"/>
                    <a:pt x="1003" y="725"/>
                  </a:cubicBezTo>
                  <a:cubicBezTo>
                    <a:pt x="980" y="788"/>
                    <a:pt x="956" y="848"/>
                    <a:pt x="927" y="909"/>
                  </a:cubicBezTo>
                  <a:cubicBezTo>
                    <a:pt x="914" y="933"/>
                    <a:pt x="901" y="957"/>
                    <a:pt x="888" y="980"/>
                  </a:cubicBezTo>
                  <a:lnTo>
                    <a:pt x="888" y="980"/>
                  </a:lnTo>
                  <a:cubicBezTo>
                    <a:pt x="818" y="776"/>
                    <a:pt x="788" y="552"/>
                    <a:pt x="784" y="333"/>
                  </a:cubicBezTo>
                  <a:cubicBezTo>
                    <a:pt x="784" y="304"/>
                    <a:pt x="760" y="280"/>
                    <a:pt x="729" y="280"/>
                  </a:cubicBezTo>
                  <a:cubicBezTo>
                    <a:pt x="702" y="280"/>
                    <a:pt x="681" y="298"/>
                    <a:pt x="677" y="323"/>
                  </a:cubicBezTo>
                  <a:cubicBezTo>
                    <a:pt x="649" y="454"/>
                    <a:pt x="548" y="572"/>
                    <a:pt x="434" y="664"/>
                  </a:cubicBezTo>
                  <a:cubicBezTo>
                    <a:pt x="330" y="744"/>
                    <a:pt x="206" y="810"/>
                    <a:pt x="77" y="827"/>
                  </a:cubicBezTo>
                  <a:lnTo>
                    <a:pt x="77" y="827"/>
                  </a:lnTo>
                  <a:cubicBezTo>
                    <a:pt x="100" y="550"/>
                    <a:pt x="243" y="284"/>
                    <a:pt x="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8"/>
            <p:cNvSpPr/>
            <p:nvPr/>
          </p:nvSpPr>
          <p:spPr>
            <a:xfrm>
              <a:off x="7150492" y="2872296"/>
              <a:ext cx="17035" cy="16513"/>
            </a:xfrm>
            <a:custGeom>
              <a:rect b="b" l="l" r="r" t="t"/>
              <a:pathLst>
                <a:path extrusionOk="0" h="917" w="946">
                  <a:moveTo>
                    <a:pt x="198" y="0"/>
                  </a:moveTo>
                  <a:cubicBezTo>
                    <a:pt x="143" y="137"/>
                    <a:pt x="97" y="275"/>
                    <a:pt x="63" y="417"/>
                  </a:cubicBezTo>
                  <a:cubicBezTo>
                    <a:pt x="29" y="560"/>
                    <a:pt x="0" y="706"/>
                    <a:pt x="18" y="865"/>
                  </a:cubicBezTo>
                  <a:cubicBezTo>
                    <a:pt x="22" y="895"/>
                    <a:pt x="48" y="916"/>
                    <a:pt x="77" y="916"/>
                  </a:cubicBezTo>
                  <a:cubicBezTo>
                    <a:pt x="78" y="916"/>
                    <a:pt x="79" y="916"/>
                    <a:pt x="80" y="916"/>
                  </a:cubicBezTo>
                  <a:lnTo>
                    <a:pt x="82" y="916"/>
                  </a:lnTo>
                  <a:cubicBezTo>
                    <a:pt x="283" y="908"/>
                    <a:pt x="470" y="817"/>
                    <a:pt x="616" y="693"/>
                  </a:cubicBezTo>
                  <a:cubicBezTo>
                    <a:pt x="761" y="563"/>
                    <a:pt x="874" y="408"/>
                    <a:pt x="945" y="235"/>
                  </a:cubicBezTo>
                  <a:lnTo>
                    <a:pt x="945" y="235"/>
                  </a:lnTo>
                  <a:cubicBezTo>
                    <a:pt x="826" y="378"/>
                    <a:pt x="700" y="510"/>
                    <a:pt x="553" y="610"/>
                  </a:cubicBezTo>
                  <a:cubicBezTo>
                    <a:pt x="425" y="700"/>
                    <a:pt x="284" y="763"/>
                    <a:pt x="134" y="786"/>
                  </a:cubicBezTo>
                  <a:lnTo>
                    <a:pt x="134" y="786"/>
                  </a:lnTo>
                  <a:cubicBezTo>
                    <a:pt x="127" y="674"/>
                    <a:pt x="140" y="551"/>
                    <a:pt x="150" y="431"/>
                  </a:cubicBezTo>
                  <a:cubicBezTo>
                    <a:pt x="166" y="290"/>
                    <a:pt x="186" y="146"/>
                    <a:pt x="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8"/>
            <p:cNvSpPr/>
            <p:nvPr/>
          </p:nvSpPr>
          <p:spPr>
            <a:xfrm>
              <a:off x="7130756" y="2859421"/>
              <a:ext cx="11255" cy="10120"/>
            </a:xfrm>
            <a:custGeom>
              <a:rect b="b" l="l" r="r" t="t"/>
              <a:pathLst>
                <a:path extrusionOk="0" h="562" w="625">
                  <a:moveTo>
                    <a:pt x="330" y="0"/>
                  </a:moveTo>
                  <a:cubicBezTo>
                    <a:pt x="263" y="75"/>
                    <a:pt x="190" y="137"/>
                    <a:pt x="123" y="212"/>
                  </a:cubicBezTo>
                  <a:cubicBezTo>
                    <a:pt x="88" y="248"/>
                    <a:pt x="58" y="289"/>
                    <a:pt x="28" y="339"/>
                  </a:cubicBezTo>
                  <a:cubicBezTo>
                    <a:pt x="17" y="365"/>
                    <a:pt x="2" y="393"/>
                    <a:pt x="2" y="438"/>
                  </a:cubicBezTo>
                  <a:cubicBezTo>
                    <a:pt x="0" y="486"/>
                    <a:pt x="47" y="536"/>
                    <a:pt x="82" y="546"/>
                  </a:cubicBezTo>
                  <a:cubicBezTo>
                    <a:pt x="116" y="557"/>
                    <a:pt x="148" y="562"/>
                    <a:pt x="178" y="562"/>
                  </a:cubicBezTo>
                  <a:cubicBezTo>
                    <a:pt x="270" y="562"/>
                    <a:pt x="345" y="519"/>
                    <a:pt x="409" y="479"/>
                  </a:cubicBezTo>
                  <a:cubicBezTo>
                    <a:pt x="497" y="421"/>
                    <a:pt x="574" y="352"/>
                    <a:pt x="624" y="262"/>
                  </a:cubicBezTo>
                  <a:lnTo>
                    <a:pt x="624" y="262"/>
                  </a:lnTo>
                  <a:cubicBezTo>
                    <a:pt x="538" y="315"/>
                    <a:pt x="453" y="358"/>
                    <a:pt x="367" y="394"/>
                  </a:cubicBezTo>
                  <a:cubicBezTo>
                    <a:pt x="304" y="418"/>
                    <a:pt x="236" y="440"/>
                    <a:pt x="182" y="440"/>
                  </a:cubicBezTo>
                  <a:cubicBezTo>
                    <a:pt x="163" y="440"/>
                    <a:pt x="146" y="438"/>
                    <a:pt x="131" y="431"/>
                  </a:cubicBezTo>
                  <a:cubicBezTo>
                    <a:pt x="128" y="429"/>
                    <a:pt x="126" y="428"/>
                    <a:pt x="126" y="428"/>
                  </a:cubicBezTo>
                  <a:lnTo>
                    <a:pt x="126" y="428"/>
                  </a:lnTo>
                  <a:cubicBezTo>
                    <a:pt x="125" y="428"/>
                    <a:pt x="127" y="430"/>
                    <a:pt x="126" y="430"/>
                  </a:cubicBezTo>
                  <a:cubicBezTo>
                    <a:pt x="126" y="430"/>
                    <a:pt x="126" y="430"/>
                    <a:pt x="125" y="429"/>
                  </a:cubicBezTo>
                  <a:cubicBezTo>
                    <a:pt x="124" y="426"/>
                    <a:pt x="129" y="406"/>
                    <a:pt x="136" y="388"/>
                  </a:cubicBezTo>
                  <a:cubicBezTo>
                    <a:pt x="151" y="351"/>
                    <a:pt x="178" y="311"/>
                    <a:pt x="200" y="269"/>
                  </a:cubicBezTo>
                  <a:cubicBezTo>
                    <a:pt x="248" y="186"/>
                    <a:pt x="310" y="101"/>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8"/>
            <p:cNvSpPr/>
            <p:nvPr/>
          </p:nvSpPr>
          <p:spPr>
            <a:xfrm>
              <a:off x="7158613" y="2729857"/>
              <a:ext cx="14784" cy="8085"/>
            </a:xfrm>
            <a:custGeom>
              <a:rect b="b" l="l" r="r" t="t"/>
              <a:pathLst>
                <a:path extrusionOk="0" h="449" w="821">
                  <a:moveTo>
                    <a:pt x="646" y="1"/>
                  </a:moveTo>
                  <a:lnTo>
                    <a:pt x="646" y="1"/>
                  </a:lnTo>
                  <a:cubicBezTo>
                    <a:pt x="544" y="54"/>
                    <a:pt x="448" y="107"/>
                    <a:pt x="347" y="156"/>
                  </a:cubicBezTo>
                  <a:cubicBezTo>
                    <a:pt x="247" y="199"/>
                    <a:pt x="146" y="244"/>
                    <a:pt x="43" y="275"/>
                  </a:cubicBezTo>
                  <a:cubicBezTo>
                    <a:pt x="19" y="282"/>
                    <a:pt x="1" y="305"/>
                    <a:pt x="1" y="331"/>
                  </a:cubicBezTo>
                  <a:lnTo>
                    <a:pt x="1" y="332"/>
                  </a:lnTo>
                  <a:lnTo>
                    <a:pt x="1" y="356"/>
                  </a:lnTo>
                  <a:cubicBezTo>
                    <a:pt x="0" y="385"/>
                    <a:pt x="21" y="409"/>
                    <a:pt x="49" y="415"/>
                  </a:cubicBezTo>
                  <a:cubicBezTo>
                    <a:pt x="148" y="438"/>
                    <a:pt x="248" y="449"/>
                    <a:pt x="350" y="449"/>
                  </a:cubicBezTo>
                  <a:cubicBezTo>
                    <a:pt x="381" y="449"/>
                    <a:pt x="412" y="448"/>
                    <a:pt x="444" y="446"/>
                  </a:cubicBezTo>
                  <a:cubicBezTo>
                    <a:pt x="574" y="434"/>
                    <a:pt x="713" y="411"/>
                    <a:pt x="820" y="331"/>
                  </a:cubicBezTo>
                  <a:lnTo>
                    <a:pt x="820" y="331"/>
                  </a:lnTo>
                  <a:cubicBezTo>
                    <a:pt x="744" y="347"/>
                    <a:pt x="670" y="353"/>
                    <a:pt x="596" y="353"/>
                  </a:cubicBezTo>
                  <a:cubicBezTo>
                    <a:pt x="545" y="353"/>
                    <a:pt x="495" y="350"/>
                    <a:pt x="444" y="346"/>
                  </a:cubicBezTo>
                  <a:cubicBezTo>
                    <a:pt x="375" y="341"/>
                    <a:pt x="307" y="334"/>
                    <a:pt x="240" y="324"/>
                  </a:cubicBezTo>
                  <a:lnTo>
                    <a:pt x="240" y="324"/>
                  </a:lnTo>
                  <a:cubicBezTo>
                    <a:pt x="292" y="297"/>
                    <a:pt x="343" y="267"/>
                    <a:pt x="390" y="232"/>
                  </a:cubicBezTo>
                  <a:cubicBezTo>
                    <a:pt x="487" y="168"/>
                    <a:pt x="575" y="89"/>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8"/>
            <p:cNvSpPr/>
            <p:nvPr/>
          </p:nvSpPr>
          <p:spPr>
            <a:xfrm>
              <a:off x="7291419" y="2803814"/>
              <a:ext cx="18818" cy="11525"/>
            </a:xfrm>
            <a:custGeom>
              <a:rect b="b" l="l" r="r" t="t"/>
              <a:pathLst>
                <a:path extrusionOk="0" h="640" w="1045">
                  <a:moveTo>
                    <a:pt x="391" y="1"/>
                  </a:moveTo>
                  <a:lnTo>
                    <a:pt x="391" y="1"/>
                  </a:lnTo>
                  <a:cubicBezTo>
                    <a:pt x="454" y="112"/>
                    <a:pt x="555" y="203"/>
                    <a:pt x="656" y="279"/>
                  </a:cubicBezTo>
                  <a:cubicBezTo>
                    <a:pt x="733" y="339"/>
                    <a:pt x="811" y="396"/>
                    <a:pt x="877" y="461"/>
                  </a:cubicBezTo>
                  <a:lnTo>
                    <a:pt x="877" y="461"/>
                  </a:lnTo>
                  <a:cubicBezTo>
                    <a:pt x="787" y="503"/>
                    <a:pt x="685" y="522"/>
                    <a:pt x="581" y="522"/>
                  </a:cubicBezTo>
                  <a:cubicBezTo>
                    <a:pt x="542" y="522"/>
                    <a:pt x="502" y="519"/>
                    <a:pt x="462" y="514"/>
                  </a:cubicBezTo>
                  <a:cubicBezTo>
                    <a:pt x="295" y="491"/>
                    <a:pt x="131" y="416"/>
                    <a:pt x="1" y="286"/>
                  </a:cubicBezTo>
                  <a:lnTo>
                    <a:pt x="1" y="286"/>
                  </a:lnTo>
                  <a:cubicBezTo>
                    <a:pt x="82" y="454"/>
                    <a:pt x="256" y="571"/>
                    <a:pt x="442" y="618"/>
                  </a:cubicBezTo>
                  <a:cubicBezTo>
                    <a:pt x="502" y="632"/>
                    <a:pt x="563" y="640"/>
                    <a:pt x="626" y="640"/>
                  </a:cubicBezTo>
                  <a:cubicBezTo>
                    <a:pt x="759" y="640"/>
                    <a:pt x="894" y="604"/>
                    <a:pt x="1009" y="525"/>
                  </a:cubicBezTo>
                  <a:lnTo>
                    <a:pt x="1010" y="524"/>
                  </a:lnTo>
                  <a:cubicBezTo>
                    <a:pt x="1037" y="504"/>
                    <a:pt x="1044" y="468"/>
                    <a:pt x="1025" y="441"/>
                  </a:cubicBezTo>
                  <a:lnTo>
                    <a:pt x="1020" y="433"/>
                  </a:lnTo>
                  <a:cubicBezTo>
                    <a:pt x="926" y="334"/>
                    <a:pt x="810" y="267"/>
                    <a:pt x="701" y="209"/>
                  </a:cubicBezTo>
                  <a:cubicBezTo>
                    <a:pt x="593" y="147"/>
                    <a:pt x="488" y="87"/>
                    <a:pt x="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8"/>
            <p:cNvSpPr/>
            <p:nvPr/>
          </p:nvSpPr>
          <p:spPr>
            <a:xfrm>
              <a:off x="5436358" y="1472123"/>
              <a:ext cx="329573" cy="118255"/>
            </a:xfrm>
            <a:custGeom>
              <a:rect b="b" l="l" r="r" t="t"/>
              <a:pathLst>
                <a:path extrusionOk="0" h="6567" w="18302">
                  <a:moveTo>
                    <a:pt x="11422" y="0"/>
                  </a:moveTo>
                  <a:cubicBezTo>
                    <a:pt x="9787" y="0"/>
                    <a:pt x="7947" y="1838"/>
                    <a:pt x="8059" y="3458"/>
                  </a:cubicBezTo>
                  <a:cubicBezTo>
                    <a:pt x="7622" y="2877"/>
                    <a:pt x="7136" y="2640"/>
                    <a:pt x="6652" y="2640"/>
                  </a:cubicBezTo>
                  <a:cubicBezTo>
                    <a:pt x="5412" y="2640"/>
                    <a:pt x="4188" y="4191"/>
                    <a:pt x="3858" y="5473"/>
                  </a:cubicBezTo>
                  <a:cubicBezTo>
                    <a:pt x="3586" y="5057"/>
                    <a:pt x="3233" y="4895"/>
                    <a:pt x="2847" y="4895"/>
                  </a:cubicBezTo>
                  <a:cubicBezTo>
                    <a:pt x="1846" y="4895"/>
                    <a:pt x="624" y="5985"/>
                    <a:pt x="1" y="6567"/>
                  </a:cubicBezTo>
                  <a:lnTo>
                    <a:pt x="18130" y="6508"/>
                  </a:lnTo>
                  <a:cubicBezTo>
                    <a:pt x="18301" y="6508"/>
                    <a:pt x="17898" y="4322"/>
                    <a:pt x="17611" y="3919"/>
                  </a:cubicBezTo>
                  <a:cubicBezTo>
                    <a:pt x="17196" y="3365"/>
                    <a:pt x="16511" y="3019"/>
                    <a:pt x="15830" y="3019"/>
                  </a:cubicBezTo>
                  <a:cubicBezTo>
                    <a:pt x="15378" y="3019"/>
                    <a:pt x="14929" y="3171"/>
                    <a:pt x="14561" y="3516"/>
                  </a:cubicBezTo>
                  <a:cubicBezTo>
                    <a:pt x="14504" y="1559"/>
                    <a:pt x="13870" y="121"/>
                    <a:pt x="11569" y="5"/>
                  </a:cubicBezTo>
                  <a:cubicBezTo>
                    <a:pt x="11520" y="2"/>
                    <a:pt x="11472" y="0"/>
                    <a:pt x="114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8"/>
            <p:cNvSpPr/>
            <p:nvPr/>
          </p:nvSpPr>
          <p:spPr>
            <a:xfrm>
              <a:off x="5433963" y="1471205"/>
              <a:ext cx="332238" cy="120236"/>
            </a:xfrm>
            <a:custGeom>
              <a:rect b="b" l="l" r="r" t="t"/>
              <a:pathLst>
                <a:path extrusionOk="0" h="6677" w="18450">
                  <a:moveTo>
                    <a:pt x="18159" y="6520"/>
                  </a:moveTo>
                  <a:lnTo>
                    <a:pt x="18159" y="6520"/>
                  </a:lnTo>
                  <a:cubicBezTo>
                    <a:pt x="18159" y="6520"/>
                    <a:pt x="18159" y="6520"/>
                    <a:pt x="18159" y="6520"/>
                  </a:cubicBezTo>
                  <a:lnTo>
                    <a:pt x="18159" y="6520"/>
                  </a:lnTo>
                  <a:cubicBezTo>
                    <a:pt x="18159" y="6520"/>
                    <a:pt x="18159" y="6520"/>
                    <a:pt x="18159" y="6520"/>
                  </a:cubicBezTo>
                  <a:cubicBezTo>
                    <a:pt x="18159" y="6520"/>
                    <a:pt x="18159" y="6520"/>
                    <a:pt x="18159" y="6520"/>
                  </a:cubicBezTo>
                  <a:close/>
                  <a:moveTo>
                    <a:pt x="18158" y="6517"/>
                  </a:moveTo>
                  <a:lnTo>
                    <a:pt x="18158" y="6517"/>
                  </a:lnTo>
                  <a:cubicBezTo>
                    <a:pt x="18158" y="6517"/>
                    <a:pt x="18158" y="6518"/>
                    <a:pt x="18159" y="6520"/>
                  </a:cubicBezTo>
                  <a:lnTo>
                    <a:pt x="18159" y="6520"/>
                  </a:lnTo>
                  <a:cubicBezTo>
                    <a:pt x="18158" y="6520"/>
                    <a:pt x="18158" y="6520"/>
                    <a:pt x="18158" y="6520"/>
                  </a:cubicBezTo>
                  <a:lnTo>
                    <a:pt x="18158" y="6520"/>
                  </a:lnTo>
                  <a:cubicBezTo>
                    <a:pt x="18158" y="6521"/>
                    <a:pt x="18158" y="6522"/>
                    <a:pt x="18159" y="6522"/>
                  </a:cubicBezTo>
                  <a:cubicBezTo>
                    <a:pt x="18159" y="6522"/>
                    <a:pt x="18159" y="6521"/>
                    <a:pt x="18159" y="6520"/>
                  </a:cubicBezTo>
                  <a:lnTo>
                    <a:pt x="18159" y="6520"/>
                  </a:lnTo>
                  <a:cubicBezTo>
                    <a:pt x="18160" y="6524"/>
                    <a:pt x="18158" y="6526"/>
                    <a:pt x="18155" y="6526"/>
                  </a:cubicBezTo>
                  <a:cubicBezTo>
                    <a:pt x="18150" y="6526"/>
                    <a:pt x="18143" y="6520"/>
                    <a:pt x="18157" y="6520"/>
                  </a:cubicBezTo>
                  <a:cubicBezTo>
                    <a:pt x="18158" y="6520"/>
                    <a:pt x="18158" y="6520"/>
                    <a:pt x="18158" y="6520"/>
                  </a:cubicBezTo>
                  <a:lnTo>
                    <a:pt x="18158" y="6520"/>
                  </a:lnTo>
                  <a:cubicBezTo>
                    <a:pt x="18158" y="6518"/>
                    <a:pt x="18158" y="6517"/>
                    <a:pt x="18158" y="6517"/>
                  </a:cubicBezTo>
                  <a:close/>
                  <a:moveTo>
                    <a:pt x="11641" y="113"/>
                  </a:moveTo>
                  <a:cubicBezTo>
                    <a:pt x="11720" y="113"/>
                    <a:pt x="11799" y="117"/>
                    <a:pt x="11880" y="123"/>
                  </a:cubicBezTo>
                  <a:cubicBezTo>
                    <a:pt x="12228" y="151"/>
                    <a:pt x="12575" y="216"/>
                    <a:pt x="12900" y="346"/>
                  </a:cubicBezTo>
                  <a:cubicBezTo>
                    <a:pt x="13437" y="560"/>
                    <a:pt x="13863" y="956"/>
                    <a:pt x="14126" y="1469"/>
                  </a:cubicBezTo>
                  <a:cubicBezTo>
                    <a:pt x="14454" y="2106"/>
                    <a:pt x="14542" y="2844"/>
                    <a:pt x="14564" y="3551"/>
                  </a:cubicBezTo>
                  <a:cubicBezTo>
                    <a:pt x="14566" y="3603"/>
                    <a:pt x="14646" y="3626"/>
                    <a:pt x="14717" y="3626"/>
                  </a:cubicBezTo>
                  <a:cubicBezTo>
                    <a:pt x="14761" y="3626"/>
                    <a:pt x="14801" y="3618"/>
                    <a:pt x="14818" y="3602"/>
                  </a:cubicBezTo>
                  <a:cubicBezTo>
                    <a:pt x="15155" y="3290"/>
                    <a:pt x="15578" y="3135"/>
                    <a:pt x="16010" y="3135"/>
                  </a:cubicBezTo>
                  <a:cubicBezTo>
                    <a:pt x="16279" y="3135"/>
                    <a:pt x="16552" y="3196"/>
                    <a:pt x="16808" y="3317"/>
                  </a:cubicBezTo>
                  <a:cubicBezTo>
                    <a:pt x="17118" y="3461"/>
                    <a:pt x="17427" y="3690"/>
                    <a:pt x="17621" y="3977"/>
                  </a:cubicBezTo>
                  <a:cubicBezTo>
                    <a:pt x="17731" y="4137"/>
                    <a:pt x="17785" y="4343"/>
                    <a:pt x="17839" y="4527"/>
                  </a:cubicBezTo>
                  <a:cubicBezTo>
                    <a:pt x="17993" y="5053"/>
                    <a:pt x="18107" y="5602"/>
                    <a:pt x="18160" y="6148"/>
                  </a:cubicBezTo>
                  <a:cubicBezTo>
                    <a:pt x="18169" y="6237"/>
                    <a:pt x="18176" y="6327"/>
                    <a:pt x="18174" y="6417"/>
                  </a:cubicBezTo>
                  <a:cubicBezTo>
                    <a:pt x="18172" y="6441"/>
                    <a:pt x="18170" y="6467"/>
                    <a:pt x="18166" y="6493"/>
                  </a:cubicBezTo>
                  <a:cubicBezTo>
                    <a:pt x="18165" y="6498"/>
                    <a:pt x="18163" y="6503"/>
                    <a:pt x="18161" y="6508"/>
                  </a:cubicBezTo>
                  <a:lnTo>
                    <a:pt x="18161" y="6508"/>
                  </a:lnTo>
                  <a:cubicBezTo>
                    <a:pt x="17832" y="6510"/>
                    <a:pt x="17501" y="6510"/>
                    <a:pt x="17172" y="6512"/>
                  </a:cubicBezTo>
                  <a:cubicBezTo>
                    <a:pt x="16480" y="6514"/>
                    <a:pt x="15786" y="6516"/>
                    <a:pt x="15093" y="6519"/>
                  </a:cubicBezTo>
                  <a:cubicBezTo>
                    <a:pt x="14165" y="6522"/>
                    <a:pt x="13236" y="6524"/>
                    <a:pt x="12310" y="6528"/>
                  </a:cubicBezTo>
                  <a:cubicBezTo>
                    <a:pt x="11259" y="6530"/>
                    <a:pt x="10210" y="6535"/>
                    <a:pt x="9161" y="6537"/>
                  </a:cubicBezTo>
                  <a:cubicBezTo>
                    <a:pt x="8112" y="6541"/>
                    <a:pt x="7062" y="6545"/>
                    <a:pt x="6014" y="6548"/>
                  </a:cubicBezTo>
                  <a:lnTo>
                    <a:pt x="3233" y="6557"/>
                  </a:lnTo>
                  <a:cubicBezTo>
                    <a:pt x="2541" y="6559"/>
                    <a:pt x="1851" y="6561"/>
                    <a:pt x="1161" y="6564"/>
                  </a:cubicBezTo>
                  <a:cubicBezTo>
                    <a:pt x="890" y="6565"/>
                    <a:pt x="620" y="6565"/>
                    <a:pt x="350" y="6566"/>
                  </a:cubicBezTo>
                  <a:lnTo>
                    <a:pt x="350" y="6566"/>
                  </a:lnTo>
                  <a:cubicBezTo>
                    <a:pt x="740" y="6205"/>
                    <a:pt x="1147" y="5855"/>
                    <a:pt x="1592" y="5561"/>
                  </a:cubicBezTo>
                  <a:cubicBezTo>
                    <a:pt x="1850" y="5390"/>
                    <a:pt x="2123" y="5236"/>
                    <a:pt x="2414" y="5126"/>
                  </a:cubicBezTo>
                  <a:cubicBezTo>
                    <a:pt x="2599" y="5056"/>
                    <a:pt x="2804" y="5001"/>
                    <a:pt x="3007" y="5001"/>
                  </a:cubicBezTo>
                  <a:cubicBezTo>
                    <a:pt x="3057" y="5001"/>
                    <a:pt x="3107" y="5004"/>
                    <a:pt x="3157" y="5012"/>
                  </a:cubicBezTo>
                  <a:cubicBezTo>
                    <a:pt x="3461" y="5057"/>
                    <a:pt x="3699" y="5274"/>
                    <a:pt x="3863" y="5521"/>
                  </a:cubicBezTo>
                  <a:cubicBezTo>
                    <a:pt x="3882" y="5552"/>
                    <a:pt x="3971" y="5585"/>
                    <a:pt x="4039" y="5585"/>
                  </a:cubicBezTo>
                  <a:cubicBezTo>
                    <a:pt x="4079" y="5585"/>
                    <a:pt x="4113" y="5573"/>
                    <a:pt x="4121" y="5543"/>
                  </a:cubicBezTo>
                  <a:cubicBezTo>
                    <a:pt x="4314" y="4806"/>
                    <a:pt x="4728" y="4111"/>
                    <a:pt x="5259" y="3567"/>
                  </a:cubicBezTo>
                  <a:cubicBezTo>
                    <a:pt x="5650" y="3164"/>
                    <a:pt x="6214" y="2746"/>
                    <a:pt x="6806" y="2746"/>
                  </a:cubicBezTo>
                  <a:cubicBezTo>
                    <a:pt x="6882" y="2746"/>
                    <a:pt x="6959" y="2753"/>
                    <a:pt x="7035" y="2768"/>
                  </a:cubicBezTo>
                  <a:cubicBezTo>
                    <a:pt x="7463" y="2851"/>
                    <a:pt x="7809" y="3171"/>
                    <a:pt x="8065" y="3508"/>
                  </a:cubicBezTo>
                  <a:cubicBezTo>
                    <a:pt x="8083" y="3532"/>
                    <a:pt x="8189" y="3568"/>
                    <a:pt x="8259" y="3568"/>
                  </a:cubicBezTo>
                  <a:cubicBezTo>
                    <a:pt x="8297" y="3568"/>
                    <a:pt x="8324" y="3558"/>
                    <a:pt x="8323" y="3529"/>
                  </a:cubicBezTo>
                  <a:cubicBezTo>
                    <a:pt x="8276" y="2803"/>
                    <a:pt x="8602" y="2101"/>
                    <a:pt x="9046" y="1542"/>
                  </a:cubicBezTo>
                  <a:cubicBezTo>
                    <a:pt x="9507" y="963"/>
                    <a:pt x="10136" y="472"/>
                    <a:pt x="10845" y="239"/>
                  </a:cubicBezTo>
                  <a:cubicBezTo>
                    <a:pt x="11110" y="152"/>
                    <a:pt x="11371" y="113"/>
                    <a:pt x="11641" y="113"/>
                  </a:cubicBezTo>
                  <a:close/>
                  <a:moveTo>
                    <a:pt x="11548" y="1"/>
                  </a:moveTo>
                  <a:cubicBezTo>
                    <a:pt x="11368" y="1"/>
                    <a:pt x="11187" y="15"/>
                    <a:pt x="11008" y="50"/>
                  </a:cubicBezTo>
                  <a:cubicBezTo>
                    <a:pt x="10248" y="199"/>
                    <a:pt x="9555" y="653"/>
                    <a:pt x="9029" y="1210"/>
                  </a:cubicBezTo>
                  <a:cubicBezTo>
                    <a:pt x="8523" y="1751"/>
                    <a:pt x="8108" y="2462"/>
                    <a:pt x="8061" y="3215"/>
                  </a:cubicBezTo>
                  <a:lnTo>
                    <a:pt x="8061" y="3215"/>
                  </a:lnTo>
                  <a:cubicBezTo>
                    <a:pt x="7850" y="3003"/>
                    <a:pt x="7604" y="2829"/>
                    <a:pt x="7316" y="2731"/>
                  </a:cubicBezTo>
                  <a:cubicBezTo>
                    <a:pt x="7131" y="2669"/>
                    <a:pt x="6939" y="2638"/>
                    <a:pt x="6746" y="2638"/>
                  </a:cubicBezTo>
                  <a:cubicBezTo>
                    <a:pt x="6564" y="2638"/>
                    <a:pt x="6383" y="2666"/>
                    <a:pt x="6207" y="2720"/>
                  </a:cubicBezTo>
                  <a:cubicBezTo>
                    <a:pt x="5441" y="2957"/>
                    <a:pt x="4836" y="3598"/>
                    <a:pt x="4416" y="4259"/>
                  </a:cubicBezTo>
                  <a:cubicBezTo>
                    <a:pt x="4214" y="4581"/>
                    <a:pt x="4043" y="4926"/>
                    <a:pt x="3925" y="5288"/>
                  </a:cubicBezTo>
                  <a:lnTo>
                    <a:pt x="3925" y="5288"/>
                  </a:lnTo>
                  <a:cubicBezTo>
                    <a:pt x="3775" y="5136"/>
                    <a:pt x="3596" y="5020"/>
                    <a:pt x="3385" y="4954"/>
                  </a:cubicBezTo>
                  <a:cubicBezTo>
                    <a:pt x="3242" y="4911"/>
                    <a:pt x="3093" y="4891"/>
                    <a:pt x="2945" y="4891"/>
                  </a:cubicBezTo>
                  <a:cubicBezTo>
                    <a:pt x="2793" y="4891"/>
                    <a:pt x="2641" y="4911"/>
                    <a:pt x="2494" y="4947"/>
                  </a:cubicBezTo>
                  <a:cubicBezTo>
                    <a:pt x="1845" y="5106"/>
                    <a:pt x="1268" y="5519"/>
                    <a:pt x="758" y="5932"/>
                  </a:cubicBezTo>
                  <a:cubicBezTo>
                    <a:pt x="501" y="6140"/>
                    <a:pt x="254" y="6361"/>
                    <a:pt x="11" y="6588"/>
                  </a:cubicBezTo>
                  <a:cubicBezTo>
                    <a:pt x="1" y="6596"/>
                    <a:pt x="0" y="6605"/>
                    <a:pt x="4" y="6614"/>
                  </a:cubicBezTo>
                  <a:lnTo>
                    <a:pt x="4" y="6614"/>
                  </a:lnTo>
                  <a:cubicBezTo>
                    <a:pt x="5" y="6615"/>
                    <a:pt x="5" y="6616"/>
                    <a:pt x="5" y="6618"/>
                  </a:cubicBezTo>
                  <a:cubicBezTo>
                    <a:pt x="18" y="6663"/>
                    <a:pt x="127" y="6676"/>
                    <a:pt x="161" y="6676"/>
                  </a:cubicBezTo>
                  <a:cubicBezTo>
                    <a:pt x="400" y="6675"/>
                    <a:pt x="641" y="6675"/>
                    <a:pt x="880" y="6674"/>
                  </a:cubicBezTo>
                  <a:cubicBezTo>
                    <a:pt x="1517" y="6672"/>
                    <a:pt x="2152" y="6669"/>
                    <a:pt x="2789" y="6668"/>
                  </a:cubicBezTo>
                  <a:cubicBezTo>
                    <a:pt x="3697" y="6665"/>
                    <a:pt x="4603" y="6662"/>
                    <a:pt x="5512" y="6659"/>
                  </a:cubicBezTo>
                  <a:cubicBezTo>
                    <a:pt x="6566" y="6656"/>
                    <a:pt x="7619" y="6652"/>
                    <a:pt x="8673" y="6648"/>
                  </a:cubicBezTo>
                  <a:cubicBezTo>
                    <a:pt x="9748" y="6646"/>
                    <a:pt x="10823" y="6641"/>
                    <a:pt x="11898" y="6639"/>
                  </a:cubicBezTo>
                  <a:lnTo>
                    <a:pt x="14812" y="6630"/>
                  </a:lnTo>
                  <a:cubicBezTo>
                    <a:pt x="15554" y="6627"/>
                    <a:pt x="16297" y="6625"/>
                    <a:pt x="17038" y="6623"/>
                  </a:cubicBezTo>
                  <a:cubicBezTo>
                    <a:pt x="17427" y="6621"/>
                    <a:pt x="17814" y="6619"/>
                    <a:pt x="18203" y="6618"/>
                  </a:cubicBezTo>
                  <a:lnTo>
                    <a:pt x="18285" y="6618"/>
                  </a:lnTo>
                  <a:cubicBezTo>
                    <a:pt x="18388" y="6617"/>
                    <a:pt x="18425" y="6582"/>
                    <a:pt x="18433" y="6482"/>
                  </a:cubicBezTo>
                  <a:cubicBezTo>
                    <a:pt x="18450" y="6283"/>
                    <a:pt x="18413" y="6074"/>
                    <a:pt x="18384" y="5876"/>
                  </a:cubicBezTo>
                  <a:cubicBezTo>
                    <a:pt x="18341" y="5593"/>
                    <a:pt x="18287" y="5311"/>
                    <a:pt x="18223" y="5030"/>
                  </a:cubicBezTo>
                  <a:cubicBezTo>
                    <a:pt x="18163" y="4770"/>
                    <a:pt x="18098" y="4508"/>
                    <a:pt x="18006" y="4257"/>
                  </a:cubicBezTo>
                  <a:cubicBezTo>
                    <a:pt x="17918" y="4014"/>
                    <a:pt x="17777" y="3832"/>
                    <a:pt x="17584" y="3658"/>
                  </a:cubicBezTo>
                  <a:cubicBezTo>
                    <a:pt x="17138" y="3253"/>
                    <a:pt x="16532" y="3020"/>
                    <a:pt x="15928" y="3020"/>
                  </a:cubicBezTo>
                  <a:cubicBezTo>
                    <a:pt x="15794" y="3020"/>
                    <a:pt x="15660" y="3031"/>
                    <a:pt x="15528" y="3055"/>
                  </a:cubicBezTo>
                  <a:cubicBezTo>
                    <a:pt x="15271" y="3102"/>
                    <a:pt x="15029" y="3203"/>
                    <a:pt x="14815" y="3346"/>
                  </a:cubicBezTo>
                  <a:lnTo>
                    <a:pt x="14815" y="3346"/>
                  </a:lnTo>
                  <a:cubicBezTo>
                    <a:pt x="14783" y="2754"/>
                    <a:pt x="14692" y="2153"/>
                    <a:pt x="14447" y="1611"/>
                  </a:cubicBezTo>
                  <a:cubicBezTo>
                    <a:pt x="14196" y="1056"/>
                    <a:pt x="13772" y="613"/>
                    <a:pt x="13221" y="352"/>
                  </a:cubicBezTo>
                  <a:cubicBezTo>
                    <a:pt x="12891" y="198"/>
                    <a:pt x="12539" y="104"/>
                    <a:pt x="12181" y="52"/>
                  </a:cubicBezTo>
                  <a:cubicBezTo>
                    <a:pt x="11971" y="21"/>
                    <a:pt x="11759" y="1"/>
                    <a:pt x="11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8"/>
            <p:cNvSpPr/>
            <p:nvPr/>
          </p:nvSpPr>
          <p:spPr>
            <a:xfrm>
              <a:off x="5485861" y="1535996"/>
              <a:ext cx="243605" cy="67960"/>
            </a:xfrm>
            <a:custGeom>
              <a:rect b="b" l="l" r="r" t="t"/>
              <a:pathLst>
                <a:path extrusionOk="0" h="3774" w="13528">
                  <a:moveTo>
                    <a:pt x="9370" y="0"/>
                  </a:moveTo>
                  <a:cubicBezTo>
                    <a:pt x="8310" y="0"/>
                    <a:pt x="7141" y="700"/>
                    <a:pt x="6810" y="1921"/>
                  </a:cubicBezTo>
                  <a:cubicBezTo>
                    <a:pt x="6524" y="1167"/>
                    <a:pt x="5724" y="733"/>
                    <a:pt x="4955" y="733"/>
                  </a:cubicBezTo>
                  <a:cubicBezTo>
                    <a:pt x="4860" y="733"/>
                    <a:pt x="4767" y="739"/>
                    <a:pt x="4674" y="752"/>
                  </a:cubicBezTo>
                  <a:cubicBezTo>
                    <a:pt x="3667" y="914"/>
                    <a:pt x="3344" y="1761"/>
                    <a:pt x="2861" y="2526"/>
                  </a:cubicBezTo>
                  <a:cubicBezTo>
                    <a:pt x="2543" y="2366"/>
                    <a:pt x="2246" y="2295"/>
                    <a:pt x="1971" y="2295"/>
                  </a:cubicBezTo>
                  <a:cubicBezTo>
                    <a:pt x="1131" y="2295"/>
                    <a:pt x="485" y="2954"/>
                    <a:pt x="1" y="3773"/>
                  </a:cubicBezTo>
                  <a:lnTo>
                    <a:pt x="13297" y="3654"/>
                  </a:lnTo>
                  <a:cubicBezTo>
                    <a:pt x="13528" y="3588"/>
                    <a:pt x="13247" y="1720"/>
                    <a:pt x="12147" y="1720"/>
                  </a:cubicBezTo>
                  <a:cubicBezTo>
                    <a:pt x="11901" y="1720"/>
                    <a:pt x="11613" y="1814"/>
                    <a:pt x="11282" y="2042"/>
                  </a:cubicBezTo>
                  <a:cubicBezTo>
                    <a:pt x="11282" y="630"/>
                    <a:pt x="10375" y="0"/>
                    <a:pt x="9370" y="0"/>
                  </a:cubicBezTo>
                  <a:close/>
                </a:path>
              </a:pathLst>
            </a:custGeom>
            <a:solidFill>
              <a:srgbClr val="5FBBE4">
                <a:alpha val="36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8"/>
            <p:cNvSpPr/>
            <p:nvPr/>
          </p:nvSpPr>
          <p:spPr>
            <a:xfrm>
              <a:off x="5669537" y="1526380"/>
              <a:ext cx="645713" cy="251619"/>
            </a:xfrm>
            <a:custGeom>
              <a:rect b="b" l="l" r="r" t="t"/>
              <a:pathLst>
                <a:path extrusionOk="0" h="13973" w="35858">
                  <a:moveTo>
                    <a:pt x="20416" y="0"/>
                  </a:moveTo>
                  <a:cubicBezTo>
                    <a:pt x="17626" y="0"/>
                    <a:pt x="15239" y="2472"/>
                    <a:pt x="15138" y="5340"/>
                  </a:cubicBezTo>
                  <a:cubicBezTo>
                    <a:pt x="14290" y="4910"/>
                    <a:pt x="13487" y="4716"/>
                    <a:pt x="12749" y="4716"/>
                  </a:cubicBezTo>
                  <a:cubicBezTo>
                    <a:pt x="10028" y="4716"/>
                    <a:pt x="8187" y="7351"/>
                    <a:pt x="8231" y="10520"/>
                  </a:cubicBezTo>
                  <a:cubicBezTo>
                    <a:pt x="7658" y="9900"/>
                    <a:pt x="6868" y="9655"/>
                    <a:pt x="6041" y="9655"/>
                  </a:cubicBezTo>
                  <a:cubicBezTo>
                    <a:pt x="4873" y="9655"/>
                    <a:pt x="3630" y="10143"/>
                    <a:pt x="2821" y="10750"/>
                  </a:cubicBezTo>
                  <a:cubicBezTo>
                    <a:pt x="1670" y="11613"/>
                    <a:pt x="749" y="12879"/>
                    <a:pt x="1" y="13973"/>
                  </a:cubicBezTo>
                  <a:lnTo>
                    <a:pt x="35685" y="13918"/>
                  </a:lnTo>
                  <a:cubicBezTo>
                    <a:pt x="35858" y="13284"/>
                    <a:pt x="35571" y="12362"/>
                    <a:pt x="35340" y="11730"/>
                  </a:cubicBezTo>
                  <a:cubicBezTo>
                    <a:pt x="35073" y="10974"/>
                    <a:pt x="34453" y="10690"/>
                    <a:pt x="33744" y="10690"/>
                  </a:cubicBezTo>
                  <a:cubicBezTo>
                    <a:pt x="32617" y="10690"/>
                    <a:pt x="31265" y="11404"/>
                    <a:pt x="30735" y="12075"/>
                  </a:cubicBezTo>
                  <a:cubicBezTo>
                    <a:pt x="31311" y="10808"/>
                    <a:pt x="31542" y="8680"/>
                    <a:pt x="30621" y="7471"/>
                  </a:cubicBezTo>
                  <a:cubicBezTo>
                    <a:pt x="30084" y="6775"/>
                    <a:pt x="28973" y="6323"/>
                    <a:pt x="27805" y="6323"/>
                  </a:cubicBezTo>
                  <a:cubicBezTo>
                    <a:pt x="26846" y="6323"/>
                    <a:pt x="25848" y="6628"/>
                    <a:pt x="25096" y="7355"/>
                  </a:cubicBezTo>
                  <a:cubicBezTo>
                    <a:pt x="25499" y="4765"/>
                    <a:pt x="24461" y="966"/>
                    <a:pt x="21641" y="160"/>
                  </a:cubicBezTo>
                  <a:cubicBezTo>
                    <a:pt x="21228" y="51"/>
                    <a:pt x="20818" y="0"/>
                    <a:pt x="204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8"/>
            <p:cNvSpPr/>
            <p:nvPr/>
          </p:nvSpPr>
          <p:spPr>
            <a:xfrm>
              <a:off x="5666962" y="1525443"/>
              <a:ext cx="650665" cy="253600"/>
            </a:xfrm>
            <a:custGeom>
              <a:rect b="b" l="l" r="r" t="t"/>
              <a:pathLst>
                <a:path extrusionOk="0" h="14083" w="36133">
                  <a:moveTo>
                    <a:pt x="20584" y="107"/>
                  </a:moveTo>
                  <a:cubicBezTo>
                    <a:pt x="21490" y="107"/>
                    <a:pt x="22380" y="392"/>
                    <a:pt x="23091" y="986"/>
                  </a:cubicBezTo>
                  <a:cubicBezTo>
                    <a:pt x="23942" y="1694"/>
                    <a:pt x="24487" y="2710"/>
                    <a:pt x="24812" y="3752"/>
                  </a:cubicBezTo>
                  <a:cubicBezTo>
                    <a:pt x="25174" y="4918"/>
                    <a:pt x="25291" y="6182"/>
                    <a:pt x="25107" y="7391"/>
                  </a:cubicBezTo>
                  <a:cubicBezTo>
                    <a:pt x="25099" y="7440"/>
                    <a:pt x="25178" y="7459"/>
                    <a:pt x="25252" y="7459"/>
                  </a:cubicBezTo>
                  <a:cubicBezTo>
                    <a:pt x="25300" y="7459"/>
                    <a:pt x="25347" y="7451"/>
                    <a:pt x="25362" y="7436"/>
                  </a:cubicBezTo>
                  <a:cubicBezTo>
                    <a:pt x="26068" y="6764"/>
                    <a:pt x="27027" y="6428"/>
                    <a:pt x="27989" y="6428"/>
                  </a:cubicBezTo>
                  <a:cubicBezTo>
                    <a:pt x="28430" y="6428"/>
                    <a:pt x="28871" y="6499"/>
                    <a:pt x="29290" y="6640"/>
                  </a:cubicBezTo>
                  <a:cubicBezTo>
                    <a:pt x="29843" y="6827"/>
                    <a:pt x="30384" y="7142"/>
                    <a:pt x="30717" y="7634"/>
                  </a:cubicBezTo>
                  <a:cubicBezTo>
                    <a:pt x="31128" y="8246"/>
                    <a:pt x="31257" y="9009"/>
                    <a:pt x="31251" y="9735"/>
                  </a:cubicBezTo>
                  <a:cubicBezTo>
                    <a:pt x="31245" y="10545"/>
                    <a:pt x="31079" y="11371"/>
                    <a:pt x="30748" y="12110"/>
                  </a:cubicBezTo>
                  <a:cubicBezTo>
                    <a:pt x="30730" y="12150"/>
                    <a:pt x="30833" y="12178"/>
                    <a:pt x="30915" y="12178"/>
                  </a:cubicBezTo>
                  <a:cubicBezTo>
                    <a:pt x="30956" y="12178"/>
                    <a:pt x="30991" y="12171"/>
                    <a:pt x="31003" y="12156"/>
                  </a:cubicBezTo>
                  <a:cubicBezTo>
                    <a:pt x="31531" y="11497"/>
                    <a:pt x="32413" y="11071"/>
                    <a:pt x="33221" y="10882"/>
                  </a:cubicBezTo>
                  <a:cubicBezTo>
                    <a:pt x="33445" y="10830"/>
                    <a:pt x="33683" y="10794"/>
                    <a:pt x="33918" y="10794"/>
                  </a:cubicBezTo>
                  <a:cubicBezTo>
                    <a:pt x="34116" y="10794"/>
                    <a:pt x="34312" y="10820"/>
                    <a:pt x="34499" y="10884"/>
                  </a:cubicBezTo>
                  <a:cubicBezTo>
                    <a:pt x="34913" y="11027"/>
                    <a:pt x="35197" y="11357"/>
                    <a:pt x="35349" y="11760"/>
                  </a:cubicBezTo>
                  <a:cubicBezTo>
                    <a:pt x="35596" y="12415"/>
                    <a:pt x="35868" y="13206"/>
                    <a:pt x="35706" y="13914"/>
                  </a:cubicBezTo>
                  <a:lnTo>
                    <a:pt x="35706" y="13914"/>
                  </a:lnTo>
                  <a:cubicBezTo>
                    <a:pt x="35418" y="13914"/>
                    <a:pt x="35129" y="13915"/>
                    <a:pt x="34841" y="13915"/>
                  </a:cubicBezTo>
                  <a:lnTo>
                    <a:pt x="32251" y="13920"/>
                  </a:lnTo>
                  <a:cubicBezTo>
                    <a:pt x="30966" y="13921"/>
                    <a:pt x="29683" y="13924"/>
                    <a:pt x="28398" y="13926"/>
                  </a:cubicBezTo>
                  <a:cubicBezTo>
                    <a:pt x="26841" y="13928"/>
                    <a:pt x="25286" y="13930"/>
                    <a:pt x="23729" y="13933"/>
                  </a:cubicBezTo>
                  <a:cubicBezTo>
                    <a:pt x="22014" y="13936"/>
                    <a:pt x="20298" y="13938"/>
                    <a:pt x="18581" y="13942"/>
                  </a:cubicBezTo>
                  <a:cubicBezTo>
                    <a:pt x="16860" y="13944"/>
                    <a:pt x="15141" y="13948"/>
                    <a:pt x="13419" y="13950"/>
                  </a:cubicBezTo>
                  <a:cubicBezTo>
                    <a:pt x="11803" y="13954"/>
                    <a:pt x="10189" y="13956"/>
                    <a:pt x="8573" y="13958"/>
                  </a:cubicBezTo>
                  <a:cubicBezTo>
                    <a:pt x="7218" y="13961"/>
                    <a:pt x="5862" y="13962"/>
                    <a:pt x="4507" y="13965"/>
                  </a:cubicBezTo>
                  <a:cubicBezTo>
                    <a:pt x="3526" y="13966"/>
                    <a:pt x="2545" y="13968"/>
                    <a:pt x="1562" y="13970"/>
                  </a:cubicBezTo>
                  <a:cubicBezTo>
                    <a:pt x="1488" y="13970"/>
                    <a:pt x="1414" y="13970"/>
                    <a:pt x="1340" y="13970"/>
                  </a:cubicBezTo>
                  <a:cubicBezTo>
                    <a:pt x="1152" y="13970"/>
                    <a:pt x="964" y="13970"/>
                    <a:pt x="777" y="13970"/>
                  </a:cubicBezTo>
                  <a:cubicBezTo>
                    <a:pt x="626" y="13970"/>
                    <a:pt x="476" y="13970"/>
                    <a:pt x="326" y="13971"/>
                  </a:cubicBezTo>
                  <a:lnTo>
                    <a:pt x="326" y="13971"/>
                  </a:lnTo>
                  <a:cubicBezTo>
                    <a:pt x="1132" y="12797"/>
                    <a:pt x="2012" y="11585"/>
                    <a:pt x="3191" y="10759"/>
                  </a:cubicBezTo>
                  <a:cubicBezTo>
                    <a:pt x="4040" y="10162"/>
                    <a:pt x="5130" y="9760"/>
                    <a:pt x="6186" y="9760"/>
                  </a:cubicBezTo>
                  <a:cubicBezTo>
                    <a:pt x="6294" y="9760"/>
                    <a:pt x="6401" y="9764"/>
                    <a:pt x="6507" y="9773"/>
                  </a:cubicBezTo>
                  <a:cubicBezTo>
                    <a:pt x="7176" y="9826"/>
                    <a:pt x="7795" y="10093"/>
                    <a:pt x="8259" y="10585"/>
                  </a:cubicBezTo>
                  <a:cubicBezTo>
                    <a:pt x="8277" y="10604"/>
                    <a:pt x="8363" y="10629"/>
                    <a:pt x="8429" y="10629"/>
                  </a:cubicBezTo>
                  <a:cubicBezTo>
                    <a:pt x="8472" y="10629"/>
                    <a:pt x="8506" y="10618"/>
                    <a:pt x="8506" y="10588"/>
                  </a:cubicBezTo>
                  <a:cubicBezTo>
                    <a:pt x="8489" y="9194"/>
                    <a:pt x="8826" y="7762"/>
                    <a:pt x="9644" y="6617"/>
                  </a:cubicBezTo>
                  <a:cubicBezTo>
                    <a:pt x="10376" y="5591"/>
                    <a:pt x="11501" y="4871"/>
                    <a:pt x="12782" y="4825"/>
                  </a:cubicBezTo>
                  <a:cubicBezTo>
                    <a:pt x="12829" y="4824"/>
                    <a:pt x="12875" y="4823"/>
                    <a:pt x="12921" y="4823"/>
                  </a:cubicBezTo>
                  <a:cubicBezTo>
                    <a:pt x="13712" y="4823"/>
                    <a:pt x="14482" y="5066"/>
                    <a:pt x="15184" y="5419"/>
                  </a:cubicBezTo>
                  <a:cubicBezTo>
                    <a:pt x="15204" y="5428"/>
                    <a:pt x="15280" y="5449"/>
                    <a:pt x="15338" y="5449"/>
                  </a:cubicBezTo>
                  <a:cubicBezTo>
                    <a:pt x="15379" y="5449"/>
                    <a:pt x="15411" y="5439"/>
                    <a:pt x="15412" y="5408"/>
                  </a:cubicBezTo>
                  <a:cubicBezTo>
                    <a:pt x="15510" y="2966"/>
                    <a:pt x="17302" y="656"/>
                    <a:pt x="19745" y="188"/>
                  </a:cubicBezTo>
                  <a:cubicBezTo>
                    <a:pt x="20023" y="134"/>
                    <a:pt x="20304" y="107"/>
                    <a:pt x="20584" y="107"/>
                  </a:cubicBezTo>
                  <a:close/>
                  <a:moveTo>
                    <a:pt x="20529" y="0"/>
                  </a:moveTo>
                  <a:cubicBezTo>
                    <a:pt x="20417" y="0"/>
                    <a:pt x="20305" y="4"/>
                    <a:pt x="20193" y="11"/>
                  </a:cubicBezTo>
                  <a:cubicBezTo>
                    <a:pt x="18942" y="93"/>
                    <a:pt x="17759" y="667"/>
                    <a:pt x="16869" y="1539"/>
                  </a:cubicBezTo>
                  <a:cubicBezTo>
                    <a:pt x="15866" y="2521"/>
                    <a:pt x="15244" y="3862"/>
                    <a:pt x="15158" y="5261"/>
                  </a:cubicBezTo>
                  <a:lnTo>
                    <a:pt x="15158" y="5261"/>
                  </a:lnTo>
                  <a:cubicBezTo>
                    <a:pt x="14429" y="4927"/>
                    <a:pt x="13636" y="4721"/>
                    <a:pt x="12846" y="4721"/>
                  </a:cubicBezTo>
                  <a:cubicBezTo>
                    <a:pt x="12289" y="4721"/>
                    <a:pt x="11732" y="4823"/>
                    <a:pt x="11200" y="5057"/>
                  </a:cubicBezTo>
                  <a:cubicBezTo>
                    <a:pt x="9959" y="5599"/>
                    <a:pt x="9100" y="6747"/>
                    <a:pt x="8653" y="7998"/>
                  </a:cubicBezTo>
                  <a:cubicBezTo>
                    <a:pt x="8386" y="8746"/>
                    <a:pt x="8259" y="9538"/>
                    <a:pt x="8246" y="10329"/>
                  </a:cubicBezTo>
                  <a:lnTo>
                    <a:pt x="8246" y="10329"/>
                  </a:lnTo>
                  <a:cubicBezTo>
                    <a:pt x="7657" y="9846"/>
                    <a:pt x="6903" y="9656"/>
                    <a:pt x="6144" y="9656"/>
                  </a:cubicBezTo>
                  <a:cubicBezTo>
                    <a:pt x="5780" y="9656"/>
                    <a:pt x="5415" y="9699"/>
                    <a:pt x="5065" y="9775"/>
                  </a:cubicBezTo>
                  <a:cubicBezTo>
                    <a:pt x="4466" y="9906"/>
                    <a:pt x="3882" y="10130"/>
                    <a:pt x="3351" y="10437"/>
                  </a:cubicBezTo>
                  <a:cubicBezTo>
                    <a:pt x="2719" y="10801"/>
                    <a:pt x="2173" y="11304"/>
                    <a:pt x="1682" y="11839"/>
                  </a:cubicBezTo>
                  <a:cubicBezTo>
                    <a:pt x="1067" y="12507"/>
                    <a:pt x="534" y="13248"/>
                    <a:pt x="21" y="13996"/>
                  </a:cubicBezTo>
                  <a:cubicBezTo>
                    <a:pt x="0" y="14026"/>
                    <a:pt x="45" y="14054"/>
                    <a:pt x="103" y="14069"/>
                  </a:cubicBezTo>
                  <a:lnTo>
                    <a:pt x="103" y="14069"/>
                  </a:lnTo>
                  <a:cubicBezTo>
                    <a:pt x="125" y="14077"/>
                    <a:pt x="149" y="14082"/>
                    <a:pt x="173" y="14082"/>
                  </a:cubicBezTo>
                  <a:cubicBezTo>
                    <a:pt x="493" y="14082"/>
                    <a:pt x="813" y="14081"/>
                    <a:pt x="1133" y="14081"/>
                  </a:cubicBezTo>
                  <a:lnTo>
                    <a:pt x="3722" y="14076"/>
                  </a:lnTo>
                  <a:cubicBezTo>
                    <a:pt x="5007" y="14074"/>
                    <a:pt x="6290" y="14072"/>
                    <a:pt x="7575" y="14070"/>
                  </a:cubicBezTo>
                  <a:cubicBezTo>
                    <a:pt x="9132" y="14067"/>
                    <a:pt x="10687" y="14066"/>
                    <a:pt x="12244" y="14063"/>
                  </a:cubicBezTo>
                  <a:cubicBezTo>
                    <a:pt x="13959" y="14060"/>
                    <a:pt x="15675" y="14058"/>
                    <a:pt x="17392" y="14054"/>
                  </a:cubicBezTo>
                  <a:cubicBezTo>
                    <a:pt x="19113" y="14052"/>
                    <a:pt x="20832" y="14048"/>
                    <a:pt x="22554" y="14045"/>
                  </a:cubicBezTo>
                  <a:cubicBezTo>
                    <a:pt x="24170" y="14042"/>
                    <a:pt x="25784" y="14040"/>
                    <a:pt x="27400" y="14038"/>
                  </a:cubicBezTo>
                  <a:cubicBezTo>
                    <a:pt x="28755" y="14035"/>
                    <a:pt x="30111" y="14033"/>
                    <a:pt x="31466" y="14031"/>
                  </a:cubicBezTo>
                  <a:cubicBezTo>
                    <a:pt x="32447" y="14029"/>
                    <a:pt x="33429" y="14028"/>
                    <a:pt x="34411" y="14026"/>
                  </a:cubicBezTo>
                  <a:cubicBezTo>
                    <a:pt x="34872" y="14025"/>
                    <a:pt x="35335" y="14026"/>
                    <a:pt x="35796" y="14024"/>
                  </a:cubicBezTo>
                  <a:lnTo>
                    <a:pt x="35857" y="14024"/>
                  </a:lnTo>
                  <a:cubicBezTo>
                    <a:pt x="35886" y="14024"/>
                    <a:pt x="35948" y="14021"/>
                    <a:pt x="35959" y="13985"/>
                  </a:cubicBezTo>
                  <a:cubicBezTo>
                    <a:pt x="36133" y="13295"/>
                    <a:pt x="35875" y="12526"/>
                    <a:pt x="35645" y="11878"/>
                  </a:cubicBezTo>
                  <a:cubicBezTo>
                    <a:pt x="35483" y="11422"/>
                    <a:pt x="35217" y="11058"/>
                    <a:pt x="34765" y="10860"/>
                  </a:cubicBezTo>
                  <a:cubicBezTo>
                    <a:pt x="34473" y="10733"/>
                    <a:pt x="34160" y="10680"/>
                    <a:pt x="33843" y="10680"/>
                  </a:cubicBezTo>
                  <a:cubicBezTo>
                    <a:pt x="33185" y="10680"/>
                    <a:pt x="32505" y="10910"/>
                    <a:pt x="31947" y="11193"/>
                  </a:cubicBezTo>
                  <a:cubicBezTo>
                    <a:pt x="31689" y="11325"/>
                    <a:pt x="31431" y="11480"/>
                    <a:pt x="31198" y="11663"/>
                  </a:cubicBezTo>
                  <a:lnTo>
                    <a:pt x="31198" y="11663"/>
                  </a:lnTo>
                  <a:cubicBezTo>
                    <a:pt x="31399" y="11071"/>
                    <a:pt x="31503" y="10442"/>
                    <a:pt x="31513" y="9821"/>
                  </a:cubicBezTo>
                  <a:cubicBezTo>
                    <a:pt x="31526" y="9057"/>
                    <a:pt x="31392" y="8238"/>
                    <a:pt x="30946" y="7601"/>
                  </a:cubicBezTo>
                  <a:cubicBezTo>
                    <a:pt x="30302" y="6686"/>
                    <a:pt x="29049" y="6322"/>
                    <a:pt x="27937" y="6322"/>
                  </a:cubicBezTo>
                  <a:cubicBezTo>
                    <a:pt x="27752" y="6322"/>
                    <a:pt x="27570" y="6332"/>
                    <a:pt x="27396" y="6351"/>
                  </a:cubicBezTo>
                  <a:cubicBezTo>
                    <a:pt x="26673" y="6431"/>
                    <a:pt x="25982" y="6689"/>
                    <a:pt x="25408" y="7129"/>
                  </a:cubicBezTo>
                  <a:lnTo>
                    <a:pt x="25408" y="7129"/>
                  </a:lnTo>
                  <a:cubicBezTo>
                    <a:pt x="25523" y="6091"/>
                    <a:pt x="25420" y="5022"/>
                    <a:pt x="25145" y="4018"/>
                  </a:cubicBezTo>
                  <a:cubicBezTo>
                    <a:pt x="24843" y="2920"/>
                    <a:pt x="24306" y="1845"/>
                    <a:pt x="23452" y="1072"/>
                  </a:cubicBezTo>
                  <a:cubicBezTo>
                    <a:pt x="22644" y="343"/>
                    <a:pt x="21601" y="0"/>
                    <a:pt x="20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8"/>
            <p:cNvSpPr/>
            <p:nvPr/>
          </p:nvSpPr>
          <p:spPr>
            <a:xfrm>
              <a:off x="5736921" y="1672546"/>
              <a:ext cx="465098" cy="120074"/>
            </a:xfrm>
            <a:custGeom>
              <a:rect b="b" l="l" r="r" t="t"/>
              <a:pathLst>
                <a:path extrusionOk="0" h="6668" w="25828">
                  <a:moveTo>
                    <a:pt x="16098" y="0"/>
                  </a:moveTo>
                  <a:cubicBezTo>
                    <a:pt x="15646" y="0"/>
                    <a:pt x="15173" y="97"/>
                    <a:pt x="14748" y="260"/>
                  </a:cubicBezTo>
                  <a:cubicBezTo>
                    <a:pt x="13215" y="823"/>
                    <a:pt x="12209" y="2476"/>
                    <a:pt x="11967" y="3927"/>
                  </a:cubicBezTo>
                  <a:cubicBezTo>
                    <a:pt x="11868" y="2349"/>
                    <a:pt x="10481" y="1548"/>
                    <a:pt x="9054" y="1548"/>
                  </a:cubicBezTo>
                  <a:cubicBezTo>
                    <a:pt x="8733" y="1548"/>
                    <a:pt x="8410" y="1589"/>
                    <a:pt x="8098" y="1670"/>
                  </a:cubicBezTo>
                  <a:cubicBezTo>
                    <a:pt x="6688" y="2035"/>
                    <a:pt x="4956" y="3484"/>
                    <a:pt x="4553" y="4975"/>
                  </a:cubicBezTo>
                  <a:cubicBezTo>
                    <a:pt x="4204" y="4196"/>
                    <a:pt x="3604" y="3882"/>
                    <a:pt x="2952" y="3882"/>
                  </a:cubicBezTo>
                  <a:cubicBezTo>
                    <a:pt x="1648" y="3882"/>
                    <a:pt x="135" y="5136"/>
                    <a:pt x="1" y="6426"/>
                  </a:cubicBezTo>
                  <a:lnTo>
                    <a:pt x="25385" y="6668"/>
                  </a:lnTo>
                  <a:cubicBezTo>
                    <a:pt x="25828" y="6224"/>
                    <a:pt x="25666" y="4572"/>
                    <a:pt x="25263" y="4088"/>
                  </a:cubicBezTo>
                  <a:cubicBezTo>
                    <a:pt x="24870" y="3612"/>
                    <a:pt x="24263" y="3423"/>
                    <a:pt x="23641" y="3423"/>
                  </a:cubicBezTo>
                  <a:cubicBezTo>
                    <a:pt x="23053" y="3423"/>
                    <a:pt x="22450" y="3592"/>
                    <a:pt x="22000" y="3847"/>
                  </a:cubicBezTo>
                  <a:cubicBezTo>
                    <a:pt x="22080" y="2880"/>
                    <a:pt x="22080" y="1712"/>
                    <a:pt x="21114" y="1107"/>
                  </a:cubicBezTo>
                  <a:cubicBezTo>
                    <a:pt x="20802" y="925"/>
                    <a:pt x="20449" y="843"/>
                    <a:pt x="20089" y="843"/>
                  </a:cubicBezTo>
                  <a:cubicBezTo>
                    <a:pt x="19331" y="843"/>
                    <a:pt x="18544" y="1205"/>
                    <a:pt x="18051" y="1751"/>
                  </a:cubicBezTo>
                  <a:cubicBezTo>
                    <a:pt x="17995" y="475"/>
                    <a:pt x="17098" y="0"/>
                    <a:pt x="16098" y="0"/>
                  </a:cubicBezTo>
                  <a:close/>
                </a:path>
              </a:pathLst>
            </a:custGeom>
            <a:solidFill>
              <a:srgbClr val="5FBBE4">
                <a:alpha val="36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8"/>
            <p:cNvSpPr/>
            <p:nvPr/>
          </p:nvSpPr>
          <p:spPr>
            <a:xfrm>
              <a:off x="5341026" y="1714108"/>
              <a:ext cx="567993" cy="206870"/>
            </a:xfrm>
            <a:custGeom>
              <a:rect b="b" l="l" r="r" t="t"/>
              <a:pathLst>
                <a:path extrusionOk="0" h="11488" w="31542">
                  <a:moveTo>
                    <a:pt x="15835" y="1"/>
                  </a:moveTo>
                  <a:cubicBezTo>
                    <a:pt x="15590" y="1"/>
                    <a:pt x="15339" y="12"/>
                    <a:pt x="15081" y="36"/>
                  </a:cubicBezTo>
                  <a:cubicBezTo>
                    <a:pt x="12547" y="266"/>
                    <a:pt x="9267" y="2973"/>
                    <a:pt x="9439" y="5792"/>
                  </a:cubicBezTo>
                  <a:cubicBezTo>
                    <a:pt x="9001" y="5394"/>
                    <a:pt x="8517" y="5225"/>
                    <a:pt x="8031" y="5225"/>
                  </a:cubicBezTo>
                  <a:cubicBezTo>
                    <a:pt x="6476" y="5225"/>
                    <a:pt x="4908" y="6961"/>
                    <a:pt x="4777" y="8496"/>
                  </a:cubicBezTo>
                  <a:cubicBezTo>
                    <a:pt x="4309" y="7988"/>
                    <a:pt x="3825" y="7778"/>
                    <a:pt x="3352" y="7778"/>
                  </a:cubicBezTo>
                  <a:cubicBezTo>
                    <a:pt x="1792" y="7778"/>
                    <a:pt x="354" y="10062"/>
                    <a:pt x="1" y="11432"/>
                  </a:cubicBezTo>
                  <a:lnTo>
                    <a:pt x="31541" y="11488"/>
                  </a:lnTo>
                  <a:cubicBezTo>
                    <a:pt x="31142" y="9672"/>
                    <a:pt x="29789" y="7753"/>
                    <a:pt x="28111" y="7753"/>
                  </a:cubicBezTo>
                  <a:cubicBezTo>
                    <a:pt x="27609" y="7753"/>
                    <a:pt x="27078" y="7925"/>
                    <a:pt x="26534" y="8322"/>
                  </a:cubicBezTo>
                  <a:cubicBezTo>
                    <a:pt x="26246" y="7171"/>
                    <a:pt x="25959" y="6194"/>
                    <a:pt x="24692" y="5618"/>
                  </a:cubicBezTo>
                  <a:cubicBezTo>
                    <a:pt x="24278" y="5412"/>
                    <a:pt x="23408" y="5184"/>
                    <a:pt x="22641" y="5184"/>
                  </a:cubicBezTo>
                  <a:cubicBezTo>
                    <a:pt x="22130" y="5184"/>
                    <a:pt x="21665" y="5285"/>
                    <a:pt x="21412" y="5562"/>
                  </a:cubicBezTo>
                  <a:cubicBezTo>
                    <a:pt x="21143" y="2132"/>
                    <a:pt x="19129" y="1"/>
                    <a:pt x="158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8"/>
            <p:cNvSpPr/>
            <p:nvPr/>
          </p:nvSpPr>
          <p:spPr>
            <a:xfrm>
              <a:off x="5338505" y="1712811"/>
              <a:ext cx="573017" cy="209175"/>
            </a:xfrm>
            <a:custGeom>
              <a:rect b="b" l="l" r="r" t="t"/>
              <a:pathLst>
                <a:path extrusionOk="0" h="11616" w="31821">
                  <a:moveTo>
                    <a:pt x="15997" y="117"/>
                  </a:moveTo>
                  <a:cubicBezTo>
                    <a:pt x="16559" y="117"/>
                    <a:pt x="17122" y="193"/>
                    <a:pt x="17653" y="338"/>
                  </a:cubicBezTo>
                  <a:cubicBezTo>
                    <a:pt x="18656" y="616"/>
                    <a:pt x="19550" y="1209"/>
                    <a:pt x="20181" y="2037"/>
                  </a:cubicBezTo>
                  <a:cubicBezTo>
                    <a:pt x="20963" y="3064"/>
                    <a:pt x="21318" y="4345"/>
                    <a:pt x="21420" y="5616"/>
                  </a:cubicBezTo>
                  <a:cubicBezTo>
                    <a:pt x="21424" y="5666"/>
                    <a:pt x="21503" y="5690"/>
                    <a:pt x="21574" y="5690"/>
                  </a:cubicBezTo>
                  <a:cubicBezTo>
                    <a:pt x="21618" y="5690"/>
                    <a:pt x="21658" y="5681"/>
                    <a:pt x="21675" y="5663"/>
                  </a:cubicBezTo>
                  <a:cubicBezTo>
                    <a:pt x="21940" y="5384"/>
                    <a:pt x="22359" y="5319"/>
                    <a:pt x="22727" y="5310"/>
                  </a:cubicBezTo>
                  <a:cubicBezTo>
                    <a:pt x="22755" y="5310"/>
                    <a:pt x="22783" y="5309"/>
                    <a:pt x="22811" y="5309"/>
                  </a:cubicBezTo>
                  <a:cubicBezTo>
                    <a:pt x="23221" y="5309"/>
                    <a:pt x="23633" y="5373"/>
                    <a:pt x="24031" y="5473"/>
                  </a:cubicBezTo>
                  <a:cubicBezTo>
                    <a:pt x="24875" y="5684"/>
                    <a:pt x="25631" y="6138"/>
                    <a:pt x="26047" y="6927"/>
                  </a:cubicBezTo>
                  <a:cubicBezTo>
                    <a:pt x="26290" y="7386"/>
                    <a:pt x="26420" y="7894"/>
                    <a:pt x="26546" y="8393"/>
                  </a:cubicBezTo>
                  <a:cubicBezTo>
                    <a:pt x="26556" y="8434"/>
                    <a:pt x="26636" y="8453"/>
                    <a:pt x="26702" y="8453"/>
                  </a:cubicBezTo>
                  <a:cubicBezTo>
                    <a:pt x="26737" y="8453"/>
                    <a:pt x="26767" y="8448"/>
                    <a:pt x="26782" y="8437"/>
                  </a:cubicBezTo>
                  <a:cubicBezTo>
                    <a:pt x="27169" y="8158"/>
                    <a:pt x="27609" y="7939"/>
                    <a:pt x="28090" y="7891"/>
                  </a:cubicBezTo>
                  <a:cubicBezTo>
                    <a:pt x="28151" y="7885"/>
                    <a:pt x="28212" y="7882"/>
                    <a:pt x="28273" y="7882"/>
                  </a:cubicBezTo>
                  <a:cubicBezTo>
                    <a:pt x="28624" y="7882"/>
                    <a:pt x="28968" y="7980"/>
                    <a:pt x="29279" y="8145"/>
                  </a:cubicBezTo>
                  <a:cubicBezTo>
                    <a:pt x="30062" y="8562"/>
                    <a:pt x="30636" y="9318"/>
                    <a:pt x="31028" y="10096"/>
                  </a:cubicBezTo>
                  <a:cubicBezTo>
                    <a:pt x="31255" y="10543"/>
                    <a:pt x="31426" y="11017"/>
                    <a:pt x="31541" y="11505"/>
                  </a:cubicBezTo>
                  <a:lnTo>
                    <a:pt x="31541" y="11505"/>
                  </a:lnTo>
                  <a:cubicBezTo>
                    <a:pt x="31294" y="11505"/>
                    <a:pt x="31050" y="11504"/>
                    <a:pt x="30804" y="11504"/>
                  </a:cubicBezTo>
                  <a:cubicBezTo>
                    <a:pt x="30041" y="11501"/>
                    <a:pt x="29277" y="11500"/>
                    <a:pt x="28515" y="11499"/>
                  </a:cubicBezTo>
                  <a:cubicBezTo>
                    <a:pt x="27381" y="11498"/>
                    <a:pt x="26245" y="11494"/>
                    <a:pt x="25110" y="11493"/>
                  </a:cubicBezTo>
                  <a:cubicBezTo>
                    <a:pt x="23734" y="11491"/>
                    <a:pt x="22359" y="11489"/>
                    <a:pt x="20983" y="11486"/>
                  </a:cubicBezTo>
                  <a:cubicBezTo>
                    <a:pt x="19467" y="11483"/>
                    <a:pt x="17951" y="11480"/>
                    <a:pt x="16433" y="11477"/>
                  </a:cubicBezTo>
                  <a:cubicBezTo>
                    <a:pt x="14913" y="11475"/>
                    <a:pt x="13392" y="11471"/>
                    <a:pt x="11871" y="11469"/>
                  </a:cubicBezTo>
                  <a:cubicBezTo>
                    <a:pt x="10444" y="11465"/>
                    <a:pt x="9018" y="11463"/>
                    <a:pt x="7589" y="11461"/>
                  </a:cubicBezTo>
                  <a:cubicBezTo>
                    <a:pt x="6390" y="11459"/>
                    <a:pt x="5193" y="11457"/>
                    <a:pt x="3994" y="11455"/>
                  </a:cubicBezTo>
                  <a:cubicBezTo>
                    <a:pt x="3127" y="11454"/>
                    <a:pt x="2260" y="11452"/>
                    <a:pt x="1391" y="11451"/>
                  </a:cubicBezTo>
                  <a:cubicBezTo>
                    <a:pt x="1057" y="11449"/>
                    <a:pt x="724" y="11447"/>
                    <a:pt x="390" y="11447"/>
                  </a:cubicBezTo>
                  <a:cubicBezTo>
                    <a:pt x="357" y="11447"/>
                    <a:pt x="324" y="11447"/>
                    <a:pt x="290" y="11447"/>
                  </a:cubicBezTo>
                  <a:lnTo>
                    <a:pt x="290" y="11447"/>
                  </a:lnTo>
                  <a:cubicBezTo>
                    <a:pt x="513" y="10647"/>
                    <a:pt x="938" y="9888"/>
                    <a:pt x="1450" y="9242"/>
                  </a:cubicBezTo>
                  <a:cubicBezTo>
                    <a:pt x="1940" y="8623"/>
                    <a:pt x="2657" y="7922"/>
                    <a:pt x="3500" y="7906"/>
                  </a:cubicBezTo>
                  <a:cubicBezTo>
                    <a:pt x="3509" y="7906"/>
                    <a:pt x="3517" y="7906"/>
                    <a:pt x="3525" y="7906"/>
                  </a:cubicBezTo>
                  <a:cubicBezTo>
                    <a:pt x="4034" y="7906"/>
                    <a:pt x="4467" y="8222"/>
                    <a:pt x="4802" y="8580"/>
                  </a:cubicBezTo>
                  <a:cubicBezTo>
                    <a:pt x="4821" y="8600"/>
                    <a:pt x="4905" y="8626"/>
                    <a:pt x="4970" y="8626"/>
                  </a:cubicBezTo>
                  <a:cubicBezTo>
                    <a:pt x="5012" y="8626"/>
                    <a:pt x="5045" y="8615"/>
                    <a:pt x="5048" y="8586"/>
                  </a:cubicBezTo>
                  <a:cubicBezTo>
                    <a:pt x="5124" y="7774"/>
                    <a:pt x="5546" y="7016"/>
                    <a:pt x="6097" y="6429"/>
                  </a:cubicBezTo>
                  <a:cubicBezTo>
                    <a:pt x="6634" y="5858"/>
                    <a:pt x="7389" y="5353"/>
                    <a:pt x="8200" y="5353"/>
                  </a:cubicBezTo>
                  <a:cubicBezTo>
                    <a:pt x="8202" y="5353"/>
                    <a:pt x="8205" y="5353"/>
                    <a:pt x="8208" y="5353"/>
                  </a:cubicBezTo>
                  <a:cubicBezTo>
                    <a:pt x="8686" y="5355"/>
                    <a:pt x="9112" y="5564"/>
                    <a:pt x="9464" y="5876"/>
                  </a:cubicBezTo>
                  <a:cubicBezTo>
                    <a:pt x="9482" y="5892"/>
                    <a:pt x="9576" y="5921"/>
                    <a:pt x="9642" y="5921"/>
                  </a:cubicBezTo>
                  <a:cubicBezTo>
                    <a:pt x="9682" y="5921"/>
                    <a:pt x="9712" y="5911"/>
                    <a:pt x="9710" y="5881"/>
                  </a:cubicBezTo>
                  <a:cubicBezTo>
                    <a:pt x="9640" y="4626"/>
                    <a:pt x="10235" y="3450"/>
                    <a:pt x="11046" y="2528"/>
                  </a:cubicBezTo>
                  <a:cubicBezTo>
                    <a:pt x="11881" y="1576"/>
                    <a:pt x="12981" y="805"/>
                    <a:pt x="14187" y="401"/>
                  </a:cubicBezTo>
                  <a:cubicBezTo>
                    <a:pt x="14761" y="209"/>
                    <a:pt x="15379" y="117"/>
                    <a:pt x="15997" y="117"/>
                  </a:cubicBezTo>
                  <a:close/>
                  <a:moveTo>
                    <a:pt x="15935" y="0"/>
                  </a:moveTo>
                  <a:cubicBezTo>
                    <a:pt x="15471" y="0"/>
                    <a:pt x="15010" y="48"/>
                    <a:pt x="14571" y="144"/>
                  </a:cubicBezTo>
                  <a:cubicBezTo>
                    <a:pt x="13318" y="421"/>
                    <a:pt x="12152" y="1128"/>
                    <a:pt x="11232" y="2012"/>
                  </a:cubicBezTo>
                  <a:cubicBezTo>
                    <a:pt x="10244" y="2959"/>
                    <a:pt x="9443" y="4250"/>
                    <a:pt x="9447" y="5653"/>
                  </a:cubicBezTo>
                  <a:lnTo>
                    <a:pt x="9447" y="5653"/>
                  </a:lnTo>
                  <a:cubicBezTo>
                    <a:pt x="9049" y="5383"/>
                    <a:pt x="8591" y="5246"/>
                    <a:pt x="8122" y="5246"/>
                  </a:cubicBezTo>
                  <a:cubicBezTo>
                    <a:pt x="7838" y="5246"/>
                    <a:pt x="7550" y="5296"/>
                    <a:pt x="7269" y="5398"/>
                  </a:cubicBezTo>
                  <a:cubicBezTo>
                    <a:pt x="6420" y="5706"/>
                    <a:pt x="5709" y="6384"/>
                    <a:pt x="5261" y="7156"/>
                  </a:cubicBezTo>
                  <a:cubicBezTo>
                    <a:pt x="5048" y="7522"/>
                    <a:pt x="4888" y="7922"/>
                    <a:pt x="4817" y="8341"/>
                  </a:cubicBezTo>
                  <a:lnTo>
                    <a:pt x="4817" y="8341"/>
                  </a:lnTo>
                  <a:cubicBezTo>
                    <a:pt x="4522" y="8082"/>
                    <a:pt x="4177" y="7889"/>
                    <a:pt x="3783" y="7821"/>
                  </a:cubicBezTo>
                  <a:cubicBezTo>
                    <a:pt x="3679" y="7802"/>
                    <a:pt x="3574" y="7794"/>
                    <a:pt x="3470" y="7794"/>
                  </a:cubicBezTo>
                  <a:cubicBezTo>
                    <a:pt x="3162" y="7794"/>
                    <a:pt x="2857" y="7869"/>
                    <a:pt x="2577" y="8002"/>
                  </a:cubicBezTo>
                  <a:cubicBezTo>
                    <a:pt x="1704" y="8416"/>
                    <a:pt x="1058" y="9268"/>
                    <a:pt x="596" y="10091"/>
                  </a:cubicBezTo>
                  <a:cubicBezTo>
                    <a:pt x="351" y="10530"/>
                    <a:pt x="141" y="10997"/>
                    <a:pt x="13" y="11483"/>
                  </a:cubicBezTo>
                  <a:cubicBezTo>
                    <a:pt x="1" y="11526"/>
                    <a:pt x="99" y="11562"/>
                    <a:pt x="178" y="11562"/>
                  </a:cubicBezTo>
                  <a:cubicBezTo>
                    <a:pt x="194" y="11562"/>
                    <a:pt x="208" y="11560"/>
                    <a:pt x="221" y="11558"/>
                  </a:cubicBezTo>
                  <a:lnTo>
                    <a:pt x="221" y="11558"/>
                  </a:lnTo>
                  <a:cubicBezTo>
                    <a:pt x="486" y="11558"/>
                    <a:pt x="751" y="11559"/>
                    <a:pt x="1017" y="11559"/>
                  </a:cubicBezTo>
                  <a:cubicBezTo>
                    <a:pt x="1778" y="11561"/>
                    <a:pt x="2542" y="11562"/>
                    <a:pt x="3305" y="11563"/>
                  </a:cubicBezTo>
                  <a:cubicBezTo>
                    <a:pt x="4440" y="11565"/>
                    <a:pt x="5575" y="11568"/>
                    <a:pt x="6710" y="11569"/>
                  </a:cubicBezTo>
                  <a:cubicBezTo>
                    <a:pt x="8085" y="11572"/>
                    <a:pt x="9461" y="11574"/>
                    <a:pt x="10836" y="11576"/>
                  </a:cubicBezTo>
                  <a:cubicBezTo>
                    <a:pt x="12354" y="11580"/>
                    <a:pt x="13869" y="11582"/>
                    <a:pt x="15386" y="11586"/>
                  </a:cubicBezTo>
                  <a:cubicBezTo>
                    <a:pt x="16906" y="11588"/>
                    <a:pt x="18428" y="11591"/>
                    <a:pt x="19948" y="11594"/>
                  </a:cubicBezTo>
                  <a:cubicBezTo>
                    <a:pt x="21377" y="11597"/>
                    <a:pt x="22803" y="11600"/>
                    <a:pt x="24231" y="11602"/>
                  </a:cubicBezTo>
                  <a:cubicBezTo>
                    <a:pt x="25430" y="11603"/>
                    <a:pt x="26628" y="11605"/>
                    <a:pt x="27826" y="11608"/>
                  </a:cubicBezTo>
                  <a:cubicBezTo>
                    <a:pt x="28693" y="11609"/>
                    <a:pt x="29561" y="11610"/>
                    <a:pt x="30430" y="11611"/>
                  </a:cubicBezTo>
                  <a:cubicBezTo>
                    <a:pt x="30764" y="11613"/>
                    <a:pt x="31096" y="11615"/>
                    <a:pt x="31429" y="11615"/>
                  </a:cubicBezTo>
                  <a:cubicBezTo>
                    <a:pt x="31504" y="11615"/>
                    <a:pt x="31579" y="11615"/>
                    <a:pt x="31654" y="11615"/>
                  </a:cubicBezTo>
                  <a:lnTo>
                    <a:pt x="31709" y="11615"/>
                  </a:lnTo>
                  <a:cubicBezTo>
                    <a:pt x="31742" y="11615"/>
                    <a:pt x="31820" y="11611"/>
                    <a:pt x="31809" y="11562"/>
                  </a:cubicBezTo>
                  <a:cubicBezTo>
                    <a:pt x="31432" y="9882"/>
                    <a:pt x="30169" y="7770"/>
                    <a:pt x="28226" y="7770"/>
                  </a:cubicBezTo>
                  <a:cubicBezTo>
                    <a:pt x="28193" y="7770"/>
                    <a:pt x="28160" y="7770"/>
                    <a:pt x="28126" y="7771"/>
                  </a:cubicBezTo>
                  <a:cubicBezTo>
                    <a:pt x="27632" y="7789"/>
                    <a:pt x="27170" y="7962"/>
                    <a:pt x="26757" y="8222"/>
                  </a:cubicBezTo>
                  <a:lnTo>
                    <a:pt x="26757" y="8222"/>
                  </a:lnTo>
                  <a:cubicBezTo>
                    <a:pt x="26645" y="7785"/>
                    <a:pt x="26522" y="7348"/>
                    <a:pt x="26313" y="6948"/>
                  </a:cubicBezTo>
                  <a:cubicBezTo>
                    <a:pt x="26085" y="6508"/>
                    <a:pt x="25749" y="6144"/>
                    <a:pt x="25332" y="5880"/>
                  </a:cubicBezTo>
                  <a:cubicBezTo>
                    <a:pt x="24595" y="5415"/>
                    <a:pt x="23645" y="5199"/>
                    <a:pt x="22774" y="5199"/>
                  </a:cubicBezTo>
                  <a:cubicBezTo>
                    <a:pt x="22747" y="5199"/>
                    <a:pt x="22719" y="5199"/>
                    <a:pt x="22692" y="5199"/>
                  </a:cubicBezTo>
                  <a:cubicBezTo>
                    <a:pt x="22352" y="5206"/>
                    <a:pt x="21965" y="5244"/>
                    <a:pt x="21662" y="5419"/>
                  </a:cubicBezTo>
                  <a:lnTo>
                    <a:pt x="21662" y="5419"/>
                  </a:lnTo>
                  <a:cubicBezTo>
                    <a:pt x="21545" y="4302"/>
                    <a:pt x="21231" y="3189"/>
                    <a:pt x="20593" y="2255"/>
                  </a:cubicBezTo>
                  <a:cubicBezTo>
                    <a:pt x="19991" y="1376"/>
                    <a:pt x="19126" y="717"/>
                    <a:pt x="18120" y="363"/>
                  </a:cubicBezTo>
                  <a:cubicBezTo>
                    <a:pt x="17436" y="124"/>
                    <a:pt x="16682" y="0"/>
                    <a:pt x="15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8"/>
            <p:cNvSpPr/>
            <p:nvPr/>
          </p:nvSpPr>
          <p:spPr>
            <a:xfrm>
              <a:off x="5413705" y="1813167"/>
              <a:ext cx="415577" cy="129654"/>
            </a:xfrm>
            <a:custGeom>
              <a:rect b="b" l="l" r="r" t="t"/>
              <a:pathLst>
                <a:path extrusionOk="0" h="7200" w="23078">
                  <a:moveTo>
                    <a:pt x="10074" y="1"/>
                  </a:moveTo>
                  <a:cubicBezTo>
                    <a:pt x="9845" y="1"/>
                    <a:pt x="9612" y="24"/>
                    <a:pt x="9376" y="67"/>
                  </a:cubicBezTo>
                  <a:cubicBezTo>
                    <a:pt x="7777" y="371"/>
                    <a:pt x="6070" y="1972"/>
                    <a:pt x="5989" y="3574"/>
                  </a:cubicBezTo>
                  <a:lnTo>
                    <a:pt x="5989" y="3574"/>
                  </a:lnTo>
                  <a:cubicBezTo>
                    <a:pt x="5902" y="2570"/>
                    <a:pt x="4994" y="1670"/>
                    <a:pt x="3955" y="1670"/>
                  </a:cubicBezTo>
                  <a:cubicBezTo>
                    <a:pt x="3895" y="1670"/>
                    <a:pt x="3835" y="1673"/>
                    <a:pt x="3775" y="1679"/>
                  </a:cubicBezTo>
                  <a:cubicBezTo>
                    <a:pt x="2647" y="1800"/>
                    <a:pt x="1962" y="3330"/>
                    <a:pt x="2365" y="4337"/>
                  </a:cubicBezTo>
                  <a:cubicBezTo>
                    <a:pt x="2118" y="4270"/>
                    <a:pt x="1891" y="4238"/>
                    <a:pt x="1684" y="4238"/>
                  </a:cubicBezTo>
                  <a:cubicBezTo>
                    <a:pt x="538" y="4238"/>
                    <a:pt x="0" y="5212"/>
                    <a:pt x="67" y="6474"/>
                  </a:cubicBezTo>
                  <a:lnTo>
                    <a:pt x="23078" y="7199"/>
                  </a:lnTo>
                  <a:cubicBezTo>
                    <a:pt x="23078" y="7199"/>
                    <a:pt x="22917" y="6395"/>
                    <a:pt x="22876" y="6153"/>
                  </a:cubicBezTo>
                  <a:cubicBezTo>
                    <a:pt x="22754" y="5385"/>
                    <a:pt x="22675" y="4944"/>
                    <a:pt x="21989" y="4541"/>
                  </a:cubicBezTo>
                  <a:cubicBezTo>
                    <a:pt x="21377" y="4194"/>
                    <a:pt x="20589" y="3992"/>
                    <a:pt x="19808" y="3992"/>
                  </a:cubicBezTo>
                  <a:cubicBezTo>
                    <a:pt x="19048" y="3992"/>
                    <a:pt x="18295" y="4184"/>
                    <a:pt x="17718" y="4621"/>
                  </a:cubicBezTo>
                  <a:cubicBezTo>
                    <a:pt x="17959" y="3251"/>
                    <a:pt x="17396" y="2042"/>
                    <a:pt x="16027" y="1639"/>
                  </a:cubicBezTo>
                  <a:cubicBezTo>
                    <a:pt x="15769" y="1562"/>
                    <a:pt x="15510" y="1524"/>
                    <a:pt x="15256" y="1524"/>
                  </a:cubicBezTo>
                  <a:cubicBezTo>
                    <a:pt x="14317" y="1524"/>
                    <a:pt x="13448" y="2032"/>
                    <a:pt x="13004" y="2888"/>
                  </a:cubicBezTo>
                  <a:cubicBezTo>
                    <a:pt x="12803" y="1920"/>
                    <a:pt x="12721" y="1235"/>
                    <a:pt x="11875" y="591"/>
                  </a:cubicBezTo>
                  <a:cubicBezTo>
                    <a:pt x="11313" y="176"/>
                    <a:pt x="10707" y="1"/>
                    <a:pt x="10074" y="1"/>
                  </a:cubicBezTo>
                  <a:close/>
                </a:path>
              </a:pathLst>
            </a:custGeom>
            <a:solidFill>
              <a:srgbClr val="5FBBE4">
                <a:alpha val="36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8"/>
            <p:cNvSpPr/>
            <p:nvPr/>
          </p:nvSpPr>
          <p:spPr>
            <a:xfrm>
              <a:off x="5030829" y="1587983"/>
              <a:ext cx="417918" cy="425607"/>
            </a:xfrm>
            <a:custGeom>
              <a:rect b="b" l="l" r="r" t="t"/>
              <a:pathLst>
                <a:path extrusionOk="0" h="23635" w="23208">
                  <a:moveTo>
                    <a:pt x="11847" y="1"/>
                  </a:moveTo>
                  <a:cubicBezTo>
                    <a:pt x="11847" y="1"/>
                    <a:pt x="10544" y="3546"/>
                    <a:pt x="7214" y="3546"/>
                  </a:cubicBezTo>
                  <a:cubicBezTo>
                    <a:pt x="6229" y="3546"/>
                    <a:pt x="5066" y="3235"/>
                    <a:pt x="3706" y="2431"/>
                  </a:cubicBezTo>
                  <a:lnTo>
                    <a:pt x="3706" y="2431"/>
                  </a:lnTo>
                  <a:cubicBezTo>
                    <a:pt x="3706" y="2431"/>
                    <a:pt x="6259" y="7595"/>
                    <a:pt x="1" y="8141"/>
                  </a:cubicBezTo>
                  <a:cubicBezTo>
                    <a:pt x="1" y="8141"/>
                    <a:pt x="4253" y="11482"/>
                    <a:pt x="1" y="14277"/>
                  </a:cubicBezTo>
                  <a:cubicBezTo>
                    <a:pt x="1" y="14277"/>
                    <a:pt x="4314" y="15978"/>
                    <a:pt x="2188" y="19319"/>
                  </a:cubicBezTo>
                  <a:cubicBezTo>
                    <a:pt x="2188" y="19319"/>
                    <a:pt x="2188" y="19319"/>
                    <a:pt x="2188" y="19319"/>
                  </a:cubicBezTo>
                  <a:cubicBezTo>
                    <a:pt x="2189" y="19319"/>
                    <a:pt x="2703" y="19173"/>
                    <a:pt x="3388" y="19173"/>
                  </a:cubicBezTo>
                  <a:cubicBezTo>
                    <a:pt x="4729" y="19173"/>
                    <a:pt x="6724" y="19731"/>
                    <a:pt x="6803" y="23027"/>
                  </a:cubicBezTo>
                  <a:cubicBezTo>
                    <a:pt x="6803" y="23027"/>
                    <a:pt x="8237" y="21760"/>
                    <a:pt x="9996" y="21760"/>
                  </a:cubicBezTo>
                  <a:cubicBezTo>
                    <a:pt x="11041" y="21760"/>
                    <a:pt x="12201" y="22208"/>
                    <a:pt x="13243" y="23634"/>
                  </a:cubicBezTo>
                  <a:cubicBezTo>
                    <a:pt x="13243" y="23634"/>
                    <a:pt x="13957" y="20287"/>
                    <a:pt x="17298" y="20287"/>
                  </a:cubicBezTo>
                  <a:cubicBezTo>
                    <a:pt x="17855" y="20287"/>
                    <a:pt x="18485" y="20380"/>
                    <a:pt x="19197" y="20597"/>
                  </a:cubicBezTo>
                  <a:cubicBezTo>
                    <a:pt x="19197" y="20597"/>
                    <a:pt x="17497" y="15675"/>
                    <a:pt x="23208" y="15615"/>
                  </a:cubicBezTo>
                  <a:cubicBezTo>
                    <a:pt x="23208" y="15615"/>
                    <a:pt x="19259" y="11847"/>
                    <a:pt x="22538" y="8628"/>
                  </a:cubicBezTo>
                  <a:cubicBezTo>
                    <a:pt x="22538" y="8628"/>
                    <a:pt x="17436" y="7230"/>
                    <a:pt x="19685" y="2977"/>
                  </a:cubicBezTo>
                  <a:lnTo>
                    <a:pt x="19685" y="2977"/>
                  </a:lnTo>
                  <a:cubicBezTo>
                    <a:pt x="19684" y="2978"/>
                    <a:pt x="18193" y="4075"/>
                    <a:pt x="16413" y="4075"/>
                  </a:cubicBezTo>
                  <a:cubicBezTo>
                    <a:pt x="14841" y="4075"/>
                    <a:pt x="13043" y="3220"/>
                    <a:pt x="118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8"/>
            <p:cNvSpPr/>
            <p:nvPr/>
          </p:nvSpPr>
          <p:spPr>
            <a:xfrm>
              <a:off x="5027588" y="1586849"/>
              <a:ext cx="424347" cy="427804"/>
            </a:xfrm>
            <a:custGeom>
              <a:rect b="b" l="l" r="r" t="t"/>
              <a:pathLst>
                <a:path extrusionOk="0" h="23757" w="23565">
                  <a:moveTo>
                    <a:pt x="12016" y="376"/>
                  </a:moveTo>
                  <a:cubicBezTo>
                    <a:pt x="12403" y="1341"/>
                    <a:pt x="12917" y="2279"/>
                    <a:pt x="13667" y="3005"/>
                  </a:cubicBezTo>
                  <a:cubicBezTo>
                    <a:pt x="14234" y="3554"/>
                    <a:pt x="14936" y="3952"/>
                    <a:pt x="15713" y="4108"/>
                  </a:cubicBezTo>
                  <a:cubicBezTo>
                    <a:pt x="15989" y="4163"/>
                    <a:pt x="16270" y="4189"/>
                    <a:pt x="16550" y="4189"/>
                  </a:cubicBezTo>
                  <a:cubicBezTo>
                    <a:pt x="16945" y="4189"/>
                    <a:pt x="17340" y="4138"/>
                    <a:pt x="17724" y="4050"/>
                  </a:cubicBezTo>
                  <a:cubicBezTo>
                    <a:pt x="18262" y="3926"/>
                    <a:pt x="18779" y="3725"/>
                    <a:pt x="19269" y="3474"/>
                  </a:cubicBezTo>
                  <a:cubicBezTo>
                    <a:pt x="19388" y="3412"/>
                    <a:pt x="19506" y="3348"/>
                    <a:pt x="19621" y="3280"/>
                  </a:cubicBezTo>
                  <a:lnTo>
                    <a:pt x="19621" y="3280"/>
                  </a:lnTo>
                  <a:cubicBezTo>
                    <a:pt x="19332" y="3886"/>
                    <a:pt x="19138" y="4549"/>
                    <a:pt x="19167" y="5226"/>
                  </a:cubicBezTo>
                  <a:cubicBezTo>
                    <a:pt x="19193" y="5802"/>
                    <a:pt x="19393" y="6352"/>
                    <a:pt x="19722" y="6823"/>
                  </a:cubicBezTo>
                  <a:cubicBezTo>
                    <a:pt x="20275" y="7608"/>
                    <a:pt x="21134" y="8151"/>
                    <a:pt x="22009" y="8517"/>
                  </a:cubicBezTo>
                  <a:cubicBezTo>
                    <a:pt x="22191" y="8592"/>
                    <a:pt x="22377" y="8664"/>
                    <a:pt x="22565" y="8720"/>
                  </a:cubicBezTo>
                  <a:lnTo>
                    <a:pt x="22565" y="8720"/>
                  </a:lnTo>
                  <a:cubicBezTo>
                    <a:pt x="22040" y="9247"/>
                    <a:pt x="21615" y="9880"/>
                    <a:pt x="21418" y="10604"/>
                  </a:cubicBezTo>
                  <a:cubicBezTo>
                    <a:pt x="21255" y="11206"/>
                    <a:pt x="21255" y="11841"/>
                    <a:pt x="21384" y="12449"/>
                  </a:cubicBezTo>
                  <a:cubicBezTo>
                    <a:pt x="21603" y="13465"/>
                    <a:pt x="22149" y="14402"/>
                    <a:pt x="22805" y="15200"/>
                  </a:cubicBezTo>
                  <a:cubicBezTo>
                    <a:pt x="22924" y="15345"/>
                    <a:pt x="23047" y="15489"/>
                    <a:pt x="23179" y="15623"/>
                  </a:cubicBezTo>
                  <a:lnTo>
                    <a:pt x="23179" y="15623"/>
                  </a:lnTo>
                  <a:cubicBezTo>
                    <a:pt x="21775" y="15675"/>
                    <a:pt x="20196" y="16055"/>
                    <a:pt x="19445" y="17349"/>
                  </a:cubicBezTo>
                  <a:cubicBezTo>
                    <a:pt x="18978" y="18157"/>
                    <a:pt x="18936" y="19149"/>
                    <a:pt x="19096" y="20050"/>
                  </a:cubicBezTo>
                  <a:cubicBezTo>
                    <a:pt x="19125" y="20209"/>
                    <a:pt x="19158" y="20371"/>
                    <a:pt x="19202" y="20528"/>
                  </a:cubicBezTo>
                  <a:lnTo>
                    <a:pt x="19202" y="20528"/>
                  </a:lnTo>
                  <a:cubicBezTo>
                    <a:pt x="18656" y="20383"/>
                    <a:pt x="18086" y="20296"/>
                    <a:pt x="17522" y="20296"/>
                  </a:cubicBezTo>
                  <a:cubicBezTo>
                    <a:pt x="16684" y="20296"/>
                    <a:pt x="15858" y="20489"/>
                    <a:pt x="15139" y="20973"/>
                  </a:cubicBezTo>
                  <a:cubicBezTo>
                    <a:pt x="14369" y="21492"/>
                    <a:pt x="13811" y="22278"/>
                    <a:pt x="13477" y="23136"/>
                  </a:cubicBezTo>
                  <a:cubicBezTo>
                    <a:pt x="13440" y="23232"/>
                    <a:pt x="13403" y="23329"/>
                    <a:pt x="13371" y="23428"/>
                  </a:cubicBezTo>
                  <a:lnTo>
                    <a:pt x="13371" y="23428"/>
                  </a:lnTo>
                  <a:cubicBezTo>
                    <a:pt x="12943" y="22894"/>
                    <a:pt x="12427" y="22425"/>
                    <a:pt x="11808" y="22122"/>
                  </a:cubicBezTo>
                  <a:cubicBezTo>
                    <a:pt x="11310" y="21880"/>
                    <a:pt x="10762" y="21762"/>
                    <a:pt x="10210" y="21762"/>
                  </a:cubicBezTo>
                  <a:cubicBezTo>
                    <a:pt x="10160" y="21762"/>
                    <a:pt x="10110" y="21763"/>
                    <a:pt x="10060" y="21765"/>
                  </a:cubicBezTo>
                  <a:cubicBezTo>
                    <a:pt x="9103" y="21801"/>
                    <a:pt x="8173" y="22174"/>
                    <a:pt x="7383" y="22698"/>
                  </a:cubicBezTo>
                  <a:cubicBezTo>
                    <a:pt x="7291" y="22759"/>
                    <a:pt x="7199" y="22821"/>
                    <a:pt x="7109" y="22887"/>
                  </a:cubicBezTo>
                  <a:lnTo>
                    <a:pt x="7109" y="22887"/>
                  </a:lnTo>
                  <a:cubicBezTo>
                    <a:pt x="7045" y="21614"/>
                    <a:pt x="6644" y="20276"/>
                    <a:pt x="5469" y="19616"/>
                  </a:cubicBezTo>
                  <a:cubicBezTo>
                    <a:pt x="4911" y="19300"/>
                    <a:pt x="4269" y="19179"/>
                    <a:pt x="3629" y="19179"/>
                  </a:cubicBezTo>
                  <a:cubicBezTo>
                    <a:pt x="3392" y="19179"/>
                    <a:pt x="3155" y="19196"/>
                    <a:pt x="2923" y="19225"/>
                  </a:cubicBezTo>
                  <a:cubicBezTo>
                    <a:pt x="2800" y="19240"/>
                    <a:pt x="2676" y="19259"/>
                    <a:pt x="2554" y="19284"/>
                  </a:cubicBezTo>
                  <a:lnTo>
                    <a:pt x="2554" y="19284"/>
                  </a:lnTo>
                  <a:cubicBezTo>
                    <a:pt x="2862" y="18772"/>
                    <a:pt x="3082" y="18201"/>
                    <a:pt x="3090" y="17597"/>
                  </a:cubicBezTo>
                  <a:cubicBezTo>
                    <a:pt x="3093" y="17103"/>
                    <a:pt x="2945" y="16626"/>
                    <a:pt x="2689" y="16205"/>
                  </a:cubicBezTo>
                  <a:cubicBezTo>
                    <a:pt x="2251" y="15481"/>
                    <a:pt x="1543" y="14943"/>
                    <a:pt x="809" y="14546"/>
                  </a:cubicBezTo>
                  <a:cubicBezTo>
                    <a:pt x="660" y="14463"/>
                    <a:pt x="504" y="14384"/>
                    <a:pt x="345" y="14317"/>
                  </a:cubicBezTo>
                  <a:lnTo>
                    <a:pt x="345" y="14317"/>
                  </a:lnTo>
                  <a:cubicBezTo>
                    <a:pt x="971" y="13896"/>
                    <a:pt x="1562" y="13372"/>
                    <a:pt x="1910" y="12689"/>
                  </a:cubicBezTo>
                  <a:cubicBezTo>
                    <a:pt x="2167" y="12186"/>
                    <a:pt x="2257" y="11614"/>
                    <a:pt x="2169" y="11054"/>
                  </a:cubicBezTo>
                  <a:cubicBezTo>
                    <a:pt x="2022" y="10120"/>
                    <a:pt x="1445" y="9285"/>
                    <a:pt x="796" y="8620"/>
                  </a:cubicBezTo>
                  <a:cubicBezTo>
                    <a:pt x="668" y="8487"/>
                    <a:pt x="534" y="8356"/>
                    <a:pt x="392" y="8237"/>
                  </a:cubicBezTo>
                  <a:lnTo>
                    <a:pt x="392" y="8237"/>
                  </a:lnTo>
                  <a:cubicBezTo>
                    <a:pt x="1287" y="8140"/>
                    <a:pt x="2194" y="7936"/>
                    <a:pt x="2975" y="7478"/>
                  </a:cubicBezTo>
                  <a:cubicBezTo>
                    <a:pt x="3534" y="7150"/>
                    <a:pt x="4001" y="6677"/>
                    <a:pt x="4265" y="6081"/>
                  </a:cubicBezTo>
                  <a:cubicBezTo>
                    <a:pt x="4487" y="5580"/>
                    <a:pt x="4557" y="5024"/>
                    <a:pt x="4529" y="4481"/>
                  </a:cubicBezTo>
                  <a:cubicBezTo>
                    <a:pt x="4504" y="4020"/>
                    <a:pt x="4412" y="3566"/>
                    <a:pt x="4273" y="3127"/>
                  </a:cubicBezTo>
                  <a:cubicBezTo>
                    <a:pt x="4232" y="2995"/>
                    <a:pt x="4186" y="2865"/>
                    <a:pt x="4135" y="2736"/>
                  </a:cubicBezTo>
                  <a:lnTo>
                    <a:pt x="4135" y="2736"/>
                  </a:lnTo>
                  <a:cubicBezTo>
                    <a:pt x="4990" y="3200"/>
                    <a:pt x="5917" y="3551"/>
                    <a:pt x="6888" y="3641"/>
                  </a:cubicBezTo>
                  <a:cubicBezTo>
                    <a:pt x="7041" y="3655"/>
                    <a:pt x="7193" y="3662"/>
                    <a:pt x="7346" y="3662"/>
                  </a:cubicBezTo>
                  <a:cubicBezTo>
                    <a:pt x="8005" y="3662"/>
                    <a:pt x="8663" y="3530"/>
                    <a:pt x="9265" y="3255"/>
                  </a:cubicBezTo>
                  <a:cubicBezTo>
                    <a:pt x="9877" y="2976"/>
                    <a:pt x="10420" y="2563"/>
                    <a:pt x="10875" y="2071"/>
                  </a:cubicBezTo>
                  <a:cubicBezTo>
                    <a:pt x="11239" y="1678"/>
                    <a:pt x="11553" y="1237"/>
                    <a:pt x="11812" y="769"/>
                  </a:cubicBezTo>
                  <a:cubicBezTo>
                    <a:pt x="11884" y="641"/>
                    <a:pt x="11953" y="510"/>
                    <a:pt x="12016" y="376"/>
                  </a:cubicBezTo>
                  <a:close/>
                  <a:moveTo>
                    <a:pt x="12073" y="1"/>
                  </a:moveTo>
                  <a:cubicBezTo>
                    <a:pt x="12003" y="1"/>
                    <a:pt x="11917" y="31"/>
                    <a:pt x="11903" y="70"/>
                  </a:cubicBezTo>
                  <a:cubicBezTo>
                    <a:pt x="11835" y="258"/>
                    <a:pt x="11743" y="439"/>
                    <a:pt x="11650" y="616"/>
                  </a:cubicBezTo>
                  <a:cubicBezTo>
                    <a:pt x="11426" y="1047"/>
                    <a:pt x="11157" y="1456"/>
                    <a:pt x="10844" y="1829"/>
                  </a:cubicBezTo>
                  <a:cubicBezTo>
                    <a:pt x="10443" y="2308"/>
                    <a:pt x="9968" y="2730"/>
                    <a:pt x="9421" y="3036"/>
                  </a:cubicBezTo>
                  <a:cubicBezTo>
                    <a:pt x="8816" y="3376"/>
                    <a:pt x="8133" y="3551"/>
                    <a:pt x="7439" y="3551"/>
                  </a:cubicBezTo>
                  <a:cubicBezTo>
                    <a:pt x="7406" y="3551"/>
                    <a:pt x="7373" y="3551"/>
                    <a:pt x="7339" y="3550"/>
                  </a:cubicBezTo>
                  <a:cubicBezTo>
                    <a:pt x="6314" y="3525"/>
                    <a:pt x="5322" y="3167"/>
                    <a:pt x="4422" y="2688"/>
                  </a:cubicBezTo>
                  <a:cubicBezTo>
                    <a:pt x="4278" y="2609"/>
                    <a:pt x="4136" y="2530"/>
                    <a:pt x="3995" y="2446"/>
                  </a:cubicBezTo>
                  <a:cubicBezTo>
                    <a:pt x="3987" y="2441"/>
                    <a:pt x="3969" y="2439"/>
                    <a:pt x="3946" y="2439"/>
                  </a:cubicBezTo>
                  <a:cubicBezTo>
                    <a:pt x="3868" y="2439"/>
                    <a:pt x="3733" y="2465"/>
                    <a:pt x="3758" y="2515"/>
                  </a:cubicBezTo>
                  <a:cubicBezTo>
                    <a:pt x="4024" y="3053"/>
                    <a:pt x="4182" y="3670"/>
                    <a:pt x="4246" y="4265"/>
                  </a:cubicBezTo>
                  <a:cubicBezTo>
                    <a:pt x="4302" y="4781"/>
                    <a:pt x="4276" y="5311"/>
                    <a:pt x="4118" y="5809"/>
                  </a:cubicBezTo>
                  <a:cubicBezTo>
                    <a:pt x="3933" y="6384"/>
                    <a:pt x="3570" y="6878"/>
                    <a:pt x="3085" y="7235"/>
                  </a:cubicBezTo>
                  <a:cubicBezTo>
                    <a:pt x="2261" y="7842"/>
                    <a:pt x="1207" y="8059"/>
                    <a:pt x="208" y="8149"/>
                  </a:cubicBezTo>
                  <a:cubicBezTo>
                    <a:pt x="193" y="8150"/>
                    <a:pt x="1" y="8193"/>
                    <a:pt x="59" y="8240"/>
                  </a:cubicBezTo>
                  <a:cubicBezTo>
                    <a:pt x="509" y="8594"/>
                    <a:pt x="905" y="9045"/>
                    <a:pt x="1229" y="9513"/>
                  </a:cubicBezTo>
                  <a:cubicBezTo>
                    <a:pt x="1816" y="10364"/>
                    <a:pt x="2159" y="11427"/>
                    <a:pt x="1775" y="12432"/>
                  </a:cubicBezTo>
                  <a:cubicBezTo>
                    <a:pt x="1466" y="13243"/>
                    <a:pt x="791" y="13851"/>
                    <a:pt x="84" y="14319"/>
                  </a:cubicBezTo>
                  <a:cubicBezTo>
                    <a:pt x="59" y="14335"/>
                    <a:pt x="35" y="14370"/>
                    <a:pt x="76" y="14384"/>
                  </a:cubicBezTo>
                  <a:cubicBezTo>
                    <a:pt x="543" y="14569"/>
                    <a:pt x="988" y="14840"/>
                    <a:pt x="1385" y="15144"/>
                  </a:cubicBezTo>
                  <a:cubicBezTo>
                    <a:pt x="2121" y="15703"/>
                    <a:pt x="2753" y="16480"/>
                    <a:pt x="2822" y="17436"/>
                  </a:cubicBezTo>
                  <a:cubicBezTo>
                    <a:pt x="2873" y="18137"/>
                    <a:pt x="2611" y="18808"/>
                    <a:pt x="2243" y="19390"/>
                  </a:cubicBezTo>
                  <a:cubicBezTo>
                    <a:pt x="2220" y="19426"/>
                    <a:pt x="2272" y="19434"/>
                    <a:pt x="2324" y="19434"/>
                  </a:cubicBezTo>
                  <a:cubicBezTo>
                    <a:pt x="2365" y="19434"/>
                    <a:pt x="2406" y="19429"/>
                    <a:pt x="2413" y="19427"/>
                  </a:cubicBezTo>
                  <a:cubicBezTo>
                    <a:pt x="2424" y="19424"/>
                    <a:pt x="2433" y="19422"/>
                    <a:pt x="2445" y="19418"/>
                  </a:cubicBezTo>
                  <a:cubicBezTo>
                    <a:pt x="2456" y="19416"/>
                    <a:pt x="2468" y="19412"/>
                    <a:pt x="2479" y="19410"/>
                  </a:cubicBezTo>
                  <a:cubicBezTo>
                    <a:pt x="2487" y="19408"/>
                    <a:pt x="2492" y="19406"/>
                    <a:pt x="2495" y="19405"/>
                  </a:cubicBezTo>
                  <a:lnTo>
                    <a:pt x="2495" y="19405"/>
                  </a:lnTo>
                  <a:cubicBezTo>
                    <a:pt x="2496" y="19405"/>
                    <a:pt x="2498" y="19405"/>
                    <a:pt x="2501" y="19404"/>
                  </a:cubicBezTo>
                  <a:cubicBezTo>
                    <a:pt x="2608" y="19381"/>
                    <a:pt x="2716" y="19360"/>
                    <a:pt x="2824" y="19343"/>
                  </a:cubicBezTo>
                  <a:cubicBezTo>
                    <a:pt x="2974" y="19322"/>
                    <a:pt x="3107" y="19307"/>
                    <a:pt x="3280" y="19299"/>
                  </a:cubicBezTo>
                  <a:cubicBezTo>
                    <a:pt x="3367" y="19294"/>
                    <a:pt x="3451" y="19292"/>
                    <a:pt x="3535" y="19292"/>
                  </a:cubicBezTo>
                  <a:cubicBezTo>
                    <a:pt x="3638" y="19292"/>
                    <a:pt x="3742" y="19295"/>
                    <a:pt x="3850" y="19302"/>
                  </a:cubicBezTo>
                  <a:cubicBezTo>
                    <a:pt x="4828" y="19375"/>
                    <a:pt x="5726" y="19826"/>
                    <a:pt x="6251" y="20677"/>
                  </a:cubicBezTo>
                  <a:cubicBezTo>
                    <a:pt x="6693" y="21395"/>
                    <a:pt x="6833" y="22264"/>
                    <a:pt x="6856" y="23094"/>
                  </a:cubicBezTo>
                  <a:lnTo>
                    <a:pt x="6856" y="23094"/>
                  </a:lnTo>
                  <a:cubicBezTo>
                    <a:pt x="6853" y="23101"/>
                    <a:pt x="6854" y="23107"/>
                    <a:pt x="6857" y="23112"/>
                  </a:cubicBezTo>
                  <a:lnTo>
                    <a:pt x="6857" y="23112"/>
                  </a:lnTo>
                  <a:cubicBezTo>
                    <a:pt x="6859" y="23136"/>
                    <a:pt x="6896" y="23148"/>
                    <a:pt x="6942" y="23148"/>
                  </a:cubicBezTo>
                  <a:cubicBezTo>
                    <a:pt x="7006" y="23148"/>
                    <a:pt x="7088" y="23125"/>
                    <a:pt x="7110" y="23088"/>
                  </a:cubicBezTo>
                  <a:lnTo>
                    <a:pt x="7110" y="23088"/>
                  </a:lnTo>
                  <a:cubicBezTo>
                    <a:pt x="7488" y="22758"/>
                    <a:pt x="7959" y="22485"/>
                    <a:pt x="8425" y="22277"/>
                  </a:cubicBezTo>
                  <a:cubicBezTo>
                    <a:pt x="8972" y="22032"/>
                    <a:pt x="9559" y="21887"/>
                    <a:pt x="10144" y="21887"/>
                  </a:cubicBezTo>
                  <a:cubicBezTo>
                    <a:pt x="10575" y="21887"/>
                    <a:pt x="11006" y="21965"/>
                    <a:pt x="11421" y="22140"/>
                  </a:cubicBezTo>
                  <a:cubicBezTo>
                    <a:pt x="12193" y="22467"/>
                    <a:pt x="12811" y="23063"/>
                    <a:pt x="13302" y="23732"/>
                  </a:cubicBezTo>
                  <a:cubicBezTo>
                    <a:pt x="13314" y="23749"/>
                    <a:pt x="13346" y="23757"/>
                    <a:pt x="13383" y="23757"/>
                  </a:cubicBezTo>
                  <a:cubicBezTo>
                    <a:pt x="13453" y="23757"/>
                    <a:pt x="13543" y="23729"/>
                    <a:pt x="13552" y="23688"/>
                  </a:cubicBezTo>
                  <a:cubicBezTo>
                    <a:pt x="13658" y="23194"/>
                    <a:pt x="13887" y="22705"/>
                    <a:pt x="14151" y="22278"/>
                  </a:cubicBezTo>
                  <a:cubicBezTo>
                    <a:pt x="14708" y="21377"/>
                    <a:pt x="15570" y="20689"/>
                    <a:pt x="16622" y="20481"/>
                  </a:cubicBezTo>
                  <a:cubicBezTo>
                    <a:pt x="16892" y="20428"/>
                    <a:pt x="17165" y="20404"/>
                    <a:pt x="17438" y="20404"/>
                  </a:cubicBezTo>
                  <a:cubicBezTo>
                    <a:pt x="18065" y="20404"/>
                    <a:pt x="18693" y="20529"/>
                    <a:pt x="19293" y="20710"/>
                  </a:cubicBezTo>
                  <a:cubicBezTo>
                    <a:pt x="19299" y="20712"/>
                    <a:pt x="19310" y="20713"/>
                    <a:pt x="19324" y="20713"/>
                  </a:cubicBezTo>
                  <a:cubicBezTo>
                    <a:pt x="19390" y="20713"/>
                    <a:pt x="19527" y="20691"/>
                    <a:pt x="19507" y="20635"/>
                  </a:cubicBezTo>
                  <a:cubicBezTo>
                    <a:pt x="19331" y="20123"/>
                    <a:pt x="19262" y="19550"/>
                    <a:pt x="19271" y="19012"/>
                  </a:cubicBezTo>
                  <a:cubicBezTo>
                    <a:pt x="19278" y="18529"/>
                    <a:pt x="19365" y="18046"/>
                    <a:pt x="19562" y="17605"/>
                  </a:cubicBezTo>
                  <a:cubicBezTo>
                    <a:pt x="19791" y="17091"/>
                    <a:pt x="20171" y="16665"/>
                    <a:pt x="20650" y="16368"/>
                  </a:cubicBezTo>
                  <a:cubicBezTo>
                    <a:pt x="21454" y="15870"/>
                    <a:pt x="22436" y="15744"/>
                    <a:pt x="23363" y="15733"/>
                  </a:cubicBezTo>
                  <a:cubicBezTo>
                    <a:pt x="23384" y="15733"/>
                    <a:pt x="23564" y="15692"/>
                    <a:pt x="23512" y="15641"/>
                  </a:cubicBezTo>
                  <a:cubicBezTo>
                    <a:pt x="23075" y="15223"/>
                    <a:pt x="22703" y="14719"/>
                    <a:pt x="22389" y="14205"/>
                  </a:cubicBezTo>
                  <a:cubicBezTo>
                    <a:pt x="21781" y="13209"/>
                    <a:pt x="21384" y="12015"/>
                    <a:pt x="21613" y="10844"/>
                  </a:cubicBezTo>
                  <a:cubicBezTo>
                    <a:pt x="21777" y="10011"/>
                    <a:pt x="22239" y="9287"/>
                    <a:pt x="22839" y="8697"/>
                  </a:cubicBezTo>
                  <a:cubicBezTo>
                    <a:pt x="22869" y="8665"/>
                    <a:pt x="22837" y="8645"/>
                    <a:pt x="22808" y="8636"/>
                  </a:cubicBezTo>
                  <a:cubicBezTo>
                    <a:pt x="22748" y="8621"/>
                    <a:pt x="22736" y="8616"/>
                    <a:pt x="22691" y="8600"/>
                  </a:cubicBezTo>
                  <a:cubicBezTo>
                    <a:pt x="22570" y="8560"/>
                    <a:pt x="22452" y="8517"/>
                    <a:pt x="22333" y="8470"/>
                  </a:cubicBezTo>
                  <a:cubicBezTo>
                    <a:pt x="21957" y="8321"/>
                    <a:pt x="21593" y="8139"/>
                    <a:pt x="21250" y="7923"/>
                  </a:cubicBezTo>
                  <a:cubicBezTo>
                    <a:pt x="20350" y="7360"/>
                    <a:pt x="19586" y="6515"/>
                    <a:pt x="19450" y="5427"/>
                  </a:cubicBezTo>
                  <a:cubicBezTo>
                    <a:pt x="19345" y="4589"/>
                    <a:pt x="19610" y="3763"/>
                    <a:pt x="19995" y="3031"/>
                  </a:cubicBezTo>
                  <a:cubicBezTo>
                    <a:pt x="20012" y="2999"/>
                    <a:pt x="19978" y="2988"/>
                    <a:pt x="19930" y="2988"/>
                  </a:cubicBezTo>
                  <a:cubicBezTo>
                    <a:pt x="19868" y="2988"/>
                    <a:pt x="19784" y="3006"/>
                    <a:pt x="19769" y="3017"/>
                  </a:cubicBezTo>
                  <a:cubicBezTo>
                    <a:pt x="19603" y="3140"/>
                    <a:pt x="19423" y="3244"/>
                    <a:pt x="19242" y="3343"/>
                  </a:cubicBezTo>
                  <a:cubicBezTo>
                    <a:pt x="18828" y="3571"/>
                    <a:pt x="18375" y="3762"/>
                    <a:pt x="17911" y="3893"/>
                  </a:cubicBezTo>
                  <a:cubicBezTo>
                    <a:pt x="17499" y="4010"/>
                    <a:pt x="17068" y="4078"/>
                    <a:pt x="16636" y="4078"/>
                  </a:cubicBezTo>
                  <a:cubicBezTo>
                    <a:pt x="16463" y="4078"/>
                    <a:pt x="16289" y="4067"/>
                    <a:pt x="16117" y="4044"/>
                  </a:cubicBezTo>
                  <a:cubicBezTo>
                    <a:pt x="15375" y="3943"/>
                    <a:pt x="14687" y="3613"/>
                    <a:pt x="14121" y="3127"/>
                  </a:cubicBezTo>
                  <a:cubicBezTo>
                    <a:pt x="13311" y="2432"/>
                    <a:pt x="12754" y="1481"/>
                    <a:pt x="12345" y="508"/>
                  </a:cubicBezTo>
                  <a:cubicBezTo>
                    <a:pt x="12280" y="352"/>
                    <a:pt x="12219" y="196"/>
                    <a:pt x="12160" y="38"/>
                  </a:cubicBezTo>
                  <a:cubicBezTo>
                    <a:pt x="12150" y="11"/>
                    <a:pt x="12115" y="1"/>
                    <a:pt x="12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8"/>
            <p:cNvSpPr/>
            <p:nvPr/>
          </p:nvSpPr>
          <p:spPr>
            <a:xfrm>
              <a:off x="5116275" y="1718772"/>
              <a:ext cx="259704" cy="230802"/>
            </a:xfrm>
            <a:custGeom>
              <a:rect b="b" l="l" r="r" t="t"/>
              <a:pathLst>
                <a:path extrusionOk="0" h="12817" w="14422">
                  <a:moveTo>
                    <a:pt x="12530" y="0"/>
                  </a:moveTo>
                  <a:lnTo>
                    <a:pt x="12530" y="0"/>
                  </a:lnTo>
                  <a:cubicBezTo>
                    <a:pt x="13211" y="1152"/>
                    <a:pt x="13602" y="2496"/>
                    <a:pt x="13602" y="3931"/>
                  </a:cubicBezTo>
                  <a:cubicBezTo>
                    <a:pt x="13602" y="8210"/>
                    <a:pt x="10134" y="11677"/>
                    <a:pt x="5855" y="11677"/>
                  </a:cubicBezTo>
                  <a:cubicBezTo>
                    <a:pt x="3516" y="11677"/>
                    <a:pt x="1420" y="10639"/>
                    <a:pt x="1" y="9001"/>
                  </a:cubicBezTo>
                  <a:lnTo>
                    <a:pt x="1" y="9001"/>
                  </a:lnTo>
                  <a:cubicBezTo>
                    <a:pt x="1349" y="11285"/>
                    <a:pt x="3833" y="12816"/>
                    <a:pt x="6676" y="12816"/>
                  </a:cubicBezTo>
                  <a:cubicBezTo>
                    <a:pt x="10954" y="12816"/>
                    <a:pt x="14422" y="9349"/>
                    <a:pt x="14422" y="5070"/>
                  </a:cubicBezTo>
                  <a:cubicBezTo>
                    <a:pt x="14422" y="3131"/>
                    <a:pt x="13708" y="1360"/>
                    <a:pt x="12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8"/>
            <p:cNvSpPr/>
            <p:nvPr/>
          </p:nvSpPr>
          <p:spPr>
            <a:xfrm>
              <a:off x="5096989" y="1670584"/>
              <a:ext cx="264224" cy="258480"/>
            </a:xfrm>
            <a:custGeom>
              <a:rect b="b" l="l" r="r" t="t"/>
              <a:pathLst>
                <a:path extrusionOk="0" h="14354" w="14673">
                  <a:moveTo>
                    <a:pt x="7747" y="0"/>
                  </a:moveTo>
                  <a:cubicBezTo>
                    <a:pt x="3468" y="0"/>
                    <a:pt x="1" y="3468"/>
                    <a:pt x="1" y="7746"/>
                  </a:cubicBezTo>
                  <a:cubicBezTo>
                    <a:pt x="1" y="9182"/>
                    <a:pt x="392" y="10524"/>
                    <a:pt x="1072" y="11677"/>
                  </a:cubicBezTo>
                  <a:cubicBezTo>
                    <a:pt x="2492" y="13315"/>
                    <a:pt x="4588" y="14353"/>
                    <a:pt x="6926" y="14353"/>
                  </a:cubicBezTo>
                  <a:cubicBezTo>
                    <a:pt x="11205" y="14353"/>
                    <a:pt x="14673" y="10886"/>
                    <a:pt x="14673" y="6607"/>
                  </a:cubicBezTo>
                  <a:cubicBezTo>
                    <a:pt x="14673" y="5172"/>
                    <a:pt x="14282" y="3831"/>
                    <a:pt x="13601" y="2676"/>
                  </a:cubicBezTo>
                  <a:cubicBezTo>
                    <a:pt x="12180" y="1039"/>
                    <a:pt x="10084" y="0"/>
                    <a:pt x="7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8"/>
            <p:cNvSpPr/>
            <p:nvPr/>
          </p:nvSpPr>
          <p:spPr>
            <a:xfrm>
              <a:off x="5094089" y="1669593"/>
              <a:ext cx="285077" cy="280917"/>
            </a:xfrm>
            <a:custGeom>
              <a:rect b="b" l="l" r="r" t="t"/>
              <a:pathLst>
                <a:path extrusionOk="0" h="15600" w="15831">
                  <a:moveTo>
                    <a:pt x="7874" y="109"/>
                  </a:moveTo>
                  <a:cubicBezTo>
                    <a:pt x="7975" y="109"/>
                    <a:pt x="8076" y="111"/>
                    <a:pt x="8177" y="115"/>
                  </a:cubicBezTo>
                  <a:cubicBezTo>
                    <a:pt x="9029" y="150"/>
                    <a:pt x="9875" y="327"/>
                    <a:pt x="10667" y="645"/>
                  </a:cubicBezTo>
                  <a:cubicBezTo>
                    <a:pt x="11437" y="952"/>
                    <a:pt x="12157" y="1385"/>
                    <a:pt x="12790" y="1921"/>
                  </a:cubicBezTo>
                  <a:cubicBezTo>
                    <a:pt x="13093" y="2177"/>
                    <a:pt x="13374" y="2458"/>
                    <a:pt x="13634" y="2756"/>
                  </a:cubicBezTo>
                  <a:lnTo>
                    <a:pt x="13634" y="2756"/>
                  </a:lnTo>
                  <a:cubicBezTo>
                    <a:pt x="13635" y="2759"/>
                    <a:pt x="13637" y="2762"/>
                    <a:pt x="13639" y="2764"/>
                  </a:cubicBezTo>
                  <a:cubicBezTo>
                    <a:pt x="14205" y="3421"/>
                    <a:pt x="14665" y="4167"/>
                    <a:pt x="14983" y="4974"/>
                  </a:cubicBezTo>
                  <a:cubicBezTo>
                    <a:pt x="15313" y="5804"/>
                    <a:pt x="15494" y="6690"/>
                    <a:pt x="15521" y="7583"/>
                  </a:cubicBezTo>
                  <a:cubicBezTo>
                    <a:pt x="15544" y="8350"/>
                    <a:pt x="15455" y="9120"/>
                    <a:pt x="15251" y="9861"/>
                  </a:cubicBezTo>
                  <a:cubicBezTo>
                    <a:pt x="15059" y="10556"/>
                    <a:pt x="14771" y="11224"/>
                    <a:pt x="14394" y="11841"/>
                  </a:cubicBezTo>
                  <a:cubicBezTo>
                    <a:pt x="14022" y="12448"/>
                    <a:pt x="13566" y="13003"/>
                    <a:pt x="13042" y="13486"/>
                  </a:cubicBezTo>
                  <a:cubicBezTo>
                    <a:pt x="12517" y="13969"/>
                    <a:pt x="11928" y="14378"/>
                    <a:pt x="11291" y="14699"/>
                  </a:cubicBezTo>
                  <a:cubicBezTo>
                    <a:pt x="10652" y="15022"/>
                    <a:pt x="9964" y="15252"/>
                    <a:pt x="9258" y="15377"/>
                  </a:cubicBezTo>
                  <a:cubicBezTo>
                    <a:pt x="8823" y="15453"/>
                    <a:pt x="8381" y="15492"/>
                    <a:pt x="7940" y="15492"/>
                  </a:cubicBezTo>
                  <a:cubicBezTo>
                    <a:pt x="7601" y="15492"/>
                    <a:pt x="7261" y="15469"/>
                    <a:pt x="6925" y="15424"/>
                  </a:cubicBezTo>
                  <a:cubicBezTo>
                    <a:pt x="6131" y="15317"/>
                    <a:pt x="5355" y="15079"/>
                    <a:pt x="4636" y="14729"/>
                  </a:cubicBezTo>
                  <a:cubicBezTo>
                    <a:pt x="3929" y="14384"/>
                    <a:pt x="3276" y="13931"/>
                    <a:pt x="2705" y="13391"/>
                  </a:cubicBezTo>
                  <a:cubicBezTo>
                    <a:pt x="2130" y="12844"/>
                    <a:pt x="1637" y="12211"/>
                    <a:pt x="1254" y="11517"/>
                  </a:cubicBezTo>
                  <a:cubicBezTo>
                    <a:pt x="801" y="10701"/>
                    <a:pt x="502" y="9804"/>
                    <a:pt x="370" y="8878"/>
                  </a:cubicBezTo>
                  <a:cubicBezTo>
                    <a:pt x="252" y="8049"/>
                    <a:pt x="268" y="7198"/>
                    <a:pt x="420" y="6375"/>
                  </a:cubicBezTo>
                  <a:cubicBezTo>
                    <a:pt x="553" y="5659"/>
                    <a:pt x="787" y="4964"/>
                    <a:pt x="1115" y="4314"/>
                  </a:cubicBezTo>
                  <a:cubicBezTo>
                    <a:pt x="1436" y="3676"/>
                    <a:pt x="1846" y="3084"/>
                    <a:pt x="2330" y="2559"/>
                  </a:cubicBezTo>
                  <a:cubicBezTo>
                    <a:pt x="2811" y="2036"/>
                    <a:pt x="3365" y="1581"/>
                    <a:pt x="3971" y="1209"/>
                  </a:cubicBezTo>
                  <a:cubicBezTo>
                    <a:pt x="4584" y="834"/>
                    <a:pt x="5250" y="547"/>
                    <a:pt x="5945" y="361"/>
                  </a:cubicBezTo>
                  <a:cubicBezTo>
                    <a:pt x="6573" y="193"/>
                    <a:pt x="7223" y="109"/>
                    <a:pt x="7874" y="109"/>
                  </a:cubicBezTo>
                  <a:close/>
                  <a:moveTo>
                    <a:pt x="7947" y="0"/>
                  </a:moveTo>
                  <a:cubicBezTo>
                    <a:pt x="7639" y="0"/>
                    <a:pt x="7332" y="18"/>
                    <a:pt x="7027" y="52"/>
                  </a:cubicBezTo>
                  <a:cubicBezTo>
                    <a:pt x="6274" y="137"/>
                    <a:pt x="5531" y="330"/>
                    <a:pt x="4831" y="624"/>
                  </a:cubicBezTo>
                  <a:cubicBezTo>
                    <a:pt x="4157" y="909"/>
                    <a:pt x="3521" y="1288"/>
                    <a:pt x="2950" y="1744"/>
                  </a:cubicBezTo>
                  <a:cubicBezTo>
                    <a:pt x="2382" y="2200"/>
                    <a:pt x="1880" y="2734"/>
                    <a:pt x="1460" y="3327"/>
                  </a:cubicBezTo>
                  <a:cubicBezTo>
                    <a:pt x="1034" y="3928"/>
                    <a:pt x="694" y="4585"/>
                    <a:pt x="455" y="5280"/>
                  </a:cubicBezTo>
                  <a:cubicBezTo>
                    <a:pt x="207" y="5995"/>
                    <a:pt x="69" y="6746"/>
                    <a:pt x="38" y="7502"/>
                  </a:cubicBezTo>
                  <a:cubicBezTo>
                    <a:pt x="1" y="8448"/>
                    <a:pt x="135" y="9398"/>
                    <a:pt x="439" y="10295"/>
                  </a:cubicBezTo>
                  <a:cubicBezTo>
                    <a:pt x="720" y="11128"/>
                    <a:pt x="1144" y="11912"/>
                    <a:pt x="1686" y="12602"/>
                  </a:cubicBezTo>
                  <a:cubicBezTo>
                    <a:pt x="2179" y="13232"/>
                    <a:pt x="2769" y="13783"/>
                    <a:pt x="3429" y="14236"/>
                  </a:cubicBezTo>
                  <a:cubicBezTo>
                    <a:pt x="4098" y="14693"/>
                    <a:pt x="4838" y="15044"/>
                    <a:pt x="5615" y="15275"/>
                  </a:cubicBezTo>
                  <a:cubicBezTo>
                    <a:pt x="6347" y="15493"/>
                    <a:pt x="7109" y="15600"/>
                    <a:pt x="7872" y="15600"/>
                  </a:cubicBezTo>
                  <a:cubicBezTo>
                    <a:pt x="7948" y="15600"/>
                    <a:pt x="8025" y="15599"/>
                    <a:pt x="8101" y="15596"/>
                  </a:cubicBezTo>
                  <a:cubicBezTo>
                    <a:pt x="8869" y="15574"/>
                    <a:pt x="9634" y="15442"/>
                    <a:pt x="10367" y="15205"/>
                  </a:cubicBezTo>
                  <a:cubicBezTo>
                    <a:pt x="11069" y="14976"/>
                    <a:pt x="11739" y="14650"/>
                    <a:pt x="12349" y="14236"/>
                  </a:cubicBezTo>
                  <a:cubicBezTo>
                    <a:pt x="12952" y="13827"/>
                    <a:pt x="13500" y="13334"/>
                    <a:pt x="13967" y="12775"/>
                  </a:cubicBezTo>
                  <a:cubicBezTo>
                    <a:pt x="14436" y="12215"/>
                    <a:pt x="14827" y="11590"/>
                    <a:pt x="15124" y="10920"/>
                  </a:cubicBezTo>
                  <a:cubicBezTo>
                    <a:pt x="15426" y="10237"/>
                    <a:pt x="15626" y="9510"/>
                    <a:pt x="15721" y="8769"/>
                  </a:cubicBezTo>
                  <a:cubicBezTo>
                    <a:pt x="15830" y="7912"/>
                    <a:pt x="15797" y="7040"/>
                    <a:pt x="15621" y="6195"/>
                  </a:cubicBezTo>
                  <a:cubicBezTo>
                    <a:pt x="15440" y="5322"/>
                    <a:pt x="15105" y="4484"/>
                    <a:pt x="14639" y="3723"/>
                  </a:cubicBezTo>
                  <a:cubicBezTo>
                    <a:pt x="14417" y="3367"/>
                    <a:pt x="14165" y="3023"/>
                    <a:pt x="13886" y="2701"/>
                  </a:cubicBezTo>
                  <a:lnTo>
                    <a:pt x="13886" y="2701"/>
                  </a:lnTo>
                  <a:cubicBezTo>
                    <a:pt x="13886" y="2700"/>
                    <a:pt x="13886" y="2700"/>
                    <a:pt x="13885" y="2700"/>
                  </a:cubicBezTo>
                  <a:lnTo>
                    <a:pt x="13885" y="2700"/>
                  </a:lnTo>
                  <a:cubicBezTo>
                    <a:pt x="13885" y="2700"/>
                    <a:pt x="13885" y="2700"/>
                    <a:pt x="13885" y="2700"/>
                  </a:cubicBezTo>
                  <a:cubicBezTo>
                    <a:pt x="13885" y="2700"/>
                    <a:pt x="13885" y="2699"/>
                    <a:pt x="13885" y="2699"/>
                  </a:cubicBezTo>
                  <a:lnTo>
                    <a:pt x="13885" y="2699"/>
                  </a:lnTo>
                  <a:cubicBezTo>
                    <a:pt x="13333" y="2064"/>
                    <a:pt x="12681" y="1520"/>
                    <a:pt x="11958" y="1090"/>
                  </a:cubicBezTo>
                  <a:cubicBezTo>
                    <a:pt x="11221" y="653"/>
                    <a:pt x="10410" y="340"/>
                    <a:pt x="9573" y="166"/>
                  </a:cubicBezTo>
                  <a:cubicBezTo>
                    <a:pt x="9038" y="55"/>
                    <a:pt x="8492" y="0"/>
                    <a:pt x="7947" y="0"/>
                  </a:cubicBezTo>
                  <a:close/>
                </a:path>
              </a:pathLst>
            </a:custGeom>
            <a:solidFill>
              <a:srgbClr val="3B3B6F">
                <a:alpha val="2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8"/>
            <p:cNvSpPr/>
            <p:nvPr/>
          </p:nvSpPr>
          <p:spPr>
            <a:xfrm>
              <a:off x="6640880" y="2787193"/>
              <a:ext cx="135020" cy="269824"/>
            </a:xfrm>
            <a:custGeom>
              <a:rect b="b" l="l" r="r" t="t"/>
              <a:pathLst>
                <a:path extrusionOk="0" h="14984" w="7498">
                  <a:moveTo>
                    <a:pt x="1971" y="1"/>
                  </a:moveTo>
                  <a:lnTo>
                    <a:pt x="1971" y="1"/>
                  </a:lnTo>
                  <a:cubicBezTo>
                    <a:pt x="59" y="1905"/>
                    <a:pt x="0" y="5107"/>
                    <a:pt x="722" y="7557"/>
                  </a:cubicBezTo>
                  <a:cubicBezTo>
                    <a:pt x="1066" y="8703"/>
                    <a:pt x="1592" y="9807"/>
                    <a:pt x="2360" y="10731"/>
                  </a:cubicBezTo>
                  <a:cubicBezTo>
                    <a:pt x="2446" y="10835"/>
                    <a:pt x="2555" y="10956"/>
                    <a:pt x="2647" y="11054"/>
                  </a:cubicBezTo>
                  <a:cubicBezTo>
                    <a:pt x="3297" y="11747"/>
                    <a:pt x="3994" y="12399"/>
                    <a:pt x="4725" y="13002"/>
                  </a:cubicBezTo>
                  <a:cubicBezTo>
                    <a:pt x="5602" y="13726"/>
                    <a:pt x="6530" y="14391"/>
                    <a:pt x="7497" y="14984"/>
                  </a:cubicBezTo>
                  <a:cubicBezTo>
                    <a:pt x="6038" y="13933"/>
                    <a:pt x="4655" y="12790"/>
                    <a:pt x="3405" y="11506"/>
                  </a:cubicBezTo>
                  <a:cubicBezTo>
                    <a:pt x="3182" y="11278"/>
                    <a:pt x="2946" y="11023"/>
                    <a:pt x="2731" y="10787"/>
                  </a:cubicBezTo>
                  <a:cubicBezTo>
                    <a:pt x="2023" y="9982"/>
                    <a:pt x="1512" y="9019"/>
                    <a:pt x="1147" y="8015"/>
                  </a:cubicBezTo>
                  <a:cubicBezTo>
                    <a:pt x="245" y="5494"/>
                    <a:pt x="119" y="2131"/>
                    <a:pt x="1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8"/>
            <p:cNvSpPr/>
            <p:nvPr/>
          </p:nvSpPr>
          <p:spPr>
            <a:xfrm>
              <a:off x="6604432" y="2750962"/>
              <a:ext cx="104930" cy="355144"/>
            </a:xfrm>
            <a:custGeom>
              <a:rect b="b" l="l" r="r" t="t"/>
              <a:pathLst>
                <a:path extrusionOk="0" h="19722" w="5827">
                  <a:moveTo>
                    <a:pt x="4129" y="0"/>
                  </a:moveTo>
                  <a:cubicBezTo>
                    <a:pt x="2887" y="1281"/>
                    <a:pt x="1923" y="2839"/>
                    <a:pt x="1334" y="4523"/>
                  </a:cubicBezTo>
                  <a:cubicBezTo>
                    <a:pt x="143" y="7927"/>
                    <a:pt x="550" y="11771"/>
                    <a:pt x="2147" y="14974"/>
                  </a:cubicBezTo>
                  <a:cubicBezTo>
                    <a:pt x="3039" y="16783"/>
                    <a:pt x="4301" y="18416"/>
                    <a:pt x="5827" y="19721"/>
                  </a:cubicBezTo>
                  <a:cubicBezTo>
                    <a:pt x="4345" y="18291"/>
                    <a:pt x="3126" y="16596"/>
                    <a:pt x="2272" y="14725"/>
                  </a:cubicBezTo>
                  <a:cubicBezTo>
                    <a:pt x="1" y="9792"/>
                    <a:pt x="521" y="4153"/>
                    <a:pt x="4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8"/>
            <p:cNvSpPr/>
            <p:nvPr/>
          </p:nvSpPr>
          <p:spPr>
            <a:xfrm>
              <a:off x="6581383" y="2801689"/>
              <a:ext cx="45451" cy="276721"/>
            </a:xfrm>
            <a:custGeom>
              <a:rect b="b" l="l" r="r" t="t"/>
              <a:pathLst>
                <a:path extrusionOk="0" h="15367" w="2524">
                  <a:moveTo>
                    <a:pt x="2524" y="1"/>
                  </a:moveTo>
                  <a:cubicBezTo>
                    <a:pt x="1104" y="1460"/>
                    <a:pt x="433" y="3474"/>
                    <a:pt x="269" y="5473"/>
                  </a:cubicBezTo>
                  <a:cubicBezTo>
                    <a:pt x="1" y="8818"/>
                    <a:pt x="831" y="12119"/>
                    <a:pt x="1516" y="15367"/>
                  </a:cubicBezTo>
                  <a:cubicBezTo>
                    <a:pt x="1434" y="14706"/>
                    <a:pt x="1328" y="14048"/>
                    <a:pt x="1224" y="13392"/>
                  </a:cubicBezTo>
                  <a:cubicBezTo>
                    <a:pt x="908" y="11427"/>
                    <a:pt x="571" y="9461"/>
                    <a:pt x="492" y="7470"/>
                  </a:cubicBezTo>
                  <a:cubicBezTo>
                    <a:pt x="441" y="6155"/>
                    <a:pt x="505" y="4824"/>
                    <a:pt x="810" y="3539"/>
                  </a:cubicBezTo>
                  <a:cubicBezTo>
                    <a:pt x="1111" y="2250"/>
                    <a:pt x="1680" y="1029"/>
                    <a:pt x="2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8"/>
            <p:cNvSpPr/>
            <p:nvPr/>
          </p:nvSpPr>
          <p:spPr>
            <a:xfrm>
              <a:off x="6542955" y="2864571"/>
              <a:ext cx="27191" cy="163796"/>
            </a:xfrm>
            <a:custGeom>
              <a:rect b="b" l="l" r="r" t="t"/>
              <a:pathLst>
                <a:path extrusionOk="0" h="9096" w="1510">
                  <a:moveTo>
                    <a:pt x="1510" y="1"/>
                  </a:moveTo>
                  <a:lnTo>
                    <a:pt x="1510" y="1"/>
                  </a:lnTo>
                  <a:cubicBezTo>
                    <a:pt x="1060" y="639"/>
                    <a:pt x="753" y="1373"/>
                    <a:pt x="561" y="2130"/>
                  </a:cubicBezTo>
                  <a:cubicBezTo>
                    <a:pt x="0" y="4420"/>
                    <a:pt x="323" y="6800"/>
                    <a:pt x="667" y="9096"/>
                  </a:cubicBezTo>
                  <a:cubicBezTo>
                    <a:pt x="612" y="6056"/>
                    <a:pt x="67" y="2817"/>
                    <a:pt x="15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8"/>
            <p:cNvSpPr/>
            <p:nvPr/>
          </p:nvSpPr>
          <p:spPr>
            <a:xfrm>
              <a:off x="5870861" y="3177271"/>
              <a:ext cx="165939" cy="37366"/>
            </a:xfrm>
            <a:custGeom>
              <a:rect b="b" l="l" r="r" t="t"/>
              <a:pathLst>
                <a:path extrusionOk="0" h="2075" w="9215">
                  <a:moveTo>
                    <a:pt x="7264" y="0"/>
                  </a:moveTo>
                  <a:lnTo>
                    <a:pt x="7164" y="164"/>
                  </a:lnTo>
                  <a:cubicBezTo>
                    <a:pt x="6676" y="963"/>
                    <a:pt x="5906" y="1810"/>
                    <a:pt x="4916" y="1810"/>
                  </a:cubicBezTo>
                  <a:cubicBezTo>
                    <a:pt x="4856" y="1810"/>
                    <a:pt x="4795" y="1807"/>
                    <a:pt x="4734" y="1801"/>
                  </a:cubicBezTo>
                  <a:cubicBezTo>
                    <a:pt x="4396" y="1767"/>
                    <a:pt x="4075" y="1635"/>
                    <a:pt x="3789" y="1454"/>
                  </a:cubicBezTo>
                  <a:cubicBezTo>
                    <a:pt x="3399" y="1205"/>
                    <a:pt x="3063" y="865"/>
                    <a:pt x="2774" y="504"/>
                  </a:cubicBezTo>
                  <a:lnTo>
                    <a:pt x="2652" y="352"/>
                  </a:lnTo>
                  <a:lnTo>
                    <a:pt x="2582" y="528"/>
                  </a:lnTo>
                  <a:cubicBezTo>
                    <a:pt x="2331" y="1172"/>
                    <a:pt x="1629" y="1833"/>
                    <a:pt x="916" y="1833"/>
                  </a:cubicBezTo>
                  <a:cubicBezTo>
                    <a:pt x="713" y="1833"/>
                    <a:pt x="510" y="1780"/>
                    <a:pt x="316" y="1658"/>
                  </a:cubicBezTo>
                  <a:cubicBezTo>
                    <a:pt x="198" y="1583"/>
                    <a:pt x="93" y="1483"/>
                    <a:pt x="0" y="1378"/>
                  </a:cubicBezTo>
                  <a:lnTo>
                    <a:pt x="0" y="1378"/>
                  </a:lnTo>
                  <a:lnTo>
                    <a:pt x="63" y="1463"/>
                  </a:lnTo>
                  <a:cubicBezTo>
                    <a:pt x="86" y="1494"/>
                    <a:pt x="126" y="1537"/>
                    <a:pt x="150" y="1566"/>
                  </a:cubicBezTo>
                  <a:cubicBezTo>
                    <a:pt x="388" y="1820"/>
                    <a:pt x="688" y="1935"/>
                    <a:pt x="1003" y="1935"/>
                  </a:cubicBezTo>
                  <a:cubicBezTo>
                    <a:pt x="1183" y="1935"/>
                    <a:pt x="1367" y="1898"/>
                    <a:pt x="1547" y="1827"/>
                  </a:cubicBezTo>
                  <a:cubicBezTo>
                    <a:pt x="2041" y="1630"/>
                    <a:pt x="2451" y="1248"/>
                    <a:pt x="2704" y="781"/>
                  </a:cubicBezTo>
                  <a:lnTo>
                    <a:pt x="2704" y="781"/>
                  </a:lnTo>
                  <a:cubicBezTo>
                    <a:pt x="2975" y="1120"/>
                    <a:pt x="3284" y="1429"/>
                    <a:pt x="3649" y="1667"/>
                  </a:cubicBezTo>
                  <a:cubicBezTo>
                    <a:pt x="4086" y="1951"/>
                    <a:pt x="4509" y="2075"/>
                    <a:pt x="4909" y="2075"/>
                  </a:cubicBezTo>
                  <a:cubicBezTo>
                    <a:pt x="5866" y="2075"/>
                    <a:pt x="6686" y="1361"/>
                    <a:pt x="7241" y="422"/>
                  </a:cubicBezTo>
                  <a:lnTo>
                    <a:pt x="7241" y="422"/>
                  </a:lnTo>
                  <a:cubicBezTo>
                    <a:pt x="7422" y="774"/>
                    <a:pt x="7645" y="1110"/>
                    <a:pt x="7943" y="1374"/>
                  </a:cubicBezTo>
                  <a:cubicBezTo>
                    <a:pt x="8217" y="1620"/>
                    <a:pt x="8552" y="1772"/>
                    <a:pt x="8908" y="1772"/>
                  </a:cubicBezTo>
                  <a:cubicBezTo>
                    <a:pt x="9009" y="1772"/>
                    <a:pt x="9111" y="1760"/>
                    <a:pt x="9215" y="1734"/>
                  </a:cubicBezTo>
                  <a:lnTo>
                    <a:pt x="9215" y="1734"/>
                  </a:lnTo>
                  <a:cubicBezTo>
                    <a:pt x="9156" y="1742"/>
                    <a:pt x="9098" y="1746"/>
                    <a:pt x="9040" y="1746"/>
                  </a:cubicBezTo>
                  <a:cubicBezTo>
                    <a:pt x="8655" y="1746"/>
                    <a:pt x="8290" y="1567"/>
                    <a:pt x="8024" y="1287"/>
                  </a:cubicBezTo>
                  <a:cubicBezTo>
                    <a:pt x="7718" y="971"/>
                    <a:pt x="7506" y="575"/>
                    <a:pt x="7335" y="172"/>
                  </a:cubicBezTo>
                  <a:lnTo>
                    <a:pt x="72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8"/>
            <p:cNvSpPr/>
            <p:nvPr/>
          </p:nvSpPr>
          <p:spPr>
            <a:xfrm>
              <a:off x="5157206" y="3129551"/>
              <a:ext cx="236835" cy="48584"/>
            </a:xfrm>
            <a:custGeom>
              <a:rect b="b" l="l" r="r" t="t"/>
              <a:pathLst>
                <a:path extrusionOk="0" h="2698" w="13152">
                  <a:moveTo>
                    <a:pt x="3356" y="1"/>
                  </a:moveTo>
                  <a:lnTo>
                    <a:pt x="3299" y="524"/>
                  </a:lnTo>
                  <a:cubicBezTo>
                    <a:pt x="3194" y="1455"/>
                    <a:pt x="2144" y="1807"/>
                    <a:pt x="1174" y="1807"/>
                  </a:cubicBezTo>
                  <a:cubicBezTo>
                    <a:pt x="734" y="1807"/>
                    <a:pt x="311" y="1735"/>
                    <a:pt x="0" y="1611"/>
                  </a:cubicBezTo>
                  <a:lnTo>
                    <a:pt x="0" y="1611"/>
                  </a:lnTo>
                  <a:cubicBezTo>
                    <a:pt x="370" y="1791"/>
                    <a:pt x="874" y="1895"/>
                    <a:pt x="1385" y="1895"/>
                  </a:cubicBezTo>
                  <a:cubicBezTo>
                    <a:pt x="2165" y="1895"/>
                    <a:pt x="2961" y="1652"/>
                    <a:pt x="3321" y="1058"/>
                  </a:cubicBezTo>
                  <a:cubicBezTo>
                    <a:pt x="3355" y="1001"/>
                    <a:pt x="3385" y="942"/>
                    <a:pt x="3410" y="881"/>
                  </a:cubicBezTo>
                  <a:lnTo>
                    <a:pt x="3410" y="881"/>
                  </a:lnTo>
                  <a:cubicBezTo>
                    <a:pt x="3455" y="983"/>
                    <a:pt x="3508" y="1081"/>
                    <a:pt x="3569" y="1175"/>
                  </a:cubicBezTo>
                  <a:cubicBezTo>
                    <a:pt x="4015" y="1868"/>
                    <a:pt x="4897" y="2335"/>
                    <a:pt x="5737" y="2335"/>
                  </a:cubicBezTo>
                  <a:cubicBezTo>
                    <a:pt x="6236" y="2335"/>
                    <a:pt x="6721" y="2170"/>
                    <a:pt x="7091" y="1791"/>
                  </a:cubicBezTo>
                  <a:cubicBezTo>
                    <a:pt x="7161" y="1715"/>
                    <a:pt x="7224" y="1634"/>
                    <a:pt x="7280" y="1548"/>
                  </a:cubicBezTo>
                  <a:lnTo>
                    <a:pt x="7280" y="1548"/>
                  </a:lnTo>
                  <a:cubicBezTo>
                    <a:pt x="7513" y="2348"/>
                    <a:pt x="8093" y="2672"/>
                    <a:pt x="8735" y="2672"/>
                  </a:cubicBezTo>
                  <a:cubicBezTo>
                    <a:pt x="9402" y="2672"/>
                    <a:pt x="10134" y="2324"/>
                    <a:pt x="10616" y="1798"/>
                  </a:cubicBezTo>
                  <a:cubicBezTo>
                    <a:pt x="10723" y="1683"/>
                    <a:pt x="10818" y="1559"/>
                    <a:pt x="10901" y="1428"/>
                  </a:cubicBezTo>
                  <a:lnTo>
                    <a:pt x="10901" y="1428"/>
                  </a:lnTo>
                  <a:cubicBezTo>
                    <a:pt x="10931" y="1490"/>
                    <a:pt x="10965" y="1550"/>
                    <a:pt x="11002" y="1607"/>
                  </a:cubicBezTo>
                  <a:cubicBezTo>
                    <a:pt x="11332" y="2113"/>
                    <a:pt x="11866" y="2475"/>
                    <a:pt x="12445" y="2631"/>
                  </a:cubicBezTo>
                  <a:cubicBezTo>
                    <a:pt x="12604" y="2673"/>
                    <a:pt x="12768" y="2697"/>
                    <a:pt x="12932" y="2697"/>
                  </a:cubicBezTo>
                  <a:cubicBezTo>
                    <a:pt x="13005" y="2697"/>
                    <a:pt x="13079" y="2692"/>
                    <a:pt x="13151" y="2682"/>
                  </a:cubicBezTo>
                  <a:lnTo>
                    <a:pt x="13151" y="2682"/>
                  </a:lnTo>
                  <a:cubicBezTo>
                    <a:pt x="13122" y="2683"/>
                    <a:pt x="13093" y="2684"/>
                    <a:pt x="13065" y="2684"/>
                  </a:cubicBezTo>
                  <a:cubicBezTo>
                    <a:pt x="12858" y="2684"/>
                    <a:pt x="12653" y="2645"/>
                    <a:pt x="12459" y="2581"/>
                  </a:cubicBezTo>
                  <a:cubicBezTo>
                    <a:pt x="11821" y="2359"/>
                    <a:pt x="11210" y="1876"/>
                    <a:pt x="10990" y="1225"/>
                  </a:cubicBezTo>
                  <a:lnTo>
                    <a:pt x="10935" y="1053"/>
                  </a:lnTo>
                  <a:lnTo>
                    <a:pt x="10844" y="1211"/>
                  </a:lnTo>
                  <a:cubicBezTo>
                    <a:pt x="10431" y="1921"/>
                    <a:pt x="9540" y="2437"/>
                    <a:pt x="8774" y="2437"/>
                  </a:cubicBezTo>
                  <a:cubicBezTo>
                    <a:pt x="8129" y="2437"/>
                    <a:pt x="7572" y="2071"/>
                    <a:pt x="7465" y="1146"/>
                  </a:cubicBezTo>
                  <a:lnTo>
                    <a:pt x="7400" y="653"/>
                  </a:lnTo>
                  <a:lnTo>
                    <a:pt x="7213" y="1114"/>
                  </a:lnTo>
                  <a:cubicBezTo>
                    <a:pt x="6989" y="1695"/>
                    <a:pt x="6465" y="2041"/>
                    <a:pt x="5848" y="2072"/>
                  </a:cubicBezTo>
                  <a:cubicBezTo>
                    <a:pt x="5809" y="2074"/>
                    <a:pt x="5770" y="2075"/>
                    <a:pt x="5731" y="2075"/>
                  </a:cubicBezTo>
                  <a:cubicBezTo>
                    <a:pt x="4966" y="2075"/>
                    <a:pt x="4192" y="1686"/>
                    <a:pt x="3753" y="1056"/>
                  </a:cubicBezTo>
                  <a:cubicBezTo>
                    <a:pt x="3639" y="889"/>
                    <a:pt x="3551" y="705"/>
                    <a:pt x="3498" y="511"/>
                  </a:cubicBezTo>
                  <a:lnTo>
                    <a:pt x="33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8"/>
            <p:cNvSpPr/>
            <p:nvPr/>
          </p:nvSpPr>
          <p:spPr>
            <a:xfrm>
              <a:off x="5495513" y="3216095"/>
              <a:ext cx="159510" cy="32864"/>
            </a:xfrm>
            <a:custGeom>
              <a:rect b="b" l="l" r="r" t="t"/>
              <a:pathLst>
                <a:path extrusionOk="0" h="1825" w="8858">
                  <a:moveTo>
                    <a:pt x="2724" y="1"/>
                  </a:moveTo>
                  <a:cubicBezTo>
                    <a:pt x="2672" y="2"/>
                    <a:pt x="2557" y="5"/>
                    <a:pt x="2506" y="5"/>
                  </a:cubicBezTo>
                  <a:lnTo>
                    <a:pt x="2455" y="7"/>
                  </a:lnTo>
                  <a:lnTo>
                    <a:pt x="2425" y="42"/>
                  </a:lnTo>
                  <a:cubicBezTo>
                    <a:pt x="1759" y="818"/>
                    <a:pt x="1171" y="1636"/>
                    <a:pt x="57" y="1636"/>
                  </a:cubicBezTo>
                  <a:cubicBezTo>
                    <a:pt x="38" y="1636"/>
                    <a:pt x="20" y="1636"/>
                    <a:pt x="1" y="1635"/>
                  </a:cubicBezTo>
                  <a:lnTo>
                    <a:pt x="1" y="1635"/>
                  </a:lnTo>
                  <a:cubicBezTo>
                    <a:pt x="99" y="1649"/>
                    <a:pt x="194" y="1656"/>
                    <a:pt x="287" y="1656"/>
                  </a:cubicBezTo>
                  <a:cubicBezTo>
                    <a:pt x="994" y="1656"/>
                    <a:pt x="1565" y="1259"/>
                    <a:pt x="2060" y="748"/>
                  </a:cubicBezTo>
                  <a:cubicBezTo>
                    <a:pt x="2175" y="630"/>
                    <a:pt x="2323" y="475"/>
                    <a:pt x="2453" y="334"/>
                  </a:cubicBezTo>
                  <a:lnTo>
                    <a:pt x="2453" y="334"/>
                  </a:lnTo>
                  <a:cubicBezTo>
                    <a:pt x="2419" y="806"/>
                    <a:pt x="2574" y="1251"/>
                    <a:pt x="3032" y="1494"/>
                  </a:cubicBezTo>
                  <a:cubicBezTo>
                    <a:pt x="3282" y="1622"/>
                    <a:pt x="3571" y="1678"/>
                    <a:pt x="3869" y="1678"/>
                  </a:cubicBezTo>
                  <a:cubicBezTo>
                    <a:pt x="4509" y="1678"/>
                    <a:pt x="5197" y="1421"/>
                    <a:pt x="5656" y="1073"/>
                  </a:cubicBezTo>
                  <a:cubicBezTo>
                    <a:pt x="5777" y="981"/>
                    <a:pt x="5891" y="876"/>
                    <a:pt x="5990" y="757"/>
                  </a:cubicBezTo>
                  <a:lnTo>
                    <a:pt x="5990" y="757"/>
                  </a:lnTo>
                  <a:cubicBezTo>
                    <a:pt x="6043" y="829"/>
                    <a:pt x="6100" y="899"/>
                    <a:pt x="6159" y="965"/>
                  </a:cubicBezTo>
                  <a:cubicBezTo>
                    <a:pt x="6633" y="1485"/>
                    <a:pt x="7322" y="1824"/>
                    <a:pt x="8029" y="1824"/>
                  </a:cubicBezTo>
                  <a:cubicBezTo>
                    <a:pt x="8035" y="1824"/>
                    <a:pt x="8041" y="1824"/>
                    <a:pt x="8047" y="1824"/>
                  </a:cubicBezTo>
                  <a:cubicBezTo>
                    <a:pt x="8292" y="1822"/>
                    <a:pt x="8537" y="1772"/>
                    <a:pt x="8763" y="1678"/>
                  </a:cubicBezTo>
                  <a:lnTo>
                    <a:pt x="8858" y="1635"/>
                  </a:lnTo>
                  <a:lnTo>
                    <a:pt x="8858" y="1635"/>
                  </a:lnTo>
                  <a:cubicBezTo>
                    <a:pt x="8644" y="1708"/>
                    <a:pt x="8420" y="1744"/>
                    <a:pt x="8198" y="1744"/>
                  </a:cubicBezTo>
                  <a:cubicBezTo>
                    <a:pt x="8149" y="1744"/>
                    <a:pt x="8099" y="1743"/>
                    <a:pt x="8051" y="1739"/>
                  </a:cubicBezTo>
                  <a:cubicBezTo>
                    <a:pt x="7381" y="1689"/>
                    <a:pt x="6749" y="1333"/>
                    <a:pt x="6320" y="824"/>
                  </a:cubicBezTo>
                  <a:cubicBezTo>
                    <a:pt x="6199" y="684"/>
                    <a:pt x="6096" y="514"/>
                    <a:pt x="6006" y="352"/>
                  </a:cubicBezTo>
                  <a:lnTo>
                    <a:pt x="5902" y="496"/>
                  </a:lnTo>
                  <a:cubicBezTo>
                    <a:pt x="5474" y="1065"/>
                    <a:pt x="4638" y="1379"/>
                    <a:pt x="3941" y="1412"/>
                  </a:cubicBezTo>
                  <a:cubicBezTo>
                    <a:pt x="3912" y="1413"/>
                    <a:pt x="3884" y="1414"/>
                    <a:pt x="3855" y="1414"/>
                  </a:cubicBezTo>
                  <a:cubicBezTo>
                    <a:pt x="3528" y="1414"/>
                    <a:pt x="3181" y="1343"/>
                    <a:pt x="2944" y="1118"/>
                  </a:cubicBezTo>
                  <a:cubicBezTo>
                    <a:pt x="2641" y="829"/>
                    <a:pt x="2655" y="391"/>
                    <a:pt x="27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8"/>
            <p:cNvSpPr/>
            <p:nvPr/>
          </p:nvSpPr>
          <p:spPr>
            <a:xfrm>
              <a:off x="4997731" y="2977136"/>
              <a:ext cx="154666" cy="32179"/>
            </a:xfrm>
            <a:custGeom>
              <a:rect b="b" l="l" r="r" t="t"/>
              <a:pathLst>
                <a:path extrusionOk="0" h="1787" w="8589">
                  <a:moveTo>
                    <a:pt x="2379" y="0"/>
                  </a:moveTo>
                  <a:lnTo>
                    <a:pt x="2245" y="165"/>
                  </a:lnTo>
                  <a:cubicBezTo>
                    <a:pt x="1981" y="489"/>
                    <a:pt x="1623" y="747"/>
                    <a:pt x="1247" y="933"/>
                  </a:cubicBezTo>
                  <a:cubicBezTo>
                    <a:pt x="964" y="1068"/>
                    <a:pt x="649" y="1168"/>
                    <a:pt x="333" y="1168"/>
                  </a:cubicBezTo>
                  <a:cubicBezTo>
                    <a:pt x="222" y="1168"/>
                    <a:pt x="110" y="1155"/>
                    <a:pt x="0" y="1128"/>
                  </a:cubicBezTo>
                  <a:lnTo>
                    <a:pt x="0" y="1128"/>
                  </a:lnTo>
                  <a:cubicBezTo>
                    <a:pt x="164" y="1192"/>
                    <a:pt x="336" y="1220"/>
                    <a:pt x="511" y="1220"/>
                  </a:cubicBezTo>
                  <a:cubicBezTo>
                    <a:pt x="998" y="1220"/>
                    <a:pt x="1501" y="1001"/>
                    <a:pt x="1894" y="743"/>
                  </a:cubicBezTo>
                  <a:cubicBezTo>
                    <a:pt x="2027" y="654"/>
                    <a:pt x="2155" y="556"/>
                    <a:pt x="2272" y="444"/>
                  </a:cubicBezTo>
                  <a:lnTo>
                    <a:pt x="2272" y="444"/>
                  </a:lnTo>
                  <a:cubicBezTo>
                    <a:pt x="2508" y="1191"/>
                    <a:pt x="3236" y="1657"/>
                    <a:pt x="3955" y="1657"/>
                  </a:cubicBezTo>
                  <a:cubicBezTo>
                    <a:pt x="4411" y="1657"/>
                    <a:pt x="4863" y="1470"/>
                    <a:pt x="5185" y="1049"/>
                  </a:cubicBezTo>
                  <a:lnTo>
                    <a:pt x="5185" y="1049"/>
                  </a:lnTo>
                  <a:lnTo>
                    <a:pt x="5213" y="1034"/>
                  </a:lnTo>
                  <a:lnTo>
                    <a:pt x="5213" y="1034"/>
                  </a:lnTo>
                  <a:cubicBezTo>
                    <a:pt x="5337" y="1299"/>
                    <a:pt x="5575" y="1507"/>
                    <a:pt x="5840" y="1616"/>
                  </a:cubicBezTo>
                  <a:cubicBezTo>
                    <a:pt x="6132" y="1737"/>
                    <a:pt x="6465" y="1787"/>
                    <a:pt x="6807" y="1787"/>
                  </a:cubicBezTo>
                  <a:cubicBezTo>
                    <a:pt x="7351" y="1787"/>
                    <a:pt x="7918" y="1660"/>
                    <a:pt x="8376" y="1489"/>
                  </a:cubicBezTo>
                  <a:cubicBezTo>
                    <a:pt x="8448" y="1459"/>
                    <a:pt x="8521" y="1430"/>
                    <a:pt x="8589" y="1396"/>
                  </a:cubicBezTo>
                  <a:lnTo>
                    <a:pt x="8589" y="1396"/>
                  </a:lnTo>
                  <a:cubicBezTo>
                    <a:pt x="8224" y="1513"/>
                    <a:pt x="7633" y="1625"/>
                    <a:pt x="7056" y="1625"/>
                  </a:cubicBezTo>
                  <a:cubicBezTo>
                    <a:pt x="6307" y="1625"/>
                    <a:pt x="5580" y="1436"/>
                    <a:pt x="5397" y="823"/>
                  </a:cubicBezTo>
                  <a:lnTo>
                    <a:pt x="5357" y="684"/>
                  </a:lnTo>
                  <a:cubicBezTo>
                    <a:pt x="5270" y="726"/>
                    <a:pt x="5107" y="805"/>
                    <a:pt x="5019" y="847"/>
                  </a:cubicBezTo>
                  <a:cubicBezTo>
                    <a:pt x="4742" y="1225"/>
                    <a:pt x="4348" y="1392"/>
                    <a:pt x="3948" y="1392"/>
                  </a:cubicBezTo>
                  <a:cubicBezTo>
                    <a:pt x="3280" y="1392"/>
                    <a:pt x="2599" y="928"/>
                    <a:pt x="2430" y="211"/>
                  </a:cubicBezTo>
                  <a:lnTo>
                    <a:pt x="23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8"/>
            <p:cNvSpPr/>
            <p:nvPr/>
          </p:nvSpPr>
          <p:spPr>
            <a:xfrm>
              <a:off x="7072682" y="3215951"/>
              <a:ext cx="165921" cy="37366"/>
            </a:xfrm>
            <a:custGeom>
              <a:rect b="b" l="l" r="r" t="t"/>
              <a:pathLst>
                <a:path extrusionOk="0" h="2075" w="9214">
                  <a:moveTo>
                    <a:pt x="1951" y="1"/>
                  </a:moveTo>
                  <a:lnTo>
                    <a:pt x="1879" y="172"/>
                  </a:lnTo>
                  <a:cubicBezTo>
                    <a:pt x="1708" y="575"/>
                    <a:pt x="1497" y="970"/>
                    <a:pt x="1189" y="1287"/>
                  </a:cubicBezTo>
                  <a:cubicBezTo>
                    <a:pt x="926" y="1566"/>
                    <a:pt x="560" y="1744"/>
                    <a:pt x="176" y="1744"/>
                  </a:cubicBezTo>
                  <a:cubicBezTo>
                    <a:pt x="118" y="1744"/>
                    <a:pt x="59" y="1740"/>
                    <a:pt x="0" y="1732"/>
                  </a:cubicBezTo>
                  <a:lnTo>
                    <a:pt x="0" y="1732"/>
                  </a:lnTo>
                  <a:cubicBezTo>
                    <a:pt x="104" y="1758"/>
                    <a:pt x="208" y="1771"/>
                    <a:pt x="310" y="1771"/>
                  </a:cubicBezTo>
                  <a:cubicBezTo>
                    <a:pt x="664" y="1771"/>
                    <a:pt x="998" y="1619"/>
                    <a:pt x="1270" y="1374"/>
                  </a:cubicBezTo>
                  <a:cubicBezTo>
                    <a:pt x="1567" y="1109"/>
                    <a:pt x="1790" y="775"/>
                    <a:pt x="1972" y="422"/>
                  </a:cubicBezTo>
                  <a:lnTo>
                    <a:pt x="1972" y="422"/>
                  </a:lnTo>
                  <a:cubicBezTo>
                    <a:pt x="2527" y="1360"/>
                    <a:pt x="3347" y="2074"/>
                    <a:pt x="4305" y="2074"/>
                  </a:cubicBezTo>
                  <a:cubicBezTo>
                    <a:pt x="4704" y="2074"/>
                    <a:pt x="5127" y="1950"/>
                    <a:pt x="5564" y="1668"/>
                  </a:cubicBezTo>
                  <a:cubicBezTo>
                    <a:pt x="5929" y="1429"/>
                    <a:pt x="6238" y="1119"/>
                    <a:pt x="6508" y="781"/>
                  </a:cubicBezTo>
                  <a:lnTo>
                    <a:pt x="6508" y="781"/>
                  </a:lnTo>
                  <a:cubicBezTo>
                    <a:pt x="6762" y="1248"/>
                    <a:pt x="7172" y="1630"/>
                    <a:pt x="7666" y="1826"/>
                  </a:cubicBezTo>
                  <a:cubicBezTo>
                    <a:pt x="7846" y="1897"/>
                    <a:pt x="8030" y="1935"/>
                    <a:pt x="8210" y="1935"/>
                  </a:cubicBezTo>
                  <a:cubicBezTo>
                    <a:pt x="8525" y="1935"/>
                    <a:pt x="8826" y="1820"/>
                    <a:pt x="9065" y="1566"/>
                  </a:cubicBezTo>
                  <a:cubicBezTo>
                    <a:pt x="9091" y="1534"/>
                    <a:pt x="9127" y="1496"/>
                    <a:pt x="9150" y="1463"/>
                  </a:cubicBezTo>
                  <a:lnTo>
                    <a:pt x="9213" y="1377"/>
                  </a:lnTo>
                  <a:lnTo>
                    <a:pt x="9213" y="1377"/>
                  </a:lnTo>
                  <a:cubicBezTo>
                    <a:pt x="9121" y="1482"/>
                    <a:pt x="9016" y="1585"/>
                    <a:pt x="8898" y="1657"/>
                  </a:cubicBezTo>
                  <a:cubicBezTo>
                    <a:pt x="8704" y="1779"/>
                    <a:pt x="8501" y="1833"/>
                    <a:pt x="8298" y="1833"/>
                  </a:cubicBezTo>
                  <a:cubicBezTo>
                    <a:pt x="7585" y="1833"/>
                    <a:pt x="6882" y="1171"/>
                    <a:pt x="6632" y="529"/>
                  </a:cubicBezTo>
                  <a:lnTo>
                    <a:pt x="6562" y="352"/>
                  </a:lnTo>
                  <a:lnTo>
                    <a:pt x="6440" y="504"/>
                  </a:lnTo>
                  <a:cubicBezTo>
                    <a:pt x="6152" y="865"/>
                    <a:pt x="5815" y="1204"/>
                    <a:pt x="5426" y="1453"/>
                  </a:cubicBezTo>
                  <a:cubicBezTo>
                    <a:pt x="5140" y="1634"/>
                    <a:pt x="4820" y="1767"/>
                    <a:pt x="4481" y="1801"/>
                  </a:cubicBezTo>
                  <a:cubicBezTo>
                    <a:pt x="4420" y="1807"/>
                    <a:pt x="4359" y="1810"/>
                    <a:pt x="4299" y="1810"/>
                  </a:cubicBezTo>
                  <a:cubicBezTo>
                    <a:pt x="3308" y="1810"/>
                    <a:pt x="2538" y="963"/>
                    <a:pt x="2051" y="164"/>
                  </a:cubicBezTo>
                  <a:lnTo>
                    <a:pt x="19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8"/>
            <p:cNvSpPr/>
            <p:nvPr/>
          </p:nvSpPr>
          <p:spPr>
            <a:xfrm>
              <a:off x="7715423" y="3168249"/>
              <a:ext cx="236835" cy="48548"/>
            </a:xfrm>
            <a:custGeom>
              <a:rect b="b" l="l" r="r" t="t"/>
              <a:pathLst>
                <a:path extrusionOk="0" h="2696" w="13152">
                  <a:moveTo>
                    <a:pt x="9796" y="0"/>
                  </a:moveTo>
                  <a:lnTo>
                    <a:pt x="9653" y="510"/>
                  </a:lnTo>
                  <a:cubicBezTo>
                    <a:pt x="9599" y="703"/>
                    <a:pt x="9512" y="888"/>
                    <a:pt x="9398" y="1054"/>
                  </a:cubicBezTo>
                  <a:cubicBezTo>
                    <a:pt x="8961" y="1684"/>
                    <a:pt x="8189" y="2073"/>
                    <a:pt x="7423" y="2073"/>
                  </a:cubicBezTo>
                  <a:cubicBezTo>
                    <a:pt x="7383" y="2073"/>
                    <a:pt x="7343" y="2072"/>
                    <a:pt x="7303" y="2070"/>
                  </a:cubicBezTo>
                  <a:cubicBezTo>
                    <a:pt x="6686" y="2040"/>
                    <a:pt x="6164" y="1694"/>
                    <a:pt x="5937" y="1112"/>
                  </a:cubicBezTo>
                  <a:lnTo>
                    <a:pt x="5750" y="651"/>
                  </a:lnTo>
                  <a:lnTo>
                    <a:pt x="5686" y="1145"/>
                  </a:lnTo>
                  <a:cubicBezTo>
                    <a:pt x="5579" y="2070"/>
                    <a:pt x="5022" y="2436"/>
                    <a:pt x="4376" y="2436"/>
                  </a:cubicBezTo>
                  <a:cubicBezTo>
                    <a:pt x="3611" y="2436"/>
                    <a:pt x="2721" y="1921"/>
                    <a:pt x="2308" y="1210"/>
                  </a:cubicBezTo>
                  <a:lnTo>
                    <a:pt x="2215" y="1053"/>
                  </a:lnTo>
                  <a:lnTo>
                    <a:pt x="2162" y="1223"/>
                  </a:lnTo>
                  <a:cubicBezTo>
                    <a:pt x="1940" y="1875"/>
                    <a:pt x="1330" y="2360"/>
                    <a:pt x="692" y="2581"/>
                  </a:cubicBezTo>
                  <a:cubicBezTo>
                    <a:pt x="496" y="2644"/>
                    <a:pt x="292" y="2684"/>
                    <a:pt x="87" y="2684"/>
                  </a:cubicBezTo>
                  <a:cubicBezTo>
                    <a:pt x="58" y="2684"/>
                    <a:pt x="29" y="2683"/>
                    <a:pt x="1" y="2681"/>
                  </a:cubicBezTo>
                  <a:lnTo>
                    <a:pt x="1" y="2681"/>
                  </a:lnTo>
                  <a:cubicBezTo>
                    <a:pt x="72" y="2691"/>
                    <a:pt x="143" y="2695"/>
                    <a:pt x="215" y="2695"/>
                  </a:cubicBezTo>
                  <a:cubicBezTo>
                    <a:pt x="381" y="2695"/>
                    <a:pt x="547" y="2671"/>
                    <a:pt x="707" y="2630"/>
                  </a:cubicBezTo>
                  <a:cubicBezTo>
                    <a:pt x="1286" y="2473"/>
                    <a:pt x="1819" y="2111"/>
                    <a:pt x="2150" y="1606"/>
                  </a:cubicBezTo>
                  <a:cubicBezTo>
                    <a:pt x="2186" y="1549"/>
                    <a:pt x="2220" y="1490"/>
                    <a:pt x="2250" y="1428"/>
                  </a:cubicBezTo>
                  <a:lnTo>
                    <a:pt x="2250" y="1428"/>
                  </a:lnTo>
                  <a:cubicBezTo>
                    <a:pt x="2333" y="1559"/>
                    <a:pt x="2429" y="1683"/>
                    <a:pt x="2535" y="1796"/>
                  </a:cubicBezTo>
                  <a:cubicBezTo>
                    <a:pt x="3016" y="2322"/>
                    <a:pt x="3750" y="2670"/>
                    <a:pt x="4416" y="2670"/>
                  </a:cubicBezTo>
                  <a:cubicBezTo>
                    <a:pt x="5058" y="2670"/>
                    <a:pt x="5638" y="2348"/>
                    <a:pt x="5871" y="1550"/>
                  </a:cubicBezTo>
                  <a:lnTo>
                    <a:pt x="5871" y="1550"/>
                  </a:lnTo>
                  <a:cubicBezTo>
                    <a:pt x="6225" y="2093"/>
                    <a:pt x="6801" y="2329"/>
                    <a:pt x="7408" y="2329"/>
                  </a:cubicBezTo>
                  <a:cubicBezTo>
                    <a:pt x="8240" y="2329"/>
                    <a:pt x="9128" y="1885"/>
                    <a:pt x="9582" y="1174"/>
                  </a:cubicBezTo>
                  <a:cubicBezTo>
                    <a:pt x="9642" y="1080"/>
                    <a:pt x="9696" y="981"/>
                    <a:pt x="9741" y="879"/>
                  </a:cubicBezTo>
                  <a:lnTo>
                    <a:pt x="9741" y="879"/>
                  </a:lnTo>
                  <a:cubicBezTo>
                    <a:pt x="9767" y="940"/>
                    <a:pt x="9796" y="1000"/>
                    <a:pt x="9831" y="1057"/>
                  </a:cubicBezTo>
                  <a:cubicBezTo>
                    <a:pt x="10191" y="1650"/>
                    <a:pt x="10986" y="1893"/>
                    <a:pt x="11765" y="1893"/>
                  </a:cubicBezTo>
                  <a:cubicBezTo>
                    <a:pt x="12277" y="1893"/>
                    <a:pt x="12782" y="1788"/>
                    <a:pt x="13152" y="1608"/>
                  </a:cubicBezTo>
                  <a:lnTo>
                    <a:pt x="13152" y="1608"/>
                  </a:lnTo>
                  <a:cubicBezTo>
                    <a:pt x="12840" y="1732"/>
                    <a:pt x="12415" y="1805"/>
                    <a:pt x="11975" y="1805"/>
                  </a:cubicBezTo>
                  <a:cubicBezTo>
                    <a:pt x="11005" y="1805"/>
                    <a:pt x="9956" y="1452"/>
                    <a:pt x="9852" y="522"/>
                  </a:cubicBezTo>
                  <a:lnTo>
                    <a:pt x="97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8"/>
            <p:cNvSpPr/>
            <p:nvPr/>
          </p:nvSpPr>
          <p:spPr>
            <a:xfrm>
              <a:off x="7454477" y="3254793"/>
              <a:ext cx="159492" cy="32846"/>
            </a:xfrm>
            <a:custGeom>
              <a:rect b="b" l="l" r="r" t="t"/>
              <a:pathLst>
                <a:path extrusionOk="0" h="1824" w="8857">
                  <a:moveTo>
                    <a:pt x="6134" y="0"/>
                  </a:moveTo>
                  <a:lnTo>
                    <a:pt x="6134" y="0"/>
                  </a:lnTo>
                  <a:cubicBezTo>
                    <a:pt x="6202" y="390"/>
                    <a:pt x="6217" y="828"/>
                    <a:pt x="5914" y="1117"/>
                  </a:cubicBezTo>
                  <a:cubicBezTo>
                    <a:pt x="5676" y="1343"/>
                    <a:pt x="5326" y="1411"/>
                    <a:pt x="4998" y="1411"/>
                  </a:cubicBezTo>
                  <a:cubicBezTo>
                    <a:pt x="4970" y="1411"/>
                    <a:pt x="4943" y="1411"/>
                    <a:pt x="4916" y="1410"/>
                  </a:cubicBezTo>
                  <a:cubicBezTo>
                    <a:pt x="4219" y="1379"/>
                    <a:pt x="3385" y="1064"/>
                    <a:pt x="2956" y="495"/>
                  </a:cubicBezTo>
                  <a:lnTo>
                    <a:pt x="2852" y="352"/>
                  </a:lnTo>
                  <a:cubicBezTo>
                    <a:pt x="2761" y="513"/>
                    <a:pt x="2659" y="683"/>
                    <a:pt x="2538" y="824"/>
                  </a:cubicBezTo>
                  <a:cubicBezTo>
                    <a:pt x="2109" y="1332"/>
                    <a:pt x="1478" y="1688"/>
                    <a:pt x="808" y="1737"/>
                  </a:cubicBezTo>
                  <a:cubicBezTo>
                    <a:pt x="755" y="1741"/>
                    <a:pt x="702" y="1744"/>
                    <a:pt x="649" y="1744"/>
                  </a:cubicBezTo>
                  <a:cubicBezTo>
                    <a:pt x="431" y="1744"/>
                    <a:pt x="210" y="1707"/>
                    <a:pt x="0" y="1634"/>
                  </a:cubicBezTo>
                  <a:lnTo>
                    <a:pt x="0" y="1634"/>
                  </a:lnTo>
                  <a:lnTo>
                    <a:pt x="95" y="1678"/>
                  </a:lnTo>
                  <a:cubicBezTo>
                    <a:pt x="322" y="1771"/>
                    <a:pt x="565" y="1821"/>
                    <a:pt x="810" y="1824"/>
                  </a:cubicBezTo>
                  <a:cubicBezTo>
                    <a:pt x="816" y="1824"/>
                    <a:pt x="822" y="1824"/>
                    <a:pt x="828" y="1824"/>
                  </a:cubicBezTo>
                  <a:cubicBezTo>
                    <a:pt x="1537" y="1824"/>
                    <a:pt x="2225" y="1484"/>
                    <a:pt x="2699" y="964"/>
                  </a:cubicBezTo>
                  <a:cubicBezTo>
                    <a:pt x="2758" y="898"/>
                    <a:pt x="2815" y="828"/>
                    <a:pt x="2868" y="756"/>
                  </a:cubicBezTo>
                  <a:lnTo>
                    <a:pt x="2868" y="756"/>
                  </a:lnTo>
                  <a:cubicBezTo>
                    <a:pt x="2967" y="875"/>
                    <a:pt x="3081" y="980"/>
                    <a:pt x="3202" y="1071"/>
                  </a:cubicBezTo>
                  <a:cubicBezTo>
                    <a:pt x="3661" y="1419"/>
                    <a:pt x="4348" y="1676"/>
                    <a:pt x="4988" y="1676"/>
                  </a:cubicBezTo>
                  <a:cubicBezTo>
                    <a:pt x="5287" y="1676"/>
                    <a:pt x="5576" y="1620"/>
                    <a:pt x="5826" y="1491"/>
                  </a:cubicBezTo>
                  <a:cubicBezTo>
                    <a:pt x="6284" y="1249"/>
                    <a:pt x="6438" y="804"/>
                    <a:pt x="6405" y="332"/>
                  </a:cubicBezTo>
                  <a:lnTo>
                    <a:pt x="6405" y="332"/>
                  </a:lnTo>
                  <a:cubicBezTo>
                    <a:pt x="6535" y="473"/>
                    <a:pt x="6683" y="630"/>
                    <a:pt x="6796" y="747"/>
                  </a:cubicBezTo>
                  <a:cubicBezTo>
                    <a:pt x="7292" y="1258"/>
                    <a:pt x="7863" y="1656"/>
                    <a:pt x="8570" y="1656"/>
                  </a:cubicBezTo>
                  <a:cubicBezTo>
                    <a:pt x="8663" y="1656"/>
                    <a:pt x="8758" y="1649"/>
                    <a:pt x="8856" y="1634"/>
                  </a:cubicBezTo>
                  <a:lnTo>
                    <a:pt x="8856" y="1634"/>
                  </a:lnTo>
                  <a:cubicBezTo>
                    <a:pt x="8839" y="1635"/>
                    <a:pt x="8822" y="1635"/>
                    <a:pt x="8804" y="1635"/>
                  </a:cubicBezTo>
                  <a:cubicBezTo>
                    <a:pt x="7688" y="1635"/>
                    <a:pt x="7098" y="819"/>
                    <a:pt x="6433" y="41"/>
                  </a:cubicBezTo>
                  <a:lnTo>
                    <a:pt x="6403" y="6"/>
                  </a:lnTo>
                  <a:lnTo>
                    <a:pt x="6352" y="5"/>
                  </a:lnTo>
                  <a:cubicBezTo>
                    <a:pt x="6304" y="2"/>
                    <a:pt x="6184" y="1"/>
                    <a:pt x="6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8"/>
            <p:cNvSpPr/>
            <p:nvPr/>
          </p:nvSpPr>
          <p:spPr>
            <a:xfrm>
              <a:off x="7957084" y="3015816"/>
              <a:ext cx="154666" cy="32179"/>
            </a:xfrm>
            <a:custGeom>
              <a:rect b="b" l="l" r="r" t="t"/>
              <a:pathLst>
                <a:path extrusionOk="0" h="1787" w="8589">
                  <a:moveTo>
                    <a:pt x="6212" y="1"/>
                  </a:moveTo>
                  <a:lnTo>
                    <a:pt x="6160" y="211"/>
                  </a:lnTo>
                  <a:cubicBezTo>
                    <a:pt x="5990" y="927"/>
                    <a:pt x="5308" y="1392"/>
                    <a:pt x="4641" y="1392"/>
                  </a:cubicBezTo>
                  <a:cubicBezTo>
                    <a:pt x="4242" y="1392"/>
                    <a:pt x="3848" y="1225"/>
                    <a:pt x="3572" y="848"/>
                  </a:cubicBezTo>
                  <a:cubicBezTo>
                    <a:pt x="3482" y="806"/>
                    <a:pt x="3320" y="726"/>
                    <a:pt x="3233" y="684"/>
                  </a:cubicBezTo>
                  <a:lnTo>
                    <a:pt x="3193" y="823"/>
                  </a:lnTo>
                  <a:cubicBezTo>
                    <a:pt x="3009" y="1436"/>
                    <a:pt x="2283" y="1624"/>
                    <a:pt x="1535" y="1624"/>
                  </a:cubicBezTo>
                  <a:cubicBezTo>
                    <a:pt x="956" y="1624"/>
                    <a:pt x="365" y="1512"/>
                    <a:pt x="0" y="1395"/>
                  </a:cubicBezTo>
                  <a:lnTo>
                    <a:pt x="0" y="1395"/>
                  </a:lnTo>
                  <a:cubicBezTo>
                    <a:pt x="71" y="1428"/>
                    <a:pt x="143" y="1460"/>
                    <a:pt x="214" y="1487"/>
                  </a:cubicBezTo>
                  <a:cubicBezTo>
                    <a:pt x="672" y="1659"/>
                    <a:pt x="1238" y="1786"/>
                    <a:pt x="1782" y="1786"/>
                  </a:cubicBezTo>
                  <a:cubicBezTo>
                    <a:pt x="2124" y="1786"/>
                    <a:pt x="2457" y="1736"/>
                    <a:pt x="2750" y="1614"/>
                  </a:cubicBezTo>
                  <a:cubicBezTo>
                    <a:pt x="3015" y="1505"/>
                    <a:pt x="3253" y="1296"/>
                    <a:pt x="3377" y="1033"/>
                  </a:cubicBezTo>
                  <a:lnTo>
                    <a:pt x="3377" y="1033"/>
                  </a:lnTo>
                  <a:lnTo>
                    <a:pt x="3405" y="1048"/>
                  </a:lnTo>
                  <a:lnTo>
                    <a:pt x="3405" y="1048"/>
                  </a:lnTo>
                  <a:cubicBezTo>
                    <a:pt x="3727" y="1468"/>
                    <a:pt x="4179" y="1655"/>
                    <a:pt x="4634" y="1655"/>
                  </a:cubicBezTo>
                  <a:cubicBezTo>
                    <a:pt x="5354" y="1655"/>
                    <a:pt x="6082" y="1189"/>
                    <a:pt x="6318" y="443"/>
                  </a:cubicBezTo>
                  <a:lnTo>
                    <a:pt x="6318" y="443"/>
                  </a:lnTo>
                  <a:cubicBezTo>
                    <a:pt x="6434" y="554"/>
                    <a:pt x="6562" y="652"/>
                    <a:pt x="6696" y="742"/>
                  </a:cubicBezTo>
                  <a:cubicBezTo>
                    <a:pt x="7088" y="1000"/>
                    <a:pt x="7591" y="1220"/>
                    <a:pt x="8079" y="1220"/>
                  </a:cubicBezTo>
                  <a:cubicBezTo>
                    <a:pt x="8253" y="1220"/>
                    <a:pt x="8425" y="1192"/>
                    <a:pt x="8589" y="1128"/>
                  </a:cubicBezTo>
                  <a:lnTo>
                    <a:pt x="8589" y="1128"/>
                  </a:lnTo>
                  <a:cubicBezTo>
                    <a:pt x="8478" y="1156"/>
                    <a:pt x="8367" y="1168"/>
                    <a:pt x="8256" y="1168"/>
                  </a:cubicBezTo>
                  <a:cubicBezTo>
                    <a:pt x="7940" y="1168"/>
                    <a:pt x="7626" y="1068"/>
                    <a:pt x="7342" y="932"/>
                  </a:cubicBezTo>
                  <a:cubicBezTo>
                    <a:pt x="6966" y="747"/>
                    <a:pt x="6609" y="488"/>
                    <a:pt x="6344" y="165"/>
                  </a:cubicBezTo>
                  <a:lnTo>
                    <a:pt x="62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6" name="Google Shape;1616;p58"/>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617" name="Google Shape;1617;p58"/>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18" name="Google Shape;1618;p58"/>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19" name="Google Shape;1619;p58"/>
          <p:cNvSpPr/>
          <p:nvPr/>
        </p:nvSpPr>
        <p:spPr>
          <a:xfrm>
            <a:off x="7784324"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0" name="Google Shape;1620;p58"/>
          <p:cNvSpPr/>
          <p:nvPr/>
        </p:nvSpPr>
        <p:spPr>
          <a:xfrm>
            <a:off x="6215834"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1" name="Google Shape;1621;p58"/>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2" name="Google Shape;1622;p58"/>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3" name="Google Shape;1623;p58"/>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4" name="Google Shape;1624;p58"/>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5" name="Google Shape;1625;p58"/>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6" name="Google Shape;1626;p58"/>
          <p:cNvSpPr/>
          <p:nvPr/>
        </p:nvSpPr>
        <p:spPr>
          <a:xfrm>
            <a:off x="37546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7" name="Google Shape;1627;p58"/>
          <p:cNvSpPr/>
          <p:nvPr/>
        </p:nvSpPr>
        <p:spPr>
          <a:xfrm>
            <a:off x="3938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8" name="Google Shape;1628;p58"/>
          <p:cNvSpPr/>
          <p:nvPr/>
        </p:nvSpPr>
        <p:spPr>
          <a:xfrm>
            <a:off x="4122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9" name="Google Shape;1629;p58"/>
          <p:cNvSpPr/>
          <p:nvPr/>
        </p:nvSpPr>
        <p:spPr>
          <a:xfrm>
            <a:off x="43071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30" name="Google Shape;1630;p58"/>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1631" name="Google Shape;1631;p58"/>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1632" name="Google Shape;1632;p58"/>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1633" name="Google Shape;1633;p58"/>
          <p:cNvSpPr/>
          <p:nvPr/>
        </p:nvSpPr>
        <p:spPr>
          <a:xfrm>
            <a:off x="44849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34" name="Google Shape;1634;p58"/>
          <p:cNvSpPr/>
          <p:nvPr/>
        </p:nvSpPr>
        <p:spPr>
          <a:xfrm>
            <a:off x="466905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35" name="Google Shape;1635;p58"/>
          <p:cNvSpPr/>
          <p:nvPr/>
        </p:nvSpPr>
        <p:spPr>
          <a:xfrm>
            <a:off x="48532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36" name="Google Shape;1636;p58"/>
          <p:cNvSpPr/>
          <p:nvPr/>
        </p:nvSpPr>
        <p:spPr>
          <a:xfrm>
            <a:off x="50373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37" name="Google Shape;1637;p58"/>
          <p:cNvSpPr/>
          <p:nvPr/>
        </p:nvSpPr>
        <p:spPr>
          <a:xfrm>
            <a:off x="52215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38" name="Google Shape;1638;p58"/>
          <p:cNvSpPr/>
          <p:nvPr/>
        </p:nvSpPr>
        <p:spPr>
          <a:xfrm>
            <a:off x="53866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39" name="Google Shape;1639;p58"/>
          <p:cNvSpPr/>
          <p:nvPr/>
        </p:nvSpPr>
        <p:spPr>
          <a:xfrm>
            <a:off x="64534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40" name="Google Shape;1640;p58"/>
          <p:cNvSpPr/>
          <p:nvPr/>
        </p:nvSpPr>
        <p:spPr>
          <a:xfrm>
            <a:off x="66375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41" name="Google Shape;1641;p58"/>
          <p:cNvSpPr/>
          <p:nvPr/>
        </p:nvSpPr>
        <p:spPr>
          <a:xfrm>
            <a:off x="6821719"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42" name="Google Shape;1642;p58"/>
          <p:cNvSpPr/>
          <p:nvPr/>
        </p:nvSpPr>
        <p:spPr>
          <a:xfrm>
            <a:off x="6986812"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43" name="Google Shape;1643;p58"/>
          <p:cNvSpPr/>
          <p:nvPr/>
        </p:nvSpPr>
        <p:spPr>
          <a:xfrm>
            <a:off x="7170966"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7" name="Shape 1647"/>
        <p:cNvGrpSpPr/>
        <p:nvPr/>
      </p:nvGrpSpPr>
      <p:grpSpPr>
        <a:xfrm>
          <a:off x="0" y="0"/>
          <a:ext cx="0" cy="0"/>
          <a:chOff x="0" y="0"/>
          <a:chExt cx="0" cy="0"/>
        </a:xfrm>
      </p:grpSpPr>
      <p:sp>
        <p:nvSpPr>
          <p:cNvPr id="1648" name="Google Shape;1648;p59"/>
          <p:cNvSpPr/>
          <p:nvPr/>
        </p:nvSpPr>
        <p:spPr>
          <a:xfrm>
            <a:off x="103675" y="3783425"/>
            <a:ext cx="8650500" cy="1225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49" name="Google Shape;1649;p59"/>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650" name="Google Shape;1650;p59"/>
          <p:cNvSpPr/>
          <p:nvPr/>
        </p:nvSpPr>
        <p:spPr>
          <a:xfrm>
            <a:off x="738600" y="-833565"/>
            <a:ext cx="3856800" cy="46170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9"/>
          <p:cNvSpPr txBox="1"/>
          <p:nvPr>
            <p:ph type="title"/>
          </p:nvPr>
        </p:nvSpPr>
        <p:spPr>
          <a:xfrm>
            <a:off x="2084883" y="539500"/>
            <a:ext cx="5207100" cy="122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MERCI</a:t>
            </a:r>
            <a:r>
              <a:rPr lang="en"/>
              <a:t>!</a:t>
            </a:r>
            <a:endParaRPr/>
          </a:p>
        </p:txBody>
      </p:sp>
      <p:pic>
        <p:nvPicPr>
          <p:cNvPr id="1652" name="Google Shape;1652;p59"/>
          <p:cNvPicPr preferRelativeResize="0"/>
          <p:nvPr/>
        </p:nvPicPr>
        <p:blipFill>
          <a:blip r:embed="rId3">
            <a:alphaModFix/>
          </a:blip>
          <a:stretch>
            <a:fillRect/>
          </a:stretch>
        </p:blipFill>
        <p:spPr>
          <a:xfrm>
            <a:off x="3523625" y="4352825"/>
            <a:ext cx="1668326" cy="714424"/>
          </a:xfrm>
          <a:prstGeom prst="rect">
            <a:avLst/>
          </a:prstGeom>
          <a:noFill/>
          <a:ln>
            <a:noFill/>
          </a:ln>
        </p:spPr>
      </p:pic>
      <p:pic>
        <p:nvPicPr>
          <p:cNvPr id="1653" name="Google Shape;1653;p59"/>
          <p:cNvPicPr preferRelativeResize="0"/>
          <p:nvPr/>
        </p:nvPicPr>
        <p:blipFill>
          <a:blip r:embed="rId4">
            <a:alphaModFix/>
          </a:blip>
          <a:stretch>
            <a:fillRect/>
          </a:stretch>
        </p:blipFill>
        <p:spPr>
          <a:xfrm>
            <a:off x="5478158" y="941462"/>
            <a:ext cx="2716314" cy="2708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5" name="Shape 225"/>
        <p:cNvGrpSpPr/>
        <p:nvPr/>
      </p:nvGrpSpPr>
      <p:grpSpPr>
        <a:xfrm>
          <a:off x="0" y="0"/>
          <a:ext cx="0" cy="0"/>
          <a:chOff x="0" y="0"/>
          <a:chExt cx="0" cy="0"/>
        </a:xfrm>
      </p:grpSpPr>
      <p:sp>
        <p:nvSpPr>
          <p:cNvPr id="226" name="Google Shape;226;p34"/>
          <p:cNvSpPr txBox="1"/>
          <p:nvPr>
            <p:ph type="title"/>
          </p:nvPr>
        </p:nvSpPr>
        <p:spPr>
          <a:xfrm>
            <a:off x="323550" y="892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91919"/>
                </a:solidFill>
              </a:rPr>
              <a:t>PLAN</a:t>
            </a:r>
            <a:endParaRPr>
              <a:solidFill>
                <a:srgbClr val="191919"/>
              </a:solidFill>
            </a:endParaRPr>
          </a:p>
        </p:txBody>
      </p:sp>
      <p:sp>
        <p:nvSpPr>
          <p:cNvPr id="227" name="Google Shape;227;p34"/>
          <p:cNvSpPr/>
          <p:nvPr/>
        </p:nvSpPr>
        <p:spPr>
          <a:xfrm>
            <a:off x="605700" y="972225"/>
            <a:ext cx="7884000" cy="1054800"/>
          </a:xfrm>
          <a:prstGeom prst="roundRect">
            <a:avLst>
              <a:gd fmla="val 9426" name="adj"/>
            </a:avLst>
          </a:prstGeom>
          <a:gradFill>
            <a:gsLst>
              <a:gs pos="0">
                <a:srgbClr val="749EC0">
                  <a:alpha val="24720"/>
                </a:srgbClr>
              </a:gs>
              <a:gs pos="100000">
                <a:srgbClr val="3D5C75">
                  <a:alpha val="24720"/>
                </a:srgbClr>
              </a:gs>
            </a:gsLst>
            <a:lin ang="5400012"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C3B1"/>
              </a:solidFill>
            </a:endParaRPr>
          </a:p>
        </p:txBody>
      </p:sp>
      <p:sp>
        <p:nvSpPr>
          <p:cNvPr id="228" name="Google Shape;228;p34"/>
          <p:cNvSpPr txBox="1"/>
          <p:nvPr/>
        </p:nvSpPr>
        <p:spPr>
          <a:xfrm>
            <a:off x="1765450" y="1264600"/>
            <a:ext cx="3918600" cy="510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rgbClr val="FFF2CC"/>
                </a:solidFill>
                <a:latin typeface="Varela Round"/>
                <a:ea typeface="Varela Round"/>
                <a:cs typeface="Varela Round"/>
                <a:sym typeface="Varela Round"/>
              </a:rPr>
              <a:t>Présentation du projet</a:t>
            </a:r>
            <a:endParaRPr b="1" sz="2400">
              <a:solidFill>
                <a:srgbClr val="FFF2CC"/>
              </a:solidFill>
              <a:latin typeface="Varela Round"/>
              <a:ea typeface="Varela Round"/>
              <a:cs typeface="Varela Round"/>
              <a:sym typeface="Varela Round"/>
            </a:endParaRPr>
          </a:p>
        </p:txBody>
      </p:sp>
      <p:sp>
        <p:nvSpPr>
          <p:cNvPr id="229" name="Google Shape;229;p34"/>
          <p:cNvSpPr txBox="1"/>
          <p:nvPr/>
        </p:nvSpPr>
        <p:spPr>
          <a:xfrm>
            <a:off x="5901600" y="1053850"/>
            <a:ext cx="2030700" cy="144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rPr>
              <a:t>•</a:t>
            </a:r>
            <a:r>
              <a:rPr lang="en" sz="1100">
                <a:solidFill>
                  <a:srgbClr val="FFFFFF"/>
                </a:solidFill>
              </a:rPr>
              <a:t>  </a:t>
            </a:r>
            <a:r>
              <a:rPr lang="en">
                <a:solidFill>
                  <a:srgbClr val="FFFFFF"/>
                </a:solidFill>
                <a:latin typeface="Didact Gothic"/>
                <a:ea typeface="Didact Gothic"/>
                <a:cs typeface="Didact Gothic"/>
                <a:sym typeface="Didact Gothic"/>
              </a:rPr>
              <a:t>Introduction du sujet</a:t>
            </a:r>
            <a:endParaRPr>
              <a:solidFill>
                <a:srgbClr val="FFFFFF"/>
              </a:solidFill>
              <a:latin typeface="Didact Gothic"/>
              <a:ea typeface="Didact Gothic"/>
              <a:cs typeface="Didact Gothic"/>
              <a:sym typeface="Didact Gothic"/>
            </a:endParaRPr>
          </a:p>
          <a:p>
            <a:pPr indent="0" lvl="0" marL="0" rtl="0" algn="l">
              <a:spcBef>
                <a:spcPts val="0"/>
              </a:spcBef>
              <a:spcAft>
                <a:spcPts val="0"/>
              </a:spcAft>
              <a:buNone/>
            </a:pPr>
            <a:r>
              <a:rPr b="1" lang="en" sz="1100">
                <a:solidFill>
                  <a:srgbClr val="FFFFFF"/>
                </a:solidFill>
              </a:rPr>
              <a:t>•</a:t>
            </a:r>
            <a:r>
              <a:rPr lang="en" sz="1100">
                <a:solidFill>
                  <a:srgbClr val="FFFFFF"/>
                </a:solidFill>
              </a:rPr>
              <a:t>  </a:t>
            </a:r>
            <a:r>
              <a:rPr lang="en">
                <a:solidFill>
                  <a:srgbClr val="FFFFFF"/>
                </a:solidFill>
                <a:latin typeface="Didact Gothic"/>
                <a:ea typeface="Didact Gothic"/>
                <a:cs typeface="Didact Gothic"/>
                <a:sym typeface="Didact Gothic"/>
              </a:rPr>
              <a:t>Solutions dans la littérature</a:t>
            </a:r>
            <a:endParaRPr>
              <a:solidFill>
                <a:srgbClr val="FFFFFF"/>
              </a:solidFill>
              <a:latin typeface="Didact Gothic"/>
              <a:ea typeface="Didact Gothic"/>
              <a:cs typeface="Didact Gothic"/>
              <a:sym typeface="Didact Gothic"/>
            </a:endParaRPr>
          </a:p>
          <a:p>
            <a:pPr indent="0" lvl="0" marL="0" rtl="0" algn="l">
              <a:spcBef>
                <a:spcPts val="0"/>
              </a:spcBef>
              <a:spcAft>
                <a:spcPts val="0"/>
              </a:spcAft>
              <a:buNone/>
            </a:pPr>
            <a:r>
              <a:t/>
            </a:r>
            <a:endParaRPr>
              <a:solidFill>
                <a:srgbClr val="FFFFFF"/>
              </a:solidFill>
              <a:latin typeface="Didact Gothic"/>
              <a:ea typeface="Didact Gothic"/>
              <a:cs typeface="Didact Gothic"/>
              <a:sym typeface="Didact Gothic"/>
            </a:endParaRPr>
          </a:p>
          <a:p>
            <a:pPr indent="0" lvl="0" marL="0" rtl="0" algn="l">
              <a:spcBef>
                <a:spcPts val="0"/>
              </a:spcBef>
              <a:spcAft>
                <a:spcPts val="0"/>
              </a:spcAft>
              <a:buNone/>
            </a:pPr>
            <a:r>
              <a:t/>
            </a:r>
            <a:endParaRPr>
              <a:solidFill>
                <a:srgbClr val="FFFFFF"/>
              </a:solidFill>
              <a:latin typeface="Didact Gothic"/>
              <a:ea typeface="Didact Gothic"/>
              <a:cs typeface="Didact Gothic"/>
              <a:sym typeface="Didact Gothic"/>
            </a:endParaRPr>
          </a:p>
          <a:p>
            <a:pPr indent="0" lvl="0" marL="0" rtl="0" algn="l">
              <a:spcBef>
                <a:spcPts val="0"/>
              </a:spcBef>
              <a:spcAft>
                <a:spcPts val="0"/>
              </a:spcAft>
              <a:buNone/>
            </a:pPr>
            <a:r>
              <a:t/>
            </a:r>
            <a:endParaRPr>
              <a:solidFill>
                <a:srgbClr val="FFFFFF"/>
              </a:solidFill>
              <a:latin typeface="Didact Gothic"/>
              <a:ea typeface="Didact Gothic"/>
              <a:cs typeface="Didact Gothic"/>
              <a:sym typeface="Didact Gothic"/>
            </a:endParaRPr>
          </a:p>
          <a:p>
            <a:pPr indent="0" lvl="0" marL="0" rtl="0" algn="l">
              <a:spcBef>
                <a:spcPts val="0"/>
              </a:spcBef>
              <a:spcAft>
                <a:spcPts val="0"/>
              </a:spcAft>
              <a:buNone/>
            </a:pPr>
            <a:r>
              <a:t/>
            </a:r>
            <a:endParaRPr>
              <a:solidFill>
                <a:srgbClr val="FFFFFF"/>
              </a:solidFill>
              <a:latin typeface="Didact Gothic"/>
              <a:ea typeface="Didact Gothic"/>
              <a:cs typeface="Didact Gothic"/>
              <a:sym typeface="Didact Gothic"/>
            </a:endParaRPr>
          </a:p>
        </p:txBody>
      </p:sp>
      <p:sp>
        <p:nvSpPr>
          <p:cNvPr id="230" name="Google Shape;230;p34"/>
          <p:cNvSpPr txBox="1"/>
          <p:nvPr/>
        </p:nvSpPr>
        <p:spPr>
          <a:xfrm>
            <a:off x="662988" y="1125222"/>
            <a:ext cx="1034400" cy="711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rgbClr val="FFFFFF"/>
                </a:solidFill>
                <a:latin typeface="Varela Round"/>
                <a:ea typeface="Varela Round"/>
                <a:cs typeface="Varela Round"/>
                <a:sym typeface="Varela Round"/>
              </a:rPr>
              <a:t>01</a:t>
            </a:r>
            <a:endParaRPr b="1" sz="3500">
              <a:solidFill>
                <a:srgbClr val="FFFFFF"/>
              </a:solidFill>
              <a:latin typeface="Varela Round"/>
              <a:ea typeface="Varela Round"/>
              <a:cs typeface="Varela Round"/>
              <a:sym typeface="Varela Round"/>
            </a:endParaRPr>
          </a:p>
        </p:txBody>
      </p:sp>
      <p:sp>
        <p:nvSpPr>
          <p:cNvPr id="231" name="Google Shape;231;p34"/>
          <p:cNvSpPr txBox="1"/>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sz="1300">
                <a:solidFill>
                  <a:srgbClr val="FFFFFF"/>
                </a:solidFill>
                <a:latin typeface="Didact Gothic"/>
                <a:ea typeface="Didact Gothic"/>
                <a:cs typeface="Didact Gothic"/>
                <a:sym typeface="Didact Gothic"/>
              </a:rPr>
              <a:t>‹#›</a:t>
            </a:fld>
            <a:endParaRPr sz="1300">
              <a:solidFill>
                <a:srgbClr val="FFFFFF"/>
              </a:solidFill>
              <a:latin typeface="Didact Gothic"/>
              <a:ea typeface="Didact Gothic"/>
              <a:cs typeface="Didact Gothic"/>
              <a:sym typeface="Didact Gothic"/>
            </a:endParaRPr>
          </a:p>
        </p:txBody>
      </p:sp>
      <p:sp>
        <p:nvSpPr>
          <p:cNvPr id="232" name="Google Shape;232;p34"/>
          <p:cNvSpPr/>
          <p:nvPr/>
        </p:nvSpPr>
        <p:spPr>
          <a:xfrm>
            <a:off x="605700" y="2343825"/>
            <a:ext cx="7884000" cy="1054800"/>
          </a:xfrm>
          <a:prstGeom prst="roundRect">
            <a:avLst>
              <a:gd fmla="val 9426" name="adj"/>
            </a:avLst>
          </a:prstGeom>
          <a:gradFill>
            <a:gsLst>
              <a:gs pos="0">
                <a:srgbClr val="749EC0">
                  <a:alpha val="24720"/>
                </a:srgbClr>
              </a:gs>
              <a:gs pos="100000">
                <a:srgbClr val="3D5C75">
                  <a:alpha val="24720"/>
                </a:srgbClr>
              </a:gs>
            </a:gsLst>
            <a:lin ang="5400012"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C3B1"/>
              </a:solidFill>
            </a:endParaRPr>
          </a:p>
        </p:txBody>
      </p:sp>
      <p:sp>
        <p:nvSpPr>
          <p:cNvPr id="233" name="Google Shape;233;p34"/>
          <p:cNvSpPr txBox="1"/>
          <p:nvPr/>
        </p:nvSpPr>
        <p:spPr>
          <a:xfrm>
            <a:off x="1765450" y="2636200"/>
            <a:ext cx="3918600" cy="510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rgbClr val="FFF2CC"/>
                </a:solidFill>
                <a:latin typeface="Varela Round"/>
                <a:ea typeface="Varela Round"/>
                <a:cs typeface="Varela Round"/>
                <a:sym typeface="Varela Round"/>
              </a:rPr>
              <a:t>Solutions proposées</a:t>
            </a:r>
            <a:endParaRPr b="1" sz="2400">
              <a:solidFill>
                <a:srgbClr val="FFF2CC"/>
              </a:solidFill>
              <a:latin typeface="Varela Round"/>
              <a:ea typeface="Varela Round"/>
              <a:cs typeface="Varela Round"/>
              <a:sym typeface="Varela Round"/>
            </a:endParaRPr>
          </a:p>
        </p:txBody>
      </p:sp>
      <p:sp>
        <p:nvSpPr>
          <p:cNvPr id="234" name="Google Shape;234;p34"/>
          <p:cNvSpPr txBox="1"/>
          <p:nvPr/>
        </p:nvSpPr>
        <p:spPr>
          <a:xfrm>
            <a:off x="5901600" y="2425450"/>
            <a:ext cx="2030700" cy="144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rPr>
              <a:t>•</a:t>
            </a:r>
            <a:r>
              <a:rPr lang="en" sz="1100">
                <a:solidFill>
                  <a:srgbClr val="FFFFFF"/>
                </a:solidFill>
              </a:rPr>
              <a:t>  </a:t>
            </a:r>
            <a:r>
              <a:rPr lang="en">
                <a:solidFill>
                  <a:srgbClr val="FFFFFF"/>
                </a:solidFill>
                <a:latin typeface="Didact Gothic"/>
                <a:ea typeface="Didact Gothic"/>
                <a:cs typeface="Didact Gothic"/>
                <a:sym typeface="Didact Gothic"/>
              </a:rPr>
              <a:t>Présentation théorique</a:t>
            </a:r>
            <a:endParaRPr>
              <a:solidFill>
                <a:srgbClr val="FFFFFF"/>
              </a:solidFill>
              <a:latin typeface="Didact Gothic"/>
              <a:ea typeface="Didact Gothic"/>
              <a:cs typeface="Didact Gothic"/>
              <a:sym typeface="Didact Gothic"/>
            </a:endParaRPr>
          </a:p>
          <a:p>
            <a:pPr indent="0" lvl="0" marL="0" rtl="0" algn="l">
              <a:spcBef>
                <a:spcPts val="0"/>
              </a:spcBef>
              <a:spcAft>
                <a:spcPts val="0"/>
              </a:spcAft>
              <a:buNone/>
            </a:pPr>
            <a:r>
              <a:rPr b="1" lang="en" sz="1100">
                <a:solidFill>
                  <a:srgbClr val="FFFFFF"/>
                </a:solidFill>
              </a:rPr>
              <a:t>•</a:t>
            </a:r>
            <a:r>
              <a:rPr lang="en" sz="1100">
                <a:solidFill>
                  <a:srgbClr val="FFFFFF"/>
                </a:solidFill>
              </a:rPr>
              <a:t>  </a:t>
            </a:r>
            <a:r>
              <a:rPr lang="en">
                <a:solidFill>
                  <a:srgbClr val="FFFFFF"/>
                </a:solidFill>
                <a:latin typeface="Didact Gothic"/>
                <a:ea typeface="Didact Gothic"/>
                <a:cs typeface="Didact Gothic"/>
                <a:sym typeface="Didact Gothic"/>
              </a:rPr>
              <a:t>Présentation des différents réseaux</a:t>
            </a:r>
            <a:endParaRPr>
              <a:solidFill>
                <a:srgbClr val="FFFFFF"/>
              </a:solidFill>
              <a:latin typeface="Didact Gothic"/>
              <a:ea typeface="Didact Gothic"/>
              <a:cs typeface="Didact Gothic"/>
              <a:sym typeface="Didact Gothic"/>
            </a:endParaRPr>
          </a:p>
          <a:p>
            <a:pPr indent="0" lvl="0" marL="0" rtl="0" algn="l">
              <a:spcBef>
                <a:spcPts val="0"/>
              </a:spcBef>
              <a:spcAft>
                <a:spcPts val="0"/>
              </a:spcAft>
              <a:buNone/>
            </a:pPr>
            <a:r>
              <a:t/>
            </a:r>
            <a:endParaRPr>
              <a:solidFill>
                <a:srgbClr val="FFFFFF"/>
              </a:solidFill>
              <a:latin typeface="Didact Gothic"/>
              <a:ea typeface="Didact Gothic"/>
              <a:cs typeface="Didact Gothic"/>
              <a:sym typeface="Didact Gothic"/>
            </a:endParaRPr>
          </a:p>
        </p:txBody>
      </p:sp>
      <p:sp>
        <p:nvSpPr>
          <p:cNvPr id="235" name="Google Shape;235;p34"/>
          <p:cNvSpPr txBox="1"/>
          <p:nvPr/>
        </p:nvSpPr>
        <p:spPr>
          <a:xfrm>
            <a:off x="662988" y="2496822"/>
            <a:ext cx="1034400" cy="711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rgbClr val="FFFFFF"/>
                </a:solidFill>
                <a:latin typeface="Varela Round"/>
                <a:ea typeface="Varela Round"/>
                <a:cs typeface="Varela Round"/>
                <a:sym typeface="Varela Round"/>
              </a:rPr>
              <a:t>02</a:t>
            </a:r>
            <a:endParaRPr b="1" sz="3500">
              <a:solidFill>
                <a:srgbClr val="FFFFFF"/>
              </a:solidFill>
              <a:latin typeface="Varela Round"/>
              <a:ea typeface="Varela Round"/>
              <a:cs typeface="Varela Round"/>
              <a:sym typeface="Varela Round"/>
            </a:endParaRPr>
          </a:p>
        </p:txBody>
      </p:sp>
      <p:sp>
        <p:nvSpPr>
          <p:cNvPr id="236" name="Google Shape;236;p34"/>
          <p:cNvSpPr/>
          <p:nvPr/>
        </p:nvSpPr>
        <p:spPr>
          <a:xfrm>
            <a:off x="605700" y="3715425"/>
            <a:ext cx="7884000" cy="1054800"/>
          </a:xfrm>
          <a:prstGeom prst="roundRect">
            <a:avLst>
              <a:gd fmla="val 9426" name="adj"/>
            </a:avLst>
          </a:prstGeom>
          <a:gradFill>
            <a:gsLst>
              <a:gs pos="0">
                <a:srgbClr val="749EC0">
                  <a:alpha val="24720"/>
                </a:srgbClr>
              </a:gs>
              <a:gs pos="100000">
                <a:srgbClr val="3D5C75">
                  <a:alpha val="24720"/>
                </a:srgbClr>
              </a:gs>
            </a:gsLst>
            <a:lin ang="5400012"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C3B1"/>
              </a:solidFill>
            </a:endParaRPr>
          </a:p>
        </p:txBody>
      </p:sp>
      <p:sp>
        <p:nvSpPr>
          <p:cNvPr id="237" name="Google Shape;237;p34"/>
          <p:cNvSpPr txBox="1"/>
          <p:nvPr/>
        </p:nvSpPr>
        <p:spPr>
          <a:xfrm>
            <a:off x="1765450" y="4007800"/>
            <a:ext cx="3918600" cy="510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rgbClr val="FFF2CC"/>
                </a:solidFill>
                <a:latin typeface="Varela Round"/>
                <a:ea typeface="Varela Round"/>
                <a:cs typeface="Varela Round"/>
                <a:sym typeface="Varela Round"/>
              </a:rPr>
              <a:t>Résultats </a:t>
            </a:r>
            <a:endParaRPr b="1" sz="2400">
              <a:solidFill>
                <a:srgbClr val="FFF2CC"/>
              </a:solidFill>
              <a:latin typeface="Varela Round"/>
              <a:ea typeface="Varela Round"/>
              <a:cs typeface="Varela Round"/>
              <a:sym typeface="Varela Round"/>
            </a:endParaRPr>
          </a:p>
        </p:txBody>
      </p:sp>
      <p:sp>
        <p:nvSpPr>
          <p:cNvPr id="238" name="Google Shape;238;p34"/>
          <p:cNvSpPr txBox="1"/>
          <p:nvPr/>
        </p:nvSpPr>
        <p:spPr>
          <a:xfrm>
            <a:off x="5901600" y="3797050"/>
            <a:ext cx="2030700" cy="144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rPr>
              <a:t>•</a:t>
            </a:r>
            <a:r>
              <a:rPr lang="en" sz="1100">
                <a:solidFill>
                  <a:srgbClr val="FFFFFF"/>
                </a:solidFill>
              </a:rPr>
              <a:t>  </a:t>
            </a:r>
            <a:r>
              <a:rPr lang="en">
                <a:solidFill>
                  <a:srgbClr val="FFFFFF"/>
                </a:solidFill>
                <a:latin typeface="Didact Gothic"/>
                <a:ea typeface="Didact Gothic"/>
                <a:cs typeface="Didact Gothic"/>
                <a:sym typeface="Didact Gothic"/>
              </a:rPr>
              <a:t>Tests des méthodes</a:t>
            </a:r>
            <a:endParaRPr>
              <a:solidFill>
                <a:srgbClr val="FFFFFF"/>
              </a:solidFill>
              <a:latin typeface="Didact Gothic"/>
              <a:ea typeface="Didact Gothic"/>
              <a:cs typeface="Didact Gothic"/>
              <a:sym typeface="Didact Gothic"/>
            </a:endParaRPr>
          </a:p>
          <a:p>
            <a:pPr indent="0" lvl="0" marL="0" rtl="0" algn="l">
              <a:spcBef>
                <a:spcPts val="0"/>
              </a:spcBef>
              <a:spcAft>
                <a:spcPts val="0"/>
              </a:spcAft>
              <a:buNone/>
            </a:pPr>
            <a:r>
              <a:rPr b="1" lang="en" sz="1100">
                <a:solidFill>
                  <a:srgbClr val="FFFFFF"/>
                </a:solidFill>
              </a:rPr>
              <a:t>•</a:t>
            </a:r>
            <a:r>
              <a:rPr lang="en" sz="1100">
                <a:solidFill>
                  <a:srgbClr val="FFFFFF"/>
                </a:solidFill>
              </a:rPr>
              <a:t>  </a:t>
            </a:r>
            <a:r>
              <a:rPr lang="en">
                <a:solidFill>
                  <a:srgbClr val="FFFFFF"/>
                </a:solidFill>
                <a:latin typeface="Didact Gothic"/>
                <a:ea typeface="Didact Gothic"/>
                <a:cs typeface="Didact Gothic"/>
                <a:sym typeface="Didact Gothic"/>
              </a:rPr>
              <a:t>Application aux  vidéos rivières</a:t>
            </a:r>
            <a:endParaRPr>
              <a:solidFill>
                <a:srgbClr val="FFFFFF"/>
              </a:solidFill>
              <a:latin typeface="Didact Gothic"/>
              <a:ea typeface="Didact Gothic"/>
              <a:cs typeface="Didact Gothic"/>
              <a:sym typeface="Didact Gothic"/>
            </a:endParaRPr>
          </a:p>
        </p:txBody>
      </p:sp>
      <p:sp>
        <p:nvSpPr>
          <p:cNvPr id="239" name="Google Shape;239;p34"/>
          <p:cNvSpPr txBox="1"/>
          <p:nvPr/>
        </p:nvSpPr>
        <p:spPr>
          <a:xfrm>
            <a:off x="662988" y="3868422"/>
            <a:ext cx="1034400" cy="711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rgbClr val="FFFFFF"/>
                </a:solidFill>
                <a:latin typeface="Varela Round"/>
                <a:ea typeface="Varela Round"/>
                <a:cs typeface="Varela Round"/>
                <a:sym typeface="Varela Round"/>
              </a:rPr>
              <a:t>03</a:t>
            </a:r>
            <a:endParaRPr b="1" sz="3500">
              <a:solidFill>
                <a:srgbClr val="FFFFFF"/>
              </a:solidFill>
              <a:latin typeface="Varela Round"/>
              <a:ea typeface="Varela Round"/>
              <a:cs typeface="Varela Round"/>
              <a:sym typeface="Varela Rou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5"/>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rPr>
              <a:t>PRESENTATION DU PROJET</a:t>
            </a:r>
            <a:endParaRPr>
              <a:solidFill>
                <a:schemeClr val="accent6"/>
              </a:solidFill>
            </a:endParaRPr>
          </a:p>
          <a:p>
            <a:pPr indent="0" lvl="0" marL="0" rtl="0" algn="l">
              <a:spcBef>
                <a:spcPts val="0"/>
              </a:spcBef>
              <a:spcAft>
                <a:spcPts val="0"/>
              </a:spcAft>
              <a:buNone/>
            </a:pPr>
            <a:r>
              <a:t/>
            </a:r>
            <a:endParaRPr>
              <a:solidFill>
                <a:schemeClr val="accent6"/>
              </a:solidFill>
            </a:endParaRPr>
          </a:p>
        </p:txBody>
      </p:sp>
      <p:sp>
        <p:nvSpPr>
          <p:cNvPr id="245" name="Google Shape;245;p35"/>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246" name="Google Shape;246;p35"/>
          <p:cNvSpPr txBox="1"/>
          <p:nvPr>
            <p:ph idx="4294967295" type="subTitle"/>
          </p:nvPr>
        </p:nvSpPr>
        <p:spPr>
          <a:xfrm>
            <a:off x="977500" y="1288325"/>
            <a:ext cx="7187100" cy="7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a les données de 13 rivières</a:t>
            </a:r>
            <a:endParaRPr/>
          </a:p>
          <a:p>
            <a:pPr indent="0" lvl="0" marL="0" rtl="0" algn="l">
              <a:spcBef>
                <a:spcPts val="1600"/>
              </a:spcBef>
              <a:spcAft>
                <a:spcPts val="1600"/>
              </a:spcAft>
              <a:buNone/>
            </a:pPr>
            <a:r>
              <a:rPr lang="en"/>
              <a:t>Pour chaque rivière : vidéo + fichier excel avec les mesures</a:t>
            </a:r>
            <a:endParaRPr b="0" sz="1400"/>
          </a:p>
        </p:txBody>
      </p:sp>
      <p:pic>
        <p:nvPicPr>
          <p:cNvPr id="247" name="Google Shape;247;p35"/>
          <p:cNvPicPr preferRelativeResize="0"/>
          <p:nvPr/>
        </p:nvPicPr>
        <p:blipFill rotWithShape="1">
          <a:blip r:embed="rId3">
            <a:alphaModFix/>
          </a:blip>
          <a:srcRect b="0" l="0" r="0" t="42136"/>
          <a:stretch/>
        </p:blipFill>
        <p:spPr>
          <a:xfrm>
            <a:off x="3973425" y="2035200"/>
            <a:ext cx="4155800" cy="2878650"/>
          </a:xfrm>
          <a:prstGeom prst="rect">
            <a:avLst/>
          </a:prstGeom>
          <a:noFill/>
          <a:ln>
            <a:noFill/>
          </a:ln>
        </p:spPr>
      </p:pic>
      <p:pic>
        <p:nvPicPr>
          <p:cNvPr id="248" name="Google Shape;248;p35"/>
          <p:cNvPicPr preferRelativeResize="0"/>
          <p:nvPr/>
        </p:nvPicPr>
        <p:blipFill rotWithShape="1">
          <a:blip r:embed="rId3">
            <a:alphaModFix/>
          </a:blip>
          <a:srcRect b="57698" l="0" r="0" t="0"/>
          <a:stretch/>
        </p:blipFill>
        <p:spPr>
          <a:xfrm>
            <a:off x="315825" y="2682225"/>
            <a:ext cx="4155800" cy="2104377"/>
          </a:xfrm>
          <a:prstGeom prst="rect">
            <a:avLst/>
          </a:prstGeom>
          <a:noFill/>
          <a:ln>
            <a:noFill/>
          </a:ln>
        </p:spPr>
      </p:pic>
      <p:sp>
        <p:nvSpPr>
          <p:cNvPr id="249" name="Google Shape;249;p35"/>
          <p:cNvSpPr txBox="1"/>
          <p:nvPr/>
        </p:nvSpPr>
        <p:spPr>
          <a:xfrm>
            <a:off x="880900" y="4701175"/>
            <a:ext cx="861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rgbClr val="191919"/>
                </a:solidFill>
                <a:latin typeface="Didact Gothic"/>
                <a:ea typeface="Didact Gothic"/>
                <a:cs typeface="Didact Gothic"/>
                <a:sym typeface="Didact Gothic"/>
              </a:rPr>
              <a:t>Frames issues de différentes vidéos de rivières, Alpine à gauche (a),  Castor (b) et Salmon (c)  </a:t>
            </a:r>
            <a:endParaRPr i="1">
              <a:solidFill>
                <a:srgbClr val="191919"/>
              </a:solidFill>
              <a:latin typeface="Didact Gothic"/>
              <a:ea typeface="Didact Gothic"/>
              <a:cs typeface="Didact Gothic"/>
              <a:sym typeface="Didact Gothic"/>
            </a:endParaRPr>
          </a:p>
        </p:txBody>
      </p:sp>
      <p:sp>
        <p:nvSpPr>
          <p:cNvPr id="250" name="Google Shape;250;p35"/>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51" name="Google Shape;251;p35"/>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52" name="Google Shape;252;p35"/>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53" name="Google Shape;253;p35"/>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54" name="Google Shape;254;p35"/>
          <p:cNvSpPr/>
          <p:nvPr/>
        </p:nvSpPr>
        <p:spPr>
          <a:xfrm>
            <a:off x="3298172"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55" name="Google Shape;255;p35"/>
          <p:cNvSpPr/>
          <p:nvPr/>
        </p:nvSpPr>
        <p:spPr>
          <a:xfrm>
            <a:off x="2171353"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56" name="Google Shape;256;p35"/>
          <p:cNvSpPr/>
          <p:nvPr/>
        </p:nvSpPr>
        <p:spPr>
          <a:xfrm>
            <a:off x="235550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57" name="Google Shape;257;p35"/>
          <p:cNvSpPr/>
          <p:nvPr/>
        </p:nvSpPr>
        <p:spPr>
          <a:xfrm>
            <a:off x="2539660"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58" name="Google Shape;258;p35"/>
          <p:cNvSpPr/>
          <p:nvPr/>
        </p:nvSpPr>
        <p:spPr>
          <a:xfrm>
            <a:off x="35705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59" name="Google Shape;259;p35"/>
          <p:cNvSpPr/>
          <p:nvPr/>
        </p:nvSpPr>
        <p:spPr>
          <a:xfrm>
            <a:off x="37546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60" name="Google Shape;260;p35"/>
          <p:cNvSpPr/>
          <p:nvPr/>
        </p:nvSpPr>
        <p:spPr>
          <a:xfrm>
            <a:off x="3938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61" name="Google Shape;261;p35"/>
          <p:cNvSpPr/>
          <p:nvPr/>
        </p:nvSpPr>
        <p:spPr>
          <a:xfrm>
            <a:off x="4122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62" name="Google Shape;262;p35"/>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63" name="Google Shape;263;p35"/>
          <p:cNvSpPr txBox="1"/>
          <p:nvPr/>
        </p:nvSpPr>
        <p:spPr>
          <a:xfrm>
            <a:off x="554325" y="78450"/>
            <a:ext cx="532200" cy="26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exend"/>
              <a:ea typeface="Lexend"/>
              <a:cs typeface="Lexend"/>
              <a:sym typeface="Lexend"/>
            </a:endParaRPr>
          </a:p>
        </p:txBody>
      </p:sp>
      <p:sp>
        <p:nvSpPr>
          <p:cNvPr id="264" name="Google Shape;264;p35"/>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265" name="Google Shape;265;p35"/>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266" name="Google Shape;266;p35"/>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267" name="Google Shape;267;p35"/>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268" name="Google Shape;268;p35"/>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69" name="Google Shape;269;p35"/>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0" name="Google Shape;270;p35"/>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1" name="Google Shape;271;p35"/>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2" name="Google Shape;272;p35"/>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3" name="Google Shape;273;p35"/>
          <p:cNvSpPr/>
          <p:nvPr/>
        </p:nvSpPr>
        <p:spPr>
          <a:xfrm>
            <a:off x="53866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4" name="Google Shape;274;p35"/>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5" name="Google Shape;275;p35"/>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6" name="Google Shape;276;p35"/>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7" name="Google Shape;277;p35"/>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8" name="Google Shape;278;p35"/>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9" name="Google Shape;279;p35"/>
          <p:cNvSpPr/>
          <p:nvPr/>
        </p:nvSpPr>
        <p:spPr>
          <a:xfrm>
            <a:off x="55644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6"/>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285" name="Google Shape;285;p36"/>
          <p:cNvPicPr preferRelativeResize="0"/>
          <p:nvPr/>
        </p:nvPicPr>
        <p:blipFill rotWithShape="1">
          <a:blip r:embed="rId3">
            <a:alphaModFix/>
          </a:blip>
          <a:srcRect b="0" l="0" r="9535" t="0"/>
          <a:stretch/>
        </p:blipFill>
        <p:spPr>
          <a:xfrm>
            <a:off x="152400" y="1188700"/>
            <a:ext cx="5230550" cy="2197800"/>
          </a:xfrm>
          <a:prstGeom prst="rect">
            <a:avLst/>
          </a:prstGeom>
          <a:noFill/>
          <a:ln>
            <a:noFill/>
          </a:ln>
        </p:spPr>
      </p:pic>
      <p:pic>
        <p:nvPicPr>
          <p:cNvPr id="286" name="Google Shape;286;p36"/>
          <p:cNvPicPr preferRelativeResize="0"/>
          <p:nvPr/>
        </p:nvPicPr>
        <p:blipFill>
          <a:blip r:embed="rId4">
            <a:alphaModFix/>
          </a:blip>
          <a:stretch>
            <a:fillRect/>
          </a:stretch>
        </p:blipFill>
        <p:spPr>
          <a:xfrm>
            <a:off x="5486400" y="1329100"/>
            <a:ext cx="3521891" cy="2061800"/>
          </a:xfrm>
          <a:prstGeom prst="rect">
            <a:avLst/>
          </a:prstGeom>
          <a:noFill/>
          <a:ln>
            <a:noFill/>
          </a:ln>
        </p:spPr>
      </p:pic>
      <p:sp>
        <p:nvSpPr>
          <p:cNvPr id="287" name="Google Shape;287;p36"/>
          <p:cNvSpPr txBox="1"/>
          <p:nvPr/>
        </p:nvSpPr>
        <p:spPr>
          <a:xfrm>
            <a:off x="1628975" y="3381450"/>
            <a:ext cx="2824200" cy="152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Didact Gothic"/>
                <a:ea typeface="Didact Gothic"/>
                <a:cs typeface="Didact Gothic"/>
                <a:sym typeface="Didact Gothic"/>
              </a:rPr>
              <a:t>Mesures de la vidéo de la rivière Murg</a:t>
            </a:r>
            <a:endParaRPr i="1">
              <a:solidFill>
                <a:schemeClr val="dk1"/>
              </a:solidFill>
              <a:latin typeface="Didact Gothic"/>
              <a:ea typeface="Didact Gothic"/>
              <a:cs typeface="Didact Gothic"/>
              <a:sym typeface="Didact Gothic"/>
            </a:endParaRPr>
          </a:p>
        </p:txBody>
      </p:sp>
      <p:sp>
        <p:nvSpPr>
          <p:cNvPr id="288" name="Google Shape;288;p36"/>
          <p:cNvSpPr txBox="1"/>
          <p:nvPr/>
        </p:nvSpPr>
        <p:spPr>
          <a:xfrm>
            <a:off x="6054850" y="3428425"/>
            <a:ext cx="2978100" cy="152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Didact Gothic"/>
                <a:ea typeface="Didact Gothic"/>
                <a:cs typeface="Didact Gothic"/>
                <a:sym typeface="Didact Gothic"/>
              </a:rPr>
              <a:t>Mesures de la vidéo de la rivière Salmon</a:t>
            </a:r>
            <a:endParaRPr i="1">
              <a:solidFill>
                <a:schemeClr val="dk1"/>
              </a:solidFill>
              <a:latin typeface="Didact Gothic"/>
              <a:ea typeface="Didact Gothic"/>
              <a:cs typeface="Didact Gothic"/>
              <a:sym typeface="Didact Gothic"/>
            </a:endParaRPr>
          </a:p>
        </p:txBody>
      </p:sp>
      <p:sp>
        <p:nvSpPr>
          <p:cNvPr id="289" name="Google Shape;289;p36"/>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0" name="Google Shape;290;p36"/>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1" name="Google Shape;291;p36"/>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2" name="Google Shape;292;p36"/>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3" name="Google Shape;293;p36"/>
          <p:cNvSpPr/>
          <p:nvPr/>
        </p:nvSpPr>
        <p:spPr>
          <a:xfrm>
            <a:off x="3298172"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4" name="Google Shape;294;p36"/>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5" name="Google Shape;295;p36"/>
          <p:cNvSpPr/>
          <p:nvPr/>
        </p:nvSpPr>
        <p:spPr>
          <a:xfrm>
            <a:off x="235550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6" name="Google Shape;296;p36"/>
          <p:cNvSpPr/>
          <p:nvPr/>
        </p:nvSpPr>
        <p:spPr>
          <a:xfrm>
            <a:off x="2539660"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7" name="Google Shape;297;p36"/>
          <p:cNvSpPr/>
          <p:nvPr/>
        </p:nvSpPr>
        <p:spPr>
          <a:xfrm>
            <a:off x="35705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8" name="Google Shape;298;p36"/>
          <p:cNvSpPr/>
          <p:nvPr/>
        </p:nvSpPr>
        <p:spPr>
          <a:xfrm>
            <a:off x="37546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9" name="Google Shape;299;p36"/>
          <p:cNvSpPr/>
          <p:nvPr/>
        </p:nvSpPr>
        <p:spPr>
          <a:xfrm>
            <a:off x="3938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0" name="Google Shape;300;p36"/>
          <p:cNvSpPr/>
          <p:nvPr/>
        </p:nvSpPr>
        <p:spPr>
          <a:xfrm>
            <a:off x="4122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1" name="Google Shape;301;p36"/>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2" name="Google Shape;302;p36"/>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303" name="Google Shape;303;p36"/>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304" name="Google Shape;304;p36"/>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305" name="Google Shape;305;p36"/>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306" name="Google Shape;306;p36"/>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7" name="Google Shape;307;p36"/>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8" name="Google Shape;308;p36"/>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9" name="Google Shape;309;p36"/>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0" name="Google Shape;310;p36"/>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1" name="Google Shape;311;p36"/>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2" name="Google Shape;312;p36"/>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3" name="Google Shape;313;p36"/>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4" name="Google Shape;314;p36"/>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5" name="Google Shape;315;p36"/>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6" name="Google Shape;316;p36"/>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7" name="Google Shape;317;p36"/>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7"/>
          <p:cNvSpPr/>
          <p:nvPr/>
        </p:nvSpPr>
        <p:spPr>
          <a:xfrm>
            <a:off x="6028725" y="1313350"/>
            <a:ext cx="3115500" cy="10446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SOLUTIONS EXISTANTES</a:t>
            </a:r>
            <a:endParaRPr sz="2000">
              <a:solidFill>
                <a:schemeClr val="accent6"/>
              </a:solidFill>
            </a:endParaRPr>
          </a:p>
        </p:txBody>
      </p:sp>
      <p:sp>
        <p:nvSpPr>
          <p:cNvPr id="324" name="Google Shape;324;p37"/>
          <p:cNvSpPr txBox="1"/>
          <p:nvPr>
            <p:ph idx="1" type="subTitle"/>
          </p:nvPr>
        </p:nvSpPr>
        <p:spPr>
          <a:xfrm>
            <a:off x="720000" y="1313350"/>
            <a:ext cx="5767200" cy="244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Aucune solution existante pour la mesure de la vitesse de l’eau à la surface avec des réseaux de neurones</a:t>
            </a:r>
            <a:endParaRPr/>
          </a:p>
          <a:p>
            <a:pPr indent="0" lvl="0" marL="0" rtl="0" algn="l">
              <a:spcBef>
                <a:spcPts val="1000"/>
              </a:spcBef>
              <a:spcAft>
                <a:spcPts val="0"/>
              </a:spcAft>
              <a:buClr>
                <a:schemeClr val="dk1"/>
              </a:buClr>
              <a:buSzPts val="1100"/>
              <a:buFont typeface="Arial"/>
              <a:buNone/>
            </a:pPr>
            <a:r>
              <a:rPr lang="en"/>
              <a:t>Mais il existe une méthode  d’estimation de la température de l’eau avec des réseaux de neurones :</a:t>
            </a:r>
            <a:endParaRPr/>
          </a:p>
          <a:p>
            <a:pPr indent="0" lvl="0" marL="0" rtl="0" algn="l">
              <a:spcBef>
                <a:spcPts val="1000"/>
              </a:spcBef>
              <a:spcAft>
                <a:spcPts val="0"/>
              </a:spcAft>
              <a:buNone/>
            </a:pPr>
            <a:r>
              <a:rPr lang="en"/>
              <a:t>Estimation of river water temperature using neural networks and regression multiple linear. M. Bélanger, N. El-Jabi, D. Caissie, F. Ashkar and J. M. Ribi. 2005.</a:t>
            </a:r>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325" name="Google Shape;325;p37"/>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26" name="Google Shape;326;p37"/>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7" name="Google Shape;327;p37"/>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8" name="Google Shape;328;p37"/>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9" name="Google Shape;329;p37"/>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0" name="Google Shape;330;p37"/>
          <p:cNvSpPr/>
          <p:nvPr/>
        </p:nvSpPr>
        <p:spPr>
          <a:xfrm>
            <a:off x="3298172"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1" name="Google Shape;331;p37"/>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2" name="Google Shape;332;p37"/>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3" name="Google Shape;333;p37"/>
          <p:cNvSpPr/>
          <p:nvPr/>
        </p:nvSpPr>
        <p:spPr>
          <a:xfrm>
            <a:off x="2539660"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4" name="Google Shape;334;p37"/>
          <p:cNvSpPr/>
          <p:nvPr/>
        </p:nvSpPr>
        <p:spPr>
          <a:xfrm>
            <a:off x="35705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5" name="Google Shape;335;p37"/>
          <p:cNvSpPr/>
          <p:nvPr/>
        </p:nvSpPr>
        <p:spPr>
          <a:xfrm>
            <a:off x="37546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6" name="Google Shape;336;p37"/>
          <p:cNvSpPr/>
          <p:nvPr/>
        </p:nvSpPr>
        <p:spPr>
          <a:xfrm>
            <a:off x="3938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7" name="Google Shape;337;p37"/>
          <p:cNvSpPr/>
          <p:nvPr/>
        </p:nvSpPr>
        <p:spPr>
          <a:xfrm>
            <a:off x="4122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8" name="Google Shape;338;p37"/>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9" name="Google Shape;339;p37"/>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340" name="Google Shape;340;p37"/>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341" name="Google Shape;341;p37"/>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342" name="Google Shape;342;p37"/>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343" name="Google Shape;343;p37"/>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44" name="Google Shape;344;p37"/>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45" name="Google Shape;345;p37"/>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46" name="Google Shape;346;p37"/>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47" name="Google Shape;347;p37"/>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48" name="Google Shape;348;p37"/>
          <p:cNvSpPr/>
          <p:nvPr/>
        </p:nvSpPr>
        <p:spPr>
          <a:xfrm>
            <a:off x="539137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49" name="Google Shape;349;p37"/>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50" name="Google Shape;350;p37"/>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51" name="Google Shape;351;p37"/>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52" name="Google Shape;352;p37"/>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53" name="Google Shape;353;p37"/>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54" name="Google Shape;354;p37"/>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8"/>
          <p:cNvSpPr/>
          <p:nvPr/>
        </p:nvSpPr>
        <p:spPr>
          <a:xfrm>
            <a:off x="6028725" y="1313350"/>
            <a:ext cx="3115500" cy="1044600"/>
          </a:xfrm>
          <a:prstGeom prst="rect">
            <a:avLst/>
          </a:prstGeom>
          <a:solidFill>
            <a:srgbClr val="5FBBE4">
              <a:alpha val="23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8"/>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SOLUTIONS EXISTANTES</a:t>
            </a:r>
            <a:endParaRPr sz="2000">
              <a:solidFill>
                <a:schemeClr val="accent6"/>
              </a:solidFill>
            </a:endParaRPr>
          </a:p>
        </p:txBody>
      </p:sp>
      <p:sp>
        <p:nvSpPr>
          <p:cNvPr id="361" name="Google Shape;361;p38"/>
          <p:cNvSpPr txBox="1"/>
          <p:nvPr>
            <p:ph idx="1" type="subTitle"/>
          </p:nvPr>
        </p:nvSpPr>
        <p:spPr>
          <a:xfrm>
            <a:off x="720000" y="1313350"/>
            <a:ext cx="5767200" cy="244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Il existe des méthode d’estimation de la vitesse sur des objets autres que les rivières.</a:t>
            </a:r>
            <a:endParaRPr/>
          </a:p>
          <a:p>
            <a:pPr indent="0" lvl="0" marL="0" rtl="0" algn="l">
              <a:spcBef>
                <a:spcPts val="1000"/>
              </a:spcBef>
              <a:spcAft>
                <a:spcPts val="0"/>
              </a:spcAft>
              <a:buClr>
                <a:schemeClr val="dk1"/>
              </a:buClr>
              <a:buSzPts val="1100"/>
              <a:buFont typeface="Arial"/>
              <a:buNone/>
            </a:pPr>
            <a:r>
              <a:rPr lang="en"/>
              <a:t>Par exemple cet article estime la vitesse des voitures :</a:t>
            </a:r>
            <a:endParaRPr/>
          </a:p>
          <a:p>
            <a:pPr indent="0" lvl="0" marL="0" rtl="0" algn="l">
              <a:spcBef>
                <a:spcPts val="1000"/>
              </a:spcBef>
              <a:spcAft>
                <a:spcPts val="0"/>
              </a:spcAft>
              <a:buNone/>
            </a:pPr>
            <a:r>
              <a:rPr lang="en">
                <a:solidFill>
                  <a:srgbClr val="000000"/>
                </a:solidFill>
              </a:rPr>
              <a:t>Vehicle Detection and Tracking using Corner Feature Points and Artificial Neural Networks for a Vision-based Contactless Apprehension System, R. K. C. Billones, A. A. Bandala, E. Sybingco, L. A. Gan Lim, A. D. Fillone, E. P. Dadios. 2017.</a:t>
            </a:r>
            <a:endParaRPr/>
          </a:p>
          <a:p>
            <a:pPr indent="0" lvl="0" marL="0" rtl="0" algn="l">
              <a:spcBef>
                <a:spcPts val="1000"/>
              </a:spcBef>
              <a:spcAft>
                <a:spcPts val="1000"/>
              </a:spcAft>
              <a:buNone/>
            </a:pPr>
            <a:r>
              <a:t/>
            </a:r>
            <a:endParaRPr/>
          </a:p>
        </p:txBody>
      </p:sp>
      <p:sp>
        <p:nvSpPr>
          <p:cNvPr id="362" name="Google Shape;362;p38"/>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63" name="Google Shape;363;p38"/>
          <p:cNvPicPr preferRelativeResize="0"/>
          <p:nvPr/>
        </p:nvPicPr>
        <p:blipFill>
          <a:blip r:embed="rId3">
            <a:alphaModFix/>
          </a:blip>
          <a:stretch>
            <a:fillRect/>
          </a:stretch>
        </p:blipFill>
        <p:spPr>
          <a:xfrm>
            <a:off x="6704100" y="2869550"/>
            <a:ext cx="1979250" cy="1979250"/>
          </a:xfrm>
          <a:prstGeom prst="rect">
            <a:avLst/>
          </a:prstGeom>
          <a:noFill/>
          <a:ln>
            <a:noFill/>
          </a:ln>
        </p:spPr>
      </p:pic>
      <p:sp>
        <p:nvSpPr>
          <p:cNvPr id="364" name="Google Shape;364;p38"/>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65" name="Google Shape;365;p38"/>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66" name="Google Shape;366;p38"/>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67" name="Google Shape;367;p38"/>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68" name="Google Shape;368;p38"/>
          <p:cNvSpPr/>
          <p:nvPr/>
        </p:nvSpPr>
        <p:spPr>
          <a:xfrm>
            <a:off x="3298172"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69" name="Google Shape;369;p38"/>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0" name="Google Shape;370;p38"/>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1" name="Google Shape;371;p38"/>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2" name="Google Shape;372;p38"/>
          <p:cNvSpPr/>
          <p:nvPr/>
        </p:nvSpPr>
        <p:spPr>
          <a:xfrm>
            <a:off x="35705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3" name="Google Shape;373;p38"/>
          <p:cNvSpPr/>
          <p:nvPr/>
        </p:nvSpPr>
        <p:spPr>
          <a:xfrm>
            <a:off x="37546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4" name="Google Shape;374;p38"/>
          <p:cNvSpPr/>
          <p:nvPr/>
        </p:nvSpPr>
        <p:spPr>
          <a:xfrm>
            <a:off x="3938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5" name="Google Shape;375;p38"/>
          <p:cNvSpPr/>
          <p:nvPr/>
        </p:nvSpPr>
        <p:spPr>
          <a:xfrm>
            <a:off x="4122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6" name="Google Shape;376;p38"/>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7" name="Google Shape;377;p38"/>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378" name="Google Shape;378;p38"/>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379" name="Google Shape;379;p38"/>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380" name="Google Shape;380;p38"/>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381" name="Google Shape;381;p38"/>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2" name="Google Shape;382;p38"/>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3" name="Google Shape;383;p38"/>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4" name="Google Shape;384;p38"/>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5" name="Google Shape;385;p38"/>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6" name="Google Shape;386;p38"/>
          <p:cNvSpPr/>
          <p:nvPr/>
        </p:nvSpPr>
        <p:spPr>
          <a:xfrm>
            <a:off x="539137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7" name="Google Shape;387;p38"/>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8" name="Google Shape;388;p38"/>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9" name="Google Shape;389;p38"/>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90" name="Google Shape;390;p38"/>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91" name="Google Shape;391;p38"/>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92" name="Google Shape;392;p38"/>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9"/>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98" name="Google Shape;398;p39"/>
          <p:cNvSpPr txBox="1"/>
          <p:nvPr>
            <p:ph type="title"/>
          </p:nvPr>
        </p:nvSpPr>
        <p:spPr>
          <a:xfrm>
            <a:off x="720000" y="445025"/>
            <a:ext cx="7704000" cy="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rPr>
              <a:t>SOLUTIONS PROPOSÉES</a:t>
            </a:r>
            <a:endParaRPr>
              <a:solidFill>
                <a:schemeClr val="accent6"/>
              </a:solidFill>
            </a:endParaRPr>
          </a:p>
          <a:p>
            <a:pPr indent="0" lvl="0" marL="0" rtl="0" algn="l">
              <a:spcBef>
                <a:spcPts val="0"/>
              </a:spcBef>
              <a:spcAft>
                <a:spcPts val="0"/>
              </a:spcAft>
              <a:buNone/>
            </a:pPr>
            <a:r>
              <a:t/>
            </a:r>
            <a:endParaRPr>
              <a:solidFill>
                <a:schemeClr val="accent6"/>
              </a:solidFill>
            </a:endParaRPr>
          </a:p>
        </p:txBody>
      </p:sp>
      <p:pic>
        <p:nvPicPr>
          <p:cNvPr id="399" name="Google Shape;399;p39"/>
          <p:cNvPicPr preferRelativeResize="0"/>
          <p:nvPr/>
        </p:nvPicPr>
        <p:blipFill>
          <a:blip r:embed="rId3">
            <a:alphaModFix/>
          </a:blip>
          <a:stretch>
            <a:fillRect/>
          </a:stretch>
        </p:blipFill>
        <p:spPr>
          <a:xfrm>
            <a:off x="1903050" y="1163681"/>
            <a:ext cx="5061225" cy="3522618"/>
          </a:xfrm>
          <a:prstGeom prst="rect">
            <a:avLst/>
          </a:prstGeom>
          <a:noFill/>
          <a:ln>
            <a:noFill/>
          </a:ln>
        </p:spPr>
      </p:pic>
      <p:sp>
        <p:nvSpPr>
          <p:cNvPr id="400" name="Google Shape;400;p39"/>
          <p:cNvSpPr txBox="1"/>
          <p:nvPr/>
        </p:nvSpPr>
        <p:spPr>
          <a:xfrm>
            <a:off x="3076775" y="4676850"/>
            <a:ext cx="2824200" cy="152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Didact Gothic"/>
                <a:ea typeface="Didact Gothic"/>
                <a:cs typeface="Didact Gothic"/>
                <a:sym typeface="Didact Gothic"/>
              </a:rPr>
              <a:t>Schéma d’un réseau de neurone </a:t>
            </a:r>
            <a:endParaRPr i="1">
              <a:solidFill>
                <a:schemeClr val="dk1"/>
              </a:solidFill>
              <a:latin typeface="Didact Gothic"/>
              <a:ea typeface="Didact Gothic"/>
              <a:cs typeface="Didact Gothic"/>
              <a:sym typeface="Didact Gothic"/>
            </a:endParaRPr>
          </a:p>
        </p:txBody>
      </p:sp>
      <p:sp>
        <p:nvSpPr>
          <p:cNvPr id="401" name="Google Shape;401;p39"/>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2" name="Google Shape;402;p39"/>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3" name="Google Shape;403;p39"/>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4" name="Google Shape;404;p39"/>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5" name="Google Shape;405;p39"/>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6" name="Google Shape;406;p39"/>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7" name="Google Shape;407;p39"/>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8" name="Google Shape;408;p39"/>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9" name="Google Shape;409;p39"/>
          <p:cNvSpPr/>
          <p:nvPr/>
        </p:nvSpPr>
        <p:spPr>
          <a:xfrm>
            <a:off x="35705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0" name="Google Shape;410;p39"/>
          <p:cNvSpPr/>
          <p:nvPr/>
        </p:nvSpPr>
        <p:spPr>
          <a:xfrm>
            <a:off x="37546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1" name="Google Shape;411;p39"/>
          <p:cNvSpPr/>
          <p:nvPr/>
        </p:nvSpPr>
        <p:spPr>
          <a:xfrm>
            <a:off x="3938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2" name="Google Shape;412;p39"/>
          <p:cNvSpPr/>
          <p:nvPr/>
        </p:nvSpPr>
        <p:spPr>
          <a:xfrm>
            <a:off x="4122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3" name="Google Shape;413;p39"/>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4" name="Google Shape;414;p39"/>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415" name="Google Shape;415;p39"/>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416" name="Google Shape;416;p39"/>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417" name="Google Shape;417;p39"/>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418" name="Google Shape;418;p39"/>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9" name="Google Shape;419;p39"/>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0" name="Google Shape;420;p39"/>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1" name="Google Shape;421;p39"/>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2" name="Google Shape;422;p39"/>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3" name="Google Shape;423;p39"/>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4" name="Google Shape;424;p39"/>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5" name="Google Shape;425;p39"/>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6" name="Google Shape;426;p39"/>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7" name="Google Shape;427;p39"/>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8" name="Google Shape;428;p39"/>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9" name="Google Shape;429;p39"/>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40"/>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35" name="Google Shape;435;p40"/>
          <p:cNvPicPr preferRelativeResize="0"/>
          <p:nvPr/>
        </p:nvPicPr>
        <p:blipFill rotWithShape="1">
          <a:blip r:embed="rId3">
            <a:alphaModFix/>
          </a:blip>
          <a:srcRect b="0" l="0" r="0" t="4897"/>
          <a:stretch/>
        </p:blipFill>
        <p:spPr>
          <a:xfrm>
            <a:off x="1447800" y="1899725"/>
            <a:ext cx="5894450" cy="1304925"/>
          </a:xfrm>
          <a:prstGeom prst="rect">
            <a:avLst/>
          </a:prstGeom>
          <a:noFill/>
          <a:ln>
            <a:noFill/>
          </a:ln>
        </p:spPr>
      </p:pic>
      <p:sp>
        <p:nvSpPr>
          <p:cNvPr id="436" name="Google Shape;436;p40"/>
          <p:cNvSpPr txBox="1"/>
          <p:nvPr>
            <p:ph type="title"/>
          </p:nvPr>
        </p:nvSpPr>
        <p:spPr>
          <a:xfrm>
            <a:off x="720000" y="5212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6"/>
                </a:solidFill>
              </a:rPr>
              <a:t>Couche Dense</a:t>
            </a:r>
            <a:endParaRPr sz="2000">
              <a:solidFill>
                <a:schemeClr val="accent6"/>
              </a:solidFill>
            </a:endParaRPr>
          </a:p>
        </p:txBody>
      </p:sp>
      <p:sp>
        <p:nvSpPr>
          <p:cNvPr id="437" name="Google Shape;437;p40"/>
          <p:cNvSpPr txBox="1"/>
          <p:nvPr/>
        </p:nvSpPr>
        <p:spPr>
          <a:xfrm>
            <a:off x="1924550" y="3223475"/>
            <a:ext cx="5187300" cy="50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Didact Gothic"/>
                <a:ea typeface="Didact Gothic"/>
                <a:cs typeface="Didact Gothic"/>
                <a:sym typeface="Didact Gothic"/>
              </a:rPr>
              <a:t>Schéma d’un perceptron (cellule qui compose la couche dense)</a:t>
            </a:r>
            <a:endParaRPr i="1">
              <a:solidFill>
                <a:schemeClr val="dk1"/>
              </a:solidFill>
              <a:latin typeface="Didact Gothic"/>
              <a:ea typeface="Didact Gothic"/>
              <a:cs typeface="Didact Gothic"/>
              <a:sym typeface="Didact Gothic"/>
            </a:endParaRPr>
          </a:p>
        </p:txBody>
      </p:sp>
      <p:sp>
        <p:nvSpPr>
          <p:cNvPr id="438" name="Google Shape;438;p40"/>
          <p:cNvSpPr/>
          <p:nvPr/>
        </p:nvSpPr>
        <p:spPr>
          <a:xfrm>
            <a:off x="1171775"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39" name="Google Shape;439;p40"/>
          <p:cNvSpPr/>
          <p:nvPr/>
        </p:nvSpPr>
        <p:spPr>
          <a:xfrm>
            <a:off x="192108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0" name="Google Shape;440;p40"/>
          <p:cNvSpPr/>
          <p:nvPr/>
        </p:nvSpPr>
        <p:spPr>
          <a:xfrm>
            <a:off x="778432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1" name="Google Shape;441;p40"/>
          <p:cNvSpPr/>
          <p:nvPr/>
        </p:nvSpPr>
        <p:spPr>
          <a:xfrm>
            <a:off x="6215834" y="49850"/>
            <a:ext cx="204600" cy="1845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2" name="Google Shape;442;p40"/>
          <p:cNvSpPr/>
          <p:nvPr/>
        </p:nvSpPr>
        <p:spPr>
          <a:xfrm>
            <a:off x="3298172" y="49850"/>
            <a:ext cx="204600" cy="1845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3" name="Google Shape;443;p40"/>
          <p:cNvSpPr/>
          <p:nvPr/>
        </p:nvSpPr>
        <p:spPr>
          <a:xfrm>
            <a:off x="2171353"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4" name="Google Shape;444;p40"/>
          <p:cNvSpPr/>
          <p:nvPr/>
        </p:nvSpPr>
        <p:spPr>
          <a:xfrm>
            <a:off x="2355507"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5" name="Google Shape;445;p40"/>
          <p:cNvSpPr/>
          <p:nvPr/>
        </p:nvSpPr>
        <p:spPr>
          <a:xfrm>
            <a:off x="2539660"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6" name="Google Shape;446;p40"/>
          <p:cNvSpPr/>
          <p:nvPr/>
        </p:nvSpPr>
        <p:spPr>
          <a:xfrm>
            <a:off x="3570505" y="81052"/>
            <a:ext cx="138300" cy="122100"/>
          </a:xfrm>
          <a:prstGeom prst="flowChartConnector">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7" name="Google Shape;447;p40"/>
          <p:cNvSpPr/>
          <p:nvPr/>
        </p:nvSpPr>
        <p:spPr>
          <a:xfrm>
            <a:off x="37546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8" name="Google Shape;448;p40"/>
          <p:cNvSpPr/>
          <p:nvPr/>
        </p:nvSpPr>
        <p:spPr>
          <a:xfrm>
            <a:off x="3938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9" name="Google Shape;449;p40"/>
          <p:cNvSpPr/>
          <p:nvPr/>
        </p:nvSpPr>
        <p:spPr>
          <a:xfrm>
            <a:off x="4122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50" name="Google Shape;450;p40"/>
          <p:cNvSpPr/>
          <p:nvPr/>
        </p:nvSpPr>
        <p:spPr>
          <a:xfrm>
            <a:off x="43071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51" name="Google Shape;451;p40"/>
          <p:cNvSpPr txBox="1"/>
          <p:nvPr/>
        </p:nvSpPr>
        <p:spPr>
          <a:xfrm>
            <a:off x="873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Lexend"/>
              <a:ea typeface="Lexend"/>
              <a:cs typeface="Lexend"/>
              <a:sym typeface="Lexend"/>
            </a:endParaRPr>
          </a:p>
        </p:txBody>
      </p:sp>
      <p:sp>
        <p:nvSpPr>
          <p:cNvPr id="452" name="Google Shape;452;p40"/>
          <p:cNvSpPr txBox="1"/>
          <p:nvPr/>
        </p:nvSpPr>
        <p:spPr>
          <a:xfrm>
            <a:off x="15987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01</a:t>
            </a:r>
            <a:endParaRPr>
              <a:solidFill>
                <a:schemeClr val="accent6"/>
              </a:solidFill>
              <a:latin typeface="Lexend"/>
              <a:ea typeface="Lexend"/>
              <a:cs typeface="Lexend"/>
              <a:sym typeface="Lexend"/>
            </a:endParaRPr>
          </a:p>
        </p:txBody>
      </p:sp>
      <p:sp>
        <p:nvSpPr>
          <p:cNvPr id="453" name="Google Shape;453;p40"/>
          <p:cNvSpPr txBox="1"/>
          <p:nvPr/>
        </p:nvSpPr>
        <p:spPr>
          <a:xfrm>
            <a:off x="2952938"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02</a:t>
            </a:r>
            <a:endParaRPr>
              <a:solidFill>
                <a:schemeClr val="accent6"/>
              </a:solidFill>
              <a:latin typeface="Lexend"/>
              <a:ea typeface="Lexend"/>
              <a:cs typeface="Lexend"/>
              <a:sym typeface="Lexend"/>
            </a:endParaRPr>
          </a:p>
        </p:txBody>
      </p:sp>
      <p:sp>
        <p:nvSpPr>
          <p:cNvPr id="454" name="Google Shape;454;p40"/>
          <p:cNvSpPr txBox="1"/>
          <p:nvPr/>
        </p:nvSpPr>
        <p:spPr>
          <a:xfrm>
            <a:off x="5875550" y="-49200"/>
            <a:ext cx="427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Lexend"/>
                <a:ea typeface="Lexend"/>
                <a:cs typeface="Lexend"/>
                <a:sym typeface="Lexend"/>
              </a:rPr>
              <a:t>03</a:t>
            </a:r>
            <a:endParaRPr>
              <a:solidFill>
                <a:schemeClr val="accent6"/>
              </a:solidFill>
              <a:latin typeface="Lexend"/>
              <a:ea typeface="Lexend"/>
              <a:cs typeface="Lexend"/>
              <a:sym typeface="Lexend"/>
            </a:endParaRPr>
          </a:p>
        </p:txBody>
      </p:sp>
      <p:sp>
        <p:nvSpPr>
          <p:cNvPr id="455" name="Google Shape;455;p40"/>
          <p:cNvSpPr/>
          <p:nvPr/>
        </p:nvSpPr>
        <p:spPr>
          <a:xfrm>
            <a:off x="448490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56" name="Google Shape;456;p40"/>
          <p:cNvSpPr/>
          <p:nvPr/>
        </p:nvSpPr>
        <p:spPr>
          <a:xfrm>
            <a:off x="466905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57" name="Google Shape;457;p40"/>
          <p:cNvSpPr/>
          <p:nvPr/>
        </p:nvSpPr>
        <p:spPr>
          <a:xfrm>
            <a:off x="48532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58" name="Google Shape;458;p40"/>
          <p:cNvSpPr/>
          <p:nvPr/>
        </p:nvSpPr>
        <p:spPr>
          <a:xfrm>
            <a:off x="50373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59" name="Google Shape;459;p40"/>
          <p:cNvSpPr/>
          <p:nvPr/>
        </p:nvSpPr>
        <p:spPr>
          <a:xfrm>
            <a:off x="52215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60" name="Google Shape;460;p40"/>
          <p:cNvSpPr/>
          <p:nvPr/>
        </p:nvSpPr>
        <p:spPr>
          <a:xfrm>
            <a:off x="5391387"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61" name="Google Shape;461;p40"/>
          <p:cNvSpPr/>
          <p:nvPr/>
        </p:nvSpPr>
        <p:spPr>
          <a:xfrm>
            <a:off x="64534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62" name="Google Shape;462;p40"/>
          <p:cNvSpPr/>
          <p:nvPr/>
        </p:nvSpPr>
        <p:spPr>
          <a:xfrm>
            <a:off x="66375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63" name="Google Shape;463;p40"/>
          <p:cNvSpPr/>
          <p:nvPr/>
        </p:nvSpPr>
        <p:spPr>
          <a:xfrm>
            <a:off x="6821719"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64" name="Google Shape;464;p40"/>
          <p:cNvSpPr/>
          <p:nvPr/>
        </p:nvSpPr>
        <p:spPr>
          <a:xfrm>
            <a:off x="6986812"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65" name="Google Shape;465;p40"/>
          <p:cNvSpPr/>
          <p:nvPr/>
        </p:nvSpPr>
        <p:spPr>
          <a:xfrm>
            <a:off x="7170966"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66" name="Google Shape;466;p40"/>
          <p:cNvSpPr/>
          <p:nvPr/>
        </p:nvSpPr>
        <p:spPr>
          <a:xfrm>
            <a:off x="5561225" y="81052"/>
            <a:ext cx="138300" cy="122100"/>
          </a:xfrm>
          <a:prstGeom prst="flowChartConnector">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Tree>
  </p:cSld>
  <p:clrMapOvr>
    <a:masterClrMapping/>
  </p:clrMapOvr>
</p:sld>
</file>

<file path=ppt/theme/theme1.xml><?xml version="1.0" encoding="utf-8"?>
<a:theme xmlns:a="http://schemas.openxmlformats.org/drawingml/2006/main" xmlns:r="http://schemas.openxmlformats.org/officeDocument/2006/relationships" name="Exploring the Hydrosphere: Earth's Water by Slidesgo">
  <a:themeElements>
    <a:clrScheme name="Simple Light">
      <a:dk1>
        <a:srgbClr val="29221C"/>
      </a:dk1>
      <a:lt1>
        <a:srgbClr val="F0F0F0"/>
      </a:lt1>
      <a:dk2>
        <a:srgbClr val="FFD966"/>
      </a:dk2>
      <a:lt2>
        <a:srgbClr val="DA7220"/>
      </a:lt2>
      <a:accent1>
        <a:srgbClr val="9C6833"/>
      </a:accent1>
      <a:accent2>
        <a:srgbClr val="AAD15F"/>
      </a:accent2>
      <a:accent3>
        <a:srgbClr val="3A6936"/>
      </a:accent3>
      <a:accent4>
        <a:srgbClr val="5FBBE4"/>
      </a:accent4>
      <a:accent5>
        <a:srgbClr val="4B7DA7"/>
      </a:accent5>
      <a:accent6>
        <a:srgbClr val="3B3B6F"/>
      </a:accent6>
      <a:hlink>
        <a:srgbClr val="2922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